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voorspellen hoe het verhaal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Tark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verder zal gaan.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waarom sommige stukken tekst schuingedrukt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het verhaal over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Tark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2606279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2515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5180" y="4430356"/>
            <a:ext cx="2901639" cy="189809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146 en 147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Vertellen welke soorten 	verhalen jullie gevonden 	hebben en onder welke 	categorie het verhaal van Ada 	valt.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25152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8814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5074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3695" y="1990726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148 t/m 160)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87914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stappenplan in het teamboekje alvast 	doorlezen. De eerste punten bespreken.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Nadenken over de omgeving van de personages.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364404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708558" y="2698975"/>
            <a:ext cx="3784069" cy="303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verhaal over de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bronshandel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schrijven vanuit verschillende perspectieven.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3695" y="1990726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81606"/>
            <a:ext cx="9880874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161 t/m 183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Taken verdelen, plan maken en verhaal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Illustratie bij het verhaal maken.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jullie de samenvatting van het verhaal gaan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van de samenvatting van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verhaal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489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708310" y="675649"/>
            <a:ext cx="3385729" cy="271292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2665755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8" y="4531548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7" y="564594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3712" y="2356831"/>
            <a:ext cx="5397916" cy="334571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sikkel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ceremonie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ravage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49054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949054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opdrachten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Voorspelling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 en invullen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116 t/m 125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656940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382118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82440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1470" y="3801664"/>
            <a:ext cx="2528261" cy="165385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aanwijzingen bespreken	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122 t/m 124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Voorspelling bespreken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19370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4104553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bijzonderheden van het zwaard van Ommerschans samenvatten.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tijdlijn over de archeologische vondsten aanvullen.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2298502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opdrachten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Taakverdeling opschrijven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127 t/m 138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(t/m ‘…goden misschien wel.’)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544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92516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457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520697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270" y="4337987"/>
            <a:ext cx="3397112" cy="222220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136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138</a:t>
            </a:r>
          </a:p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(t/m ‘…goden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misschien 	wel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.’)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Vertellen wat het zwaard van 	Ommerschans zo speciaal 	maakt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919548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67588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onderzoeken welke verschillende soorten verhalen er bestaan en kunnen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bepalen wat voor soort verhaal ‘Ada’ is.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2298502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10653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603186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138 t/m 147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0836" y="94366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2987243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119217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2960</TotalTime>
  <Words>1018</Words>
  <Application>Microsoft Office PowerPoint</Application>
  <PresentationFormat>Widescreen</PresentationFormat>
  <Paragraphs>274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241</cp:revision>
  <dcterms:created xsi:type="dcterms:W3CDTF">2017-07-26T14:05:48Z</dcterms:created>
  <dcterms:modified xsi:type="dcterms:W3CDTF">2022-09-11T10:24:27Z</dcterms:modified>
</cp:coreProperties>
</file>