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78" r:id="rId3"/>
    <p:sldId id="277" r:id="rId4"/>
    <p:sldId id="257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.png"/><Relationship Id="rId4" Type="http://schemas.microsoft.com/office/2007/relationships/hdphoto" Target="../media/hdphoto6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‘Brons’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is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wat het schrijfdoel van de auteur is.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aan de hand van de tekst en de eigen ervaringen de inhoud van het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voorspellen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4370" y="2914055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745996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637942"/>
            <a:ext cx="648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23 t/m 33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842994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129088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499283" y="1095154"/>
            <a:ext cx="5220000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499283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3929" y="3856651"/>
            <a:ext cx="3170707" cy="2074102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3" y="1079948"/>
            <a:ext cx="5506247" cy="47089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29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33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Benoemen of het ontstaan van 	brons zo gegaan is als de 	schrijfster beweerd.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 van de 	archeologische vondst van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Ötzi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3" y="62425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51504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48658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4370" y="1990726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34 t/m 43)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082025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9020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038585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verhaal over de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bronshandel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vanuit 	verschillende perspectieven schrijven.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Welk bronzen voorwerp staat centraal?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Starten met de karakterschets van de personages.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630139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876405" y="2845848"/>
            <a:ext cx="3878834" cy="310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Afmaken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2480" y="3706617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tijdlijn over verschillende archeologische vondsten aanvullen.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verhaal over de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bronshandel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schrijven vanuit verschillende perspectieven.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370" y="2298502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48738"/>
            <a:ext cx="8334878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44 t/m 55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Karakterschetsen van de personages maken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extra tussenpersoon bedenken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Overleg hoe jullie één personage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gaan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Presentatie van het personage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93570" y="66189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136865" y="1242801"/>
            <a:ext cx="3716347" cy="2977841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0" y="2556288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1" y="4377681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857" y="5599945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3148" y="2334000"/>
            <a:ext cx="4928852" cy="3054977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5737" y="3861489"/>
            <a:ext cx="1466899" cy="205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3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10"/>
          <p:cNvSpPr txBox="1"/>
          <p:nvPr/>
        </p:nvSpPr>
        <p:spPr>
          <a:xfrm>
            <a:off x="695325" y="1532650"/>
            <a:ext cx="396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Vraag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Wat is het leukste wat je de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afgelopen maand gedaan hebt?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5020796" y="1532650"/>
            <a:ext cx="6475204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Bepaal teamnaam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Bepaal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yell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Bepaal samenwerkvaardigheid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Werken aan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teamposter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563" y="2679670"/>
            <a:ext cx="551985" cy="524036"/>
          </a:xfrm>
          <a:prstGeom prst="rect">
            <a:avLst/>
          </a:prstGeom>
        </p:spPr>
      </p:pic>
      <p:pic>
        <p:nvPicPr>
          <p:cNvPr id="8" name="Afbeelding 2">
            <a:extLst>
              <a:ext uri="{FF2B5EF4-FFF2-40B4-BE49-F238E27FC236}">
                <a16:creationId xmlns:a16="http://schemas.microsoft.com/office/drawing/2014/main" id="{0CFB8F80-7CB5-4630-A253-14B45314F2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974" t="40615" r="54408" b="43532"/>
          <a:stretch/>
        </p:blipFill>
        <p:spPr>
          <a:xfrm>
            <a:off x="1425167" y="3148284"/>
            <a:ext cx="2401665" cy="1571782"/>
          </a:xfrm>
          <a:prstGeom prst="rect">
            <a:avLst/>
          </a:prstGeom>
        </p:spPr>
      </p:pic>
      <p:sp>
        <p:nvSpPr>
          <p:cNvPr id="9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Teamnaam</a:t>
            </a:r>
          </a:p>
        </p:txBody>
      </p:sp>
    </p:spTree>
    <p:extLst>
      <p:ext uri="{BB962C8B-B14F-4D97-AF65-F5344CB8AC3E}">
        <p14:creationId xmlns:p14="http://schemas.microsoft.com/office/powerpoint/2010/main" val="631549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4" name="Tekstvak 17"/>
          <p:cNvSpPr txBox="1"/>
          <p:nvPr/>
        </p:nvSpPr>
        <p:spPr>
          <a:xfrm>
            <a:off x="4791807" y="50400"/>
            <a:ext cx="7174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65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ven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voordelen </a:t>
            </a:r>
            <a:r>
              <a:rPr lang="nl-NL" sz="2000" u="sng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wegen zwaarder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dan de nadelen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aanzien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160" y="2600849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Nieuwe teams en samenwerkvaardigheid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265" y="2981188"/>
            <a:ext cx="3573273" cy="233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bepalen uit welk perspectief de witte bladzijden worden beschreven.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bepalen uit welk perspectief de mosterdkleurige bladzijden worden beschreven.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5045" y="2261867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Taakverdeling opschrijven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15 t/m 22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820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364115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970433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2799" y="3854495"/>
            <a:ext cx="3246853" cy="212391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22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Verschillen/overeenkomsten 	ven en moeras bespreken.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Vertellen over verschillende 	kleuren bladzijden.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25664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66173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437468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Brons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1144066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bepalen of het verhaal over het ontstaan van brons waar is of niet.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tijdlijn maken over verschillende archeologische vondsten.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bepalen uit welk perspectief de anders gekleurde bladzijden worden beschreven.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4370" y="2914055"/>
            <a:ext cx="1771630" cy="24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3141</TotalTime>
  <Words>1059</Words>
  <Application>Microsoft Office PowerPoint</Application>
  <PresentationFormat>Widescreen</PresentationFormat>
  <Paragraphs>281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225</cp:revision>
  <dcterms:created xsi:type="dcterms:W3CDTF">2017-07-26T14:05:48Z</dcterms:created>
  <dcterms:modified xsi:type="dcterms:W3CDTF">2022-09-11T10:21:49Z</dcterms:modified>
</cp:coreProperties>
</file>