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7" r:id="rId3"/>
    <p:sldId id="257" r:id="rId4"/>
    <p:sldId id="278" r:id="rId5"/>
    <p:sldId id="27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.H. Doornbos-Zigter" initials="MD" lastIdx="10" clrIdx="0">
    <p:extLst>
      <p:ext uri="{19B8F6BF-5375-455C-9EA6-DF929625EA0E}">
        <p15:presenceInfo xmlns:p15="http://schemas.microsoft.com/office/powerpoint/2012/main" userId="M.H. Doornbos-Zig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92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753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‘Schaakmat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voorspellen waarom een schaakspel verschillende soorten schaakstukken heeft.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0077" y="2606279"/>
            <a:ext cx="2580600" cy="258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1124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647385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38 t/m 49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836" y="94366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285432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43991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1537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986" y="3776065"/>
            <a:ext cx="2248028" cy="1470536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vergelijken, uitleggen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45 t/m 47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oorspelling paard en pion 	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25" y="1837748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25" y="377606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400" y="1990727"/>
            <a:ext cx="2580600" cy="258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50 t/m 65)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347" y="4318847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73617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760" y="3340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Schaakbord en schaakstukken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Verder met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Schaken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oefenen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6858373" y="2417247"/>
            <a:ext cx="4168276" cy="333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480" y="3216426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de informatie over het paard en de pion binnen het schaakspel samenvatten.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een eigen schaakspel maken en/of oefenen met schaken. 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400" y="2307038"/>
            <a:ext cx="2580600" cy="258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73704"/>
            <a:ext cx="8316026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 over het paard en de pion in het schaakspel 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samenvatten.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Oefenen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op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Evalueer de voorspelling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argumenten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5999" y="6618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805030" y="2176254"/>
            <a:ext cx="3317423" cy="265819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213388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44" y="4114700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45" y="535864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388" y="2415052"/>
            <a:ext cx="4671612" cy="289553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743" y="3941812"/>
            <a:ext cx="1843174" cy="184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valstrik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onderdaan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verdedigingsmuur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35797"/>
            <a:ext cx="48292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Maatjeswerk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750769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11 t/m 23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842" y="111159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336596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2873117"/>
            <a:ext cx="498306" cy="473075"/>
          </a:xfrm>
          <a:prstGeom prst="rect">
            <a:avLst/>
          </a:prstGeom>
        </p:spPr>
      </p:pic>
      <p:sp>
        <p:nvSpPr>
          <p:cNvPr id="18" name="Tekstvak 12"/>
          <p:cNvSpPr txBox="1"/>
          <p:nvPr/>
        </p:nvSpPr>
        <p:spPr>
          <a:xfrm>
            <a:off x="5131513" y="4293919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22 en 23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4874771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6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213966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Samenwerkvaardigheid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861" y="4699268"/>
            <a:ext cx="2844817" cy="186092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13966"/>
            <a:ext cx="522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en synoniemen 	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3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voorspellen wat de functie is van de koning en koningin binnen schaken.</a:t>
            </a: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informatie over de koning en koningin binnen het schaakspel samenvatten.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400" y="2307038"/>
            <a:ext cx="2580600" cy="258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24 t/m 37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877" y="87571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586" y="3041413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6411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70433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7970" y="3883264"/>
            <a:ext cx="3202874" cy="209514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vergelijken, 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33 en 35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Functie en geschiedenis 	koningin 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40639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84940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Schaakmat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</a:t>
            </a:r>
            <a:r>
              <a:rPr lang="nl-NL" b="1" dirty="0" smtClean="0"/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voorspellen wat de functie is van de toren, de loper, het paard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pion binnen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schaken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informatie over de toren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loper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binnen het schaakspel samenvatten.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400" y="2606279"/>
            <a:ext cx="2580600" cy="258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3166</TotalTime>
  <Words>1054</Words>
  <Application>Microsoft Office PowerPoint</Application>
  <PresentationFormat>Widescreen</PresentationFormat>
  <Paragraphs>297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237</cp:revision>
  <dcterms:created xsi:type="dcterms:W3CDTF">2017-07-26T14:05:48Z</dcterms:created>
  <dcterms:modified xsi:type="dcterms:W3CDTF">2022-09-11T11:30:51Z</dcterms:modified>
</cp:coreProperties>
</file>