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19"/>
  </p:notesMasterIdLst>
  <p:sldIdLst>
    <p:sldId id="256" r:id="rId2"/>
    <p:sldId id="257" r:id="rId3"/>
    <p:sldId id="277" r:id="rId4"/>
    <p:sldId id="278" r:id="rId5"/>
    <p:sldId id="260" r:id="rId6"/>
    <p:sldId id="261" r:id="rId7"/>
    <p:sldId id="262" r:id="rId8"/>
    <p:sldId id="263" r:id="rId9"/>
    <p:sldId id="272" r:id="rId10"/>
    <p:sldId id="273" r:id="rId11"/>
    <p:sldId id="266" r:id="rId12"/>
    <p:sldId id="275" r:id="rId13"/>
    <p:sldId id="276" r:id="rId14"/>
    <p:sldId id="268" r:id="rId15"/>
    <p:sldId id="269" r:id="rId16"/>
    <p:sldId id="270" r:id="rId17"/>
    <p:sldId id="271" r:id="rId1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72" userDrawn="1">
          <p15:clr>
            <a:srgbClr val="A4A3A4"/>
          </p15:clr>
        </p15:guide>
        <p15:guide id="2" pos="3727" userDrawn="1">
          <p15:clr>
            <a:srgbClr val="A4A3A4"/>
          </p15:clr>
        </p15:guide>
        <p15:guide id="3" pos="438" userDrawn="1">
          <p15:clr>
            <a:srgbClr val="A4A3A4"/>
          </p15:clr>
        </p15:guide>
        <p15:guide id="5" pos="3953" userDrawn="1">
          <p15:clr>
            <a:srgbClr val="A4A3A4"/>
          </p15:clr>
        </p15:guide>
        <p15:guide id="6" orient="horz" pos="913" userDrawn="1">
          <p15:clr>
            <a:srgbClr val="A4A3A4"/>
          </p15:clr>
        </p15:guide>
        <p15:guide id="7" pos="724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826"/>
    <p:restoredTop sz="94613"/>
  </p:normalViewPr>
  <p:slideViewPr>
    <p:cSldViewPr snapToGrid="0" snapToObjects="1">
      <p:cViewPr varScale="1">
        <p:scale>
          <a:sx n="102" d="100"/>
          <a:sy n="102" d="100"/>
        </p:scale>
        <p:origin x="1248" y="72"/>
      </p:cViewPr>
      <p:guideLst>
        <p:guide orient="horz" pos="572"/>
        <p:guide pos="3727"/>
        <p:guide pos="438"/>
        <p:guide pos="3953"/>
        <p:guide orient="horz" pos="913"/>
        <p:guide pos="724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1CC5B6-C830-E945-8A4D-D07A063B9621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BB865A-6191-3B48-B0BB-AC5B43A6536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061461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166901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058893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47032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383341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9623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24797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68886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72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microsoft.com/office/2007/relationships/hdphoto" Target="../media/hdphoto3.wdp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5" Type="http://schemas.microsoft.com/office/2007/relationships/hdphoto" Target="../media/hdphoto5.wdp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microsoft.com/office/2007/relationships/hdphoto" Target="../media/hdphoto3.wdp"/><Relationship Id="rId5" Type="http://schemas.openxmlformats.org/officeDocument/2006/relationships/image" Target="../media/image7.png"/><Relationship Id="rId4" Type="http://schemas.microsoft.com/office/2007/relationships/hdphoto" Target="../media/hdphoto5.wd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microsoft.com/office/2007/relationships/hdphoto" Target="../media/hdphoto3.wdp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microsoft.com/office/2007/relationships/hdphoto" Target="../media/hdphoto3.wdp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95325" y="59955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16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Koning van Katoren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95325" y="1449388"/>
            <a:ext cx="10800000" cy="70788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kunnen de samenvatting van het Onderzoekersteam van ‘de tovenaar van 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Ekilibrië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’</a:t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  vergelijken met onze eigen aanwijzingen en tips geven aan het Onderzoekersteam.</a:t>
            </a:r>
          </a:p>
        </p:txBody>
      </p:sp>
      <p:pic>
        <p:nvPicPr>
          <p:cNvPr id="12" name="Picture 2" descr="bol.com | Koning van Katoren, Jan Terlouw | 9789060690888 | Boek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5160" y="2298502"/>
            <a:ext cx="1530165" cy="2266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79638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kstvak 14"/>
          <p:cNvSpPr txBox="1"/>
          <p:nvPr/>
        </p:nvSpPr>
        <p:spPr>
          <a:xfrm>
            <a:off x="6276000" y="1079947"/>
            <a:ext cx="5220000" cy="47089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lvl="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lvl="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van de week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Punten en feedback</a:t>
            </a:r>
          </a:p>
          <a:p>
            <a:pPr marL="285750" lvl="0" indent="-285750"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677988" algn="l"/>
              </a:tabLst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Vooruitblik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Toets</a:t>
            </a: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Introductie schrijfopdracht</a:t>
            </a: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kumimoji="0" lang="nl-NL" sz="105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Success</a:t>
            </a:r>
            <a:r>
              <a:rPr kumimoji="0" lang="nl-NL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0" lang="nl-NL" sz="105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for</a:t>
            </a:r>
            <a:r>
              <a:rPr kumimoji="0" lang="nl-NL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0" lang="nl-NL" sz="105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All</a:t>
            </a:r>
            <a:r>
              <a:rPr kumimoji="0" lang="nl-NL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0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275999" y="632183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Stap 4: Terugblik en vooruitblik</a:t>
            </a:r>
          </a:p>
        </p:txBody>
      </p:sp>
      <p:sp>
        <p:nvSpPr>
          <p:cNvPr id="23" name="Tekstvak 22"/>
          <p:cNvSpPr txBox="1"/>
          <p:nvPr/>
        </p:nvSpPr>
        <p:spPr>
          <a:xfrm>
            <a:off x="695324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Les</a:t>
            </a:r>
            <a:r>
              <a:rPr kumimoji="0" lang="nl-NL" sz="2000" b="0" i="0" u="none" strike="noStrike" kern="1200" cap="none" spc="0" normalizeH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18</a:t>
            </a:r>
            <a:endParaRPr kumimoji="0" lang="nl-NL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4" name="Tekstvak 23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Koning van Katoren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9" name="Afbeelding 1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3687" y="4046806"/>
            <a:ext cx="3144625" cy="2057040"/>
          </a:xfrm>
          <a:prstGeom prst="rect">
            <a:avLst/>
          </a:prstGeom>
        </p:spPr>
      </p:pic>
      <p:sp>
        <p:nvSpPr>
          <p:cNvPr id="14" name="Tekstvak 12"/>
          <p:cNvSpPr txBox="1"/>
          <p:nvPr/>
        </p:nvSpPr>
        <p:spPr>
          <a:xfrm>
            <a:off x="695324" y="1079948"/>
            <a:ext cx="5400676" cy="40934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	Memo’s vergelijken,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uitleggen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Duolezen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: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blz.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157 en 158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Opdrachten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maken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Groep	Aanwijzingen samenvatting 	bespreken.	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Voorspelling bespreken.</a:t>
            </a:r>
          </a:p>
        </p:txBody>
      </p:sp>
      <p:sp>
        <p:nvSpPr>
          <p:cNvPr id="16" name="Tekstvak 16"/>
          <p:cNvSpPr txBox="1"/>
          <p:nvPr/>
        </p:nvSpPr>
        <p:spPr>
          <a:xfrm>
            <a:off x="695324" y="632183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Stap 3: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Maatjeswerk/</a:t>
            </a: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teamwerk</a:t>
            </a: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3251" y="1611919"/>
            <a:ext cx="551985" cy="524036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2C06D234-958B-49DA-A940-FD4EFDA62F3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3251" y="3522770"/>
            <a:ext cx="551985" cy="52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27435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19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Koning van Katoren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95325" y="1449388"/>
            <a:ext cx="10800000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Ik kan informatie uit een tekst halen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.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2" name="Picture 2" descr="bol.com | Koning van Katoren, Jan Terlouw | 9789060690888 | Boek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5835" y="1990726"/>
            <a:ext cx="1530165" cy="2266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73345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695325" y="908050"/>
            <a:ext cx="482926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	Woorden van de week 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2:	Toets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Tekstvak 17"/>
          <p:cNvSpPr txBox="1"/>
          <p:nvPr/>
        </p:nvSpPr>
        <p:spPr>
          <a:xfrm>
            <a:off x="4841823" y="2456998"/>
            <a:ext cx="6654852" cy="286232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Toets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maken (lees bladzijde 158 vanaf 	‘Lang, lang geleden… t/m 166)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Memo’s plakken op aanwijzingen voor de 	samenvatting.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30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 van de week afmaken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Stillezen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4841823" y="908050"/>
            <a:ext cx="6654852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Oefenen voor de toets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5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19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1" name="Tekstvak 20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Koning van Katoren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863" b="89916" l="9921" r="89980">
                        <a14:foregroundMark x1="39683" y1="30112" x2="39683" y2="30112"/>
                        <a14:foregroundMark x1="61706" y1="23249" x2="61706" y2="2324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74933" y="4779212"/>
            <a:ext cx="1846729" cy="1308100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7235" y="1490208"/>
            <a:ext cx="491660" cy="466765"/>
          </a:xfrm>
          <a:prstGeom prst="rect">
            <a:avLst/>
          </a:prstGeom>
        </p:spPr>
      </p:pic>
      <p:pic>
        <p:nvPicPr>
          <p:cNvPr id="11" name="Afbeelding 1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7235" y="4010185"/>
            <a:ext cx="491660" cy="466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5516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695325" y="908050"/>
            <a:ext cx="72344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3:	Voorbereiden op de schrijfopdracht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695324" y="1506755"/>
            <a:ext cx="7640601" cy="19389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Taakverdeling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maken</a:t>
            </a: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Samenvatting ‘de stoel van 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Stellingwoude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’ 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aanvullen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19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1" name="Tekstvak 20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Koning van Katoren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2314" y="2088980"/>
            <a:ext cx="491660" cy="466765"/>
          </a:xfrm>
          <a:prstGeom prst="rect">
            <a:avLst/>
          </a:prstGeom>
        </p:spPr>
      </p:pic>
      <p:pic>
        <p:nvPicPr>
          <p:cNvPr id="11" name="Afbeelding 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6067" l="9989" r="89984">
                        <a14:foregroundMark x1="18269" y1="59267" x2="18269" y2="59267"/>
                        <a14:foregroundMark x1="78980" y1="26400" x2="78980" y2="26400"/>
                        <a14:foregroundMark x1="33627" y1="19967" x2="33627" y2="19967"/>
                        <a14:foregroundMark x1="22409" y1="28967" x2="22409" y2="28967"/>
                        <a14:backgroundMark x1="26229" y1="24500" x2="26229" y2="24500"/>
                        <a14:backgroundMark x1="34081" y1="20600" x2="34081" y2="206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300151">
            <a:off x="7119445" y="2513908"/>
            <a:ext cx="3933625" cy="3151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7222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kstvak 10"/>
          <p:cNvSpPr txBox="1"/>
          <p:nvPr/>
        </p:nvSpPr>
        <p:spPr>
          <a:xfrm>
            <a:off x="695325" y="1449388"/>
            <a:ext cx="10800000" cy="34778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Toets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Voorbereiding op de schrijfopdracht</a:t>
            </a: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Punten en feedback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Afmaken 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Schrijfopdracht</a:t>
            </a:r>
          </a:p>
          <a:p>
            <a:pPr marL="28575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Terugblik op de voorspelling</a:t>
            </a:r>
          </a:p>
          <a:p>
            <a:pPr marL="28575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Inleveren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teamboekje en teamwoordenboek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Team van 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week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19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Koning van Katoren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4: Terugblik en vooruitblik</a:t>
            </a: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1052" y="3398840"/>
            <a:ext cx="3863520" cy="2527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32174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20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Koning van Katoren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96675" y="1449388"/>
            <a:ext cx="10800000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kunnen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de opdracht ‘de stoel van 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Stellingwoude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’ samenvatten.</a:t>
            </a:r>
          </a:p>
          <a:p>
            <a:pPr lvl="0">
              <a:defRPr/>
            </a:pPr>
            <a:r>
              <a:rPr lang="nl-NL" sz="200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Wij kunnen een inhoudsopgave, een inleiding, een nawoord en een bronnenlijst schrijven en</a:t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  een voorblad maken voor in het werkstuk.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2" name="Picture 2" descr="bol.com | Koning van Katoren, Jan Terlouw | 9789060690888 | Boek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5160" y="2914055"/>
            <a:ext cx="1530165" cy="2266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17080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kstvak 14"/>
          <p:cNvSpPr txBox="1"/>
          <p:nvPr/>
        </p:nvSpPr>
        <p:spPr>
          <a:xfrm>
            <a:off x="696000" y="1130322"/>
            <a:ext cx="8353732" cy="520142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Zelf/groep	Lezen/voorlezen: blz. 167 t/m 174	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Teamopdrachten afmaken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Het werkstuk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af maken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	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30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Voorblad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maken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Overleg hoe jullie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het werkstuk willen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presenteren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endParaRPr lang="nl-NL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5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</a:p>
          <a:p>
            <a:pPr marL="9525">
              <a:tabLst>
                <a:tab pos="1677988" algn="l"/>
              </a:tabLst>
            </a:pPr>
            <a:endParaRPr lang="nl-NL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>
              <a:tabLst>
                <a:tab pos="1677988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Groep	Presentatie werkstuk</a:t>
            </a:r>
          </a:p>
          <a:p>
            <a:pPr marL="9525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Samenvatting bespreken</a:t>
            </a:r>
          </a:p>
          <a:p>
            <a:pPr marL="9525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10 minuten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566489" y="681518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 Schrijfopdracht</a:t>
            </a:r>
          </a:p>
        </p:txBody>
      </p:sp>
      <p:sp>
        <p:nvSpPr>
          <p:cNvPr id="19" name="Tekstvak 18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20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Koning van Katoren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6067" l="9989" r="89984">
                        <a14:foregroundMark x1="18269" y1="59267" x2="18269" y2="59267"/>
                        <a14:foregroundMark x1="78980" y1="26400" x2="78980" y2="26400"/>
                        <a14:foregroundMark x1="33627" y1="19967" x2="33627" y2="19967"/>
                        <a14:foregroundMark x1="22409" y1="28967" x2="22409" y2="28967"/>
                        <a14:backgroundMark x1="26229" y1="24500" x2="26229" y2="24500"/>
                        <a14:backgroundMark x1="34081" y1="20600" x2="34081" y2="206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300151">
            <a:off x="8132929" y="1326565"/>
            <a:ext cx="3648271" cy="2923293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198" y="2562322"/>
            <a:ext cx="551985" cy="524036"/>
          </a:xfrm>
          <a:prstGeom prst="rect">
            <a:avLst/>
          </a:prstGeom>
        </p:spPr>
      </p:pic>
      <p:pic>
        <p:nvPicPr>
          <p:cNvPr id="10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198" y="4296085"/>
            <a:ext cx="551985" cy="524036"/>
          </a:xfrm>
          <a:prstGeom prst="rect">
            <a:avLst/>
          </a:prstGeom>
        </p:spPr>
      </p:pic>
      <p:pic>
        <p:nvPicPr>
          <p:cNvPr id="11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197" y="5767830"/>
            <a:ext cx="551985" cy="52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12856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kstvak 10"/>
          <p:cNvSpPr txBox="1"/>
          <p:nvPr/>
        </p:nvSpPr>
        <p:spPr>
          <a:xfrm>
            <a:off x="696675" y="1449388"/>
            <a:ext cx="10800000" cy="286232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Teamboekje en teamwoordenboek inleveren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Teamopdrachten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Samenwerken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Punten en feedback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Team van de week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Nieuw boek.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3" name="Afbeelding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4586" y="2498419"/>
            <a:ext cx="5169480" cy="3204122"/>
          </a:xfrm>
          <a:prstGeom prst="rect">
            <a:avLst/>
          </a:prstGeom>
        </p:spPr>
      </p:pic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20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Koning van Katoren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2: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 en vooruitblik</a:t>
            </a:r>
          </a:p>
        </p:txBody>
      </p:sp>
    </p:spTree>
    <p:extLst>
      <p:ext uri="{BB962C8B-B14F-4D97-AF65-F5344CB8AC3E}">
        <p14:creationId xmlns:p14="http://schemas.microsoft.com/office/powerpoint/2010/main" val="1795558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kstvak 10"/>
          <p:cNvSpPr txBox="1"/>
          <p:nvPr/>
        </p:nvSpPr>
        <p:spPr>
          <a:xfrm>
            <a:off x="695325" y="1449388"/>
            <a:ext cx="3960000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monotoon</a:t>
            </a:r>
          </a:p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de aandelen</a:t>
            </a:r>
          </a:p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het euvel</a:t>
            </a:r>
          </a:p>
        </p:txBody>
      </p:sp>
      <p:sp>
        <p:nvSpPr>
          <p:cNvPr id="13" name="Tekstvak 12"/>
          <p:cNvSpPr txBox="1"/>
          <p:nvPr/>
        </p:nvSpPr>
        <p:spPr>
          <a:xfrm>
            <a:off x="4990599" y="1449388"/>
            <a:ext cx="6662685" cy="16312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Zoek de betekenis op in het woordenboek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Haal woorden voor het teamwoordenboek 	uit de tekst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Studiewijzers invullen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16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Tekstvak 1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Koning van Katoren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1: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Woorden van de week</a:t>
            </a: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802" b="96271" l="3951" r="9455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65160" y="2600849"/>
            <a:ext cx="1510361" cy="213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00461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696000" y="949054"/>
            <a:ext cx="48292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2: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Lezen en 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9" name="Tekstvak 18"/>
          <p:cNvSpPr txBox="1"/>
          <p:nvPr/>
        </p:nvSpPr>
        <p:spPr>
          <a:xfrm>
            <a:off x="5131513" y="949054"/>
            <a:ext cx="6480000" cy="378565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Voorspelling doen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Plannen van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de opdrachten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5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Lees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bladzijde 135 t/m 142 (t/m ‘… 	mevrouw de burgemeester.’)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Memo’s plakken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 van 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week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16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1" name="Tekstvak 20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Koning van Katoren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6" name="Afbeelding 1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5606" y="1677913"/>
            <a:ext cx="2748042" cy="2448444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6110" y="3635490"/>
            <a:ext cx="498306" cy="473075"/>
          </a:xfrm>
          <a:prstGeom prst="rect">
            <a:avLst/>
          </a:prstGeom>
        </p:spPr>
      </p:pic>
      <p:pic>
        <p:nvPicPr>
          <p:cNvPr id="13" name="Afbeelding 1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6110" y="1824409"/>
            <a:ext cx="498306" cy="47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34953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kstvak 14"/>
          <p:cNvSpPr txBox="1"/>
          <p:nvPr/>
        </p:nvSpPr>
        <p:spPr>
          <a:xfrm>
            <a:off x="6276000" y="1089094"/>
            <a:ext cx="5473652" cy="40934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van de week</a:t>
            </a: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Punten en feedback</a:t>
            </a: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</a:t>
            </a:r>
          </a:p>
          <a:p>
            <a:pPr lvl="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van de week</a:t>
            </a:r>
          </a:p>
          <a:p>
            <a:pPr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lvl="0">
              <a:defRPr/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lvl="0"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lvl="0">
              <a:defRPr/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lvl="0"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lvl="0"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275999" y="679838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4: Terugblik en vooruitblik</a:t>
            </a:r>
          </a:p>
        </p:txBody>
      </p:sp>
      <p:sp>
        <p:nvSpPr>
          <p:cNvPr id="23" name="Tekstvak 22"/>
          <p:cNvSpPr txBox="1"/>
          <p:nvPr/>
        </p:nvSpPr>
        <p:spPr>
          <a:xfrm>
            <a:off x="695324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16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4" name="Tekstvak 23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Koning van Katoren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9" name="Afbeelding 1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05444" y="3783467"/>
            <a:ext cx="2305849" cy="1508360"/>
          </a:xfrm>
          <a:prstGeom prst="rect">
            <a:avLst/>
          </a:prstGeom>
        </p:spPr>
      </p:pic>
      <p:sp>
        <p:nvSpPr>
          <p:cNvPr id="14" name="Tekstvak 12"/>
          <p:cNvSpPr txBox="1"/>
          <p:nvPr/>
        </p:nvSpPr>
        <p:spPr>
          <a:xfrm>
            <a:off x="695324" y="1079948"/>
            <a:ext cx="5220000" cy="40934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	Memo’s vergelijken,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uitleggen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Duolezen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: blz. 141 en 142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Woorden van de week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Opdrachten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maken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20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Groep	Wat maakt een samenvatting 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een goede samenvatting?</a:t>
            </a:r>
          </a:p>
        </p:txBody>
      </p:sp>
      <p:sp>
        <p:nvSpPr>
          <p:cNvPr id="16" name="Tekstvak 16"/>
          <p:cNvSpPr txBox="1"/>
          <p:nvPr/>
        </p:nvSpPr>
        <p:spPr>
          <a:xfrm>
            <a:off x="758825" y="632183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3: Maatjeswerk/teamwerk</a:t>
            </a: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206" y="1847823"/>
            <a:ext cx="551985" cy="524036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4D5ABA26-6D4B-4A17-BE73-4D6ED7792A1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205" y="3783467"/>
            <a:ext cx="551985" cy="52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44588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3" name="Tekstvak 12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17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Tekstvak 13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Koning van Katoren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Tekstvak 10"/>
          <p:cNvSpPr txBox="1"/>
          <p:nvPr/>
        </p:nvSpPr>
        <p:spPr>
          <a:xfrm>
            <a:off x="695325" y="1449388"/>
            <a:ext cx="10801350" cy="70788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kunnen de samenvatting van het Onderzoekersteam van ‘de tovenaar van </a:t>
            </a:r>
            <a:r>
              <a:rPr lang="nl-NL" sz="2000" dirty="0" err="1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Ekilibrië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’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/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  vergelijken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met onze eigen aanwijzingen en tips geven aan het Onderzoekersteam.</a:t>
            </a:r>
          </a:p>
        </p:txBody>
      </p:sp>
      <p:pic>
        <p:nvPicPr>
          <p:cNvPr id="12" name="Picture 2" descr="bol.com | Koning van Katoren, Jan Terlouw | 9789060690888 | Boek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5160" y="2307038"/>
            <a:ext cx="1530165" cy="2266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40448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696000" y="679280"/>
            <a:ext cx="482926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	Woorden van de week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2: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Lezen en 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5016000" y="666712"/>
            <a:ext cx="6480000" cy="16312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Teamwoordenboek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T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ijdens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het lezen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 van de week</a:t>
            </a:r>
          </a:p>
        </p:txBody>
      </p:sp>
      <p:sp>
        <p:nvSpPr>
          <p:cNvPr id="19" name="Tekstvak 18"/>
          <p:cNvSpPr txBox="1"/>
          <p:nvPr/>
        </p:nvSpPr>
        <p:spPr>
          <a:xfrm>
            <a:off x="5016000" y="2526698"/>
            <a:ext cx="6480000" cy="34778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Plannen van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de opdrachten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5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Lees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bladzijde 142 (vanaf ‘Boven, in de 	stenen kamer…’ t/m 149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Memo’s plakken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 van 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week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17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1" name="Tekstvak 20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Koning van Katoren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4" name="Afbeelding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9329" y="544730"/>
            <a:ext cx="1126671" cy="1591583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0158" y="3123932"/>
            <a:ext cx="2748042" cy="2448444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1513" y="3123932"/>
            <a:ext cx="498306" cy="473075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59429669-15F8-48EB-AEA2-7518614434B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1513" y="1218299"/>
            <a:ext cx="498306" cy="473075"/>
          </a:xfrm>
          <a:prstGeom prst="rect">
            <a:avLst/>
          </a:prstGeom>
        </p:spPr>
      </p:pic>
      <p:pic>
        <p:nvPicPr>
          <p:cNvPr id="13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1513" y="4916301"/>
            <a:ext cx="498306" cy="47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72355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kstvak 14"/>
          <p:cNvSpPr txBox="1"/>
          <p:nvPr/>
        </p:nvSpPr>
        <p:spPr>
          <a:xfrm>
            <a:off x="6276000" y="1089094"/>
            <a:ext cx="5473652" cy="440120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van de week</a:t>
            </a: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Punten en feedback</a:t>
            </a: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</a:t>
            </a:r>
          </a:p>
          <a:p>
            <a:pPr lvl="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van de week</a:t>
            </a:r>
          </a:p>
          <a:p>
            <a:pPr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lvl="0">
              <a:defRPr/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lvl="0">
              <a:defRPr/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lvl="0"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lvl="0">
              <a:defRPr/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lvl="0"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lvl="0"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275999" y="632183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4: Terugblik en vooruitblik</a:t>
            </a:r>
          </a:p>
        </p:txBody>
      </p:sp>
      <p:sp>
        <p:nvSpPr>
          <p:cNvPr id="23" name="Tekstvak 22"/>
          <p:cNvSpPr txBox="1"/>
          <p:nvPr/>
        </p:nvSpPr>
        <p:spPr>
          <a:xfrm>
            <a:off x="695324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17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4" name="Tekstvak 23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Koning van Katoren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9" name="Afbeelding 1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09409" y="3960065"/>
            <a:ext cx="2606833" cy="1705247"/>
          </a:xfrm>
          <a:prstGeom prst="rect">
            <a:avLst/>
          </a:prstGeom>
        </p:spPr>
      </p:pic>
      <p:sp>
        <p:nvSpPr>
          <p:cNvPr id="14" name="Tekstvak 12"/>
          <p:cNvSpPr txBox="1"/>
          <p:nvPr/>
        </p:nvSpPr>
        <p:spPr>
          <a:xfrm>
            <a:off x="695324" y="1079948"/>
            <a:ext cx="5220000" cy="440120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	Memo’s vergelijken,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uitleggen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Duolezen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: blz. 148 en 149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Woorden van de week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Opdrachten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maken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20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Groep	Tips en tops voor het 	Onderzoekersteam 	bespreken.</a:t>
            </a:r>
          </a:p>
        </p:txBody>
      </p:sp>
      <p:sp>
        <p:nvSpPr>
          <p:cNvPr id="16" name="Tekstvak 16"/>
          <p:cNvSpPr txBox="1"/>
          <p:nvPr/>
        </p:nvSpPr>
        <p:spPr>
          <a:xfrm>
            <a:off x="695324" y="632183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3: Maatjeswerk/teamwerk</a:t>
            </a: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207" y="1880671"/>
            <a:ext cx="551985" cy="524036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4D5ABA26-6D4B-4A17-BE73-4D6ED7792A1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207" y="3729466"/>
            <a:ext cx="551985" cy="52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51523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18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Koning van Katoren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96000" y="1449388"/>
            <a:ext cx="10800000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kunnen voorspellen wat Stach moet doen bij de laatste opdracht ‘de stoel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van</a:t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  </a:t>
            </a:r>
            <a:r>
              <a:rPr lang="nl-NL" sz="2000" dirty="0" err="1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Stellingwoude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’.</a:t>
            </a:r>
          </a:p>
          <a:p>
            <a:pPr lvl="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kunnen de opdracht ‘de stoel van </a:t>
            </a:r>
            <a:r>
              <a:rPr lang="nl-NL" sz="2000" dirty="0" err="1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Stellingwoude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’ samenvatten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.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2" name="Picture 2" descr="bol.com | Koning van Katoren, Jan Terlouw | 9789060690888 | Boek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5160" y="2606279"/>
            <a:ext cx="1530165" cy="2266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99219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696000" y="908050"/>
            <a:ext cx="482926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	Woorden van de week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2: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Lezen en 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5016000" y="711240"/>
            <a:ext cx="6480000" cy="16312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Teamwoordenboek afmaken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Tijdens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het lezen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 van de week afmaken</a:t>
            </a:r>
          </a:p>
        </p:txBody>
      </p:sp>
      <p:sp>
        <p:nvSpPr>
          <p:cNvPr id="19" name="Tekstvak 18"/>
          <p:cNvSpPr txBox="1"/>
          <p:nvPr/>
        </p:nvSpPr>
        <p:spPr>
          <a:xfrm>
            <a:off x="5016000" y="2526698"/>
            <a:ext cx="6480000" cy="286232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Plannen van de opdrachten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Lees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bladzijde 150 t/m 158 (t/m ‘… 	je zelf beoordelen.’)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Memo’s plakken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 van 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week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18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1" name="Tekstvak 20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Koning van Katoren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4" name="Afbeelding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26528" y="908050"/>
            <a:ext cx="1126671" cy="1591583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5842" y="2940576"/>
            <a:ext cx="2748042" cy="2448444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1513" y="4325990"/>
            <a:ext cx="498306" cy="473075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D8B766F9-A9D2-424F-A9B7-BDFBE081507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1513" y="1266382"/>
            <a:ext cx="498306" cy="47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1866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-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-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2990</TotalTime>
  <Words>1063</Words>
  <Application>Microsoft Office PowerPoint</Application>
  <PresentationFormat>Widescreen</PresentationFormat>
  <Paragraphs>279</Paragraphs>
  <Slides>17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</dc:title>
  <dc:creator>Hilbert Geerling</dc:creator>
  <cp:lastModifiedBy>E.M. Baas</cp:lastModifiedBy>
  <cp:revision>215</cp:revision>
  <dcterms:created xsi:type="dcterms:W3CDTF">2017-07-26T14:05:48Z</dcterms:created>
  <dcterms:modified xsi:type="dcterms:W3CDTF">2022-09-11T11:17:56Z</dcterms:modified>
</cp:coreProperties>
</file>