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77" r:id="rId4"/>
    <p:sldId id="278" r:id="rId5"/>
    <p:sldId id="260" r:id="rId6"/>
    <p:sldId id="261" r:id="rId7"/>
    <p:sldId id="262" r:id="rId8"/>
    <p:sldId id="263" r:id="rId9"/>
    <p:sldId id="272" r:id="rId10"/>
    <p:sldId id="273" r:id="rId11"/>
    <p:sldId id="266" r:id="rId12"/>
    <p:sldId id="275" r:id="rId13"/>
    <p:sldId id="276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6"/>
    <p:restoredTop sz="94613"/>
  </p:normalViewPr>
  <p:slideViewPr>
    <p:cSldViewPr snapToGrid="0" snapToObjects="1">
      <p:cViewPr varScale="1">
        <p:scale>
          <a:sx n="102" d="100"/>
          <a:sy n="102" d="100"/>
        </p:scale>
        <p:origin x="1248" y="72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5889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5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microsoft.com/office/2007/relationships/hdphoto" Target="../media/hdphoto5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voorspellen wat Stach moet doen bij de derde opdracht: ‘de draak van Smook’.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opdracht ‘de draak van Smook’ samenvatten.</a:t>
            </a:r>
          </a:p>
        </p:txBody>
      </p:sp>
      <p:pic>
        <p:nvPicPr>
          <p:cNvPr id="12" name="Picture 2" descr="bol.com | Koning van Katoren, Jan Terlouw | 9789060690888 | Boek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835" y="2298502"/>
            <a:ext cx="1530165" cy="226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79947"/>
            <a:ext cx="5220000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schrijfopdracht</a:t>
            </a: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</a:t>
            </a:r>
            <a:r>
              <a:rPr kumimoji="0" lang="nl-NL" sz="2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8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1106" y="3912329"/>
            <a:ext cx="2489788" cy="1628682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400676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75 en 76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 doen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Aanwijzingen voor de 	samenvatting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 bespreken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1611919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3748599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2" descr="bol.com | Koning van Katoren, Jan Terlouw | 9789060690888 | Boek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835" y="1990726"/>
            <a:ext cx="1530165" cy="226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841823" y="2456998"/>
            <a:ext cx="6654852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(lees bladzijde 77 t/m 84 (t/m 	‘… binnen vijf minuten in.’)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Memo’s plakken op aanwijzingen voor de 	samenvatting.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4841823" y="908050"/>
            <a:ext cx="6654852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4933" y="4779212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2928" y="1455623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2928" y="3929192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3" y="1506755"/>
            <a:ext cx="7930203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stappenplan in het teamboekje alvast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doorlezen 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Taakverdeling maken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Samenvatting Onderzoekersteam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14" y="2364404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403823" y="2714688"/>
            <a:ext cx="3898318" cy="3123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Afmaken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Terugblik op de voorspelling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Inleveren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805" y="3307806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samenvatting van ‘de schuifelende kerken van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Uikumene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’ van het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Onderzoekersteam vergelijken met onze eigen aanwijzingen en tips geven aan dit team.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hoofdstukken schrijven naar aanleiding van de gevonden informatie over de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Nederlandse politiek.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2" descr="bol.com | Koning van Katoren, Jan Terlouw | 9789060690888 | Boek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160" y="2914055"/>
            <a:ext cx="1530165" cy="226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130322"/>
            <a:ext cx="10107118" cy="51706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Zelf/groep	Lezen/voorlezen: blz. 84 (vanaf ‘Stach, word wakker!’) 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94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Hoofdstukken schrijven voor in het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werkstuk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30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Meer informatie verwerken/een extra hoofdstuk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schrijven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Overleg hoe jullie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hoofdstuk voor in het werkstuk gaan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presenteren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>
              <a:tabLst>
                <a:tab pos="1677988" algn="l"/>
              </a:tabLst>
            </a:pPr>
            <a:endParaRPr lang="nl-NL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Presentatie hoofdstuk voor in het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werkstuk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tips voor het Onderzoekersteam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bespreken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66489" y="68151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Schrijfopdracht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9352433" y="1315121"/>
            <a:ext cx="2901370" cy="232481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198" y="2538383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198" y="4300175"/>
            <a:ext cx="551985" cy="524036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57" y="5760795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 inleveren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Verder lezen in: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884" y="2962538"/>
            <a:ext cx="4238847" cy="2627301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2" name="Picture 2" descr="bol.com | Koning van Katoren, Jan Terlouw | 9789060690888 | Boek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610" y="3975947"/>
            <a:ext cx="1201933" cy="1780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chronisch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tipje van de sluier (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uitdr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.)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schamel(e)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Studiewijzers invullen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5160" y="2600849"/>
            <a:ext cx="1510361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49054"/>
            <a:ext cx="48292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131513" y="949054"/>
            <a:ext cx="648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 doen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Plannen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51 t/m 60 (t/m ‘Slaap 	lekker!’)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606" y="1677913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3649894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1824409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495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3803" y="3737557"/>
            <a:ext cx="2305849" cy="1508360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59 en 60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Voorspelling bespreken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6" y="1847823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5" y="3783467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458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derde opdracht: ‘de draak van Smook’ samenvatten.</a:t>
            </a:r>
          </a:p>
        </p:txBody>
      </p:sp>
      <p:pic>
        <p:nvPicPr>
          <p:cNvPr id="12" name="Picture 2" descr="bol.com | Koning van Katoren, Jan Terlouw | 9789060690888 | Boek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160" y="1990726"/>
            <a:ext cx="1530165" cy="226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6671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Plannen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60 (vanaf ‘De volgende 	dag…’ t/m bladzijde 68 (t/m ‘… beetje 	zenuwachtig.’)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9329" y="54473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158" y="3123932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123932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18299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5223177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2819" y="3541608"/>
            <a:ext cx="2606833" cy="1705247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67 en 68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Samenvatting bespreken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880671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3729466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 ‘de draak van Smook’ samenvatten.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voorspellen wat Stach moet doen bij de vierde opdracht: ‘de schuifelende kerken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van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Uikumene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’.</a:t>
            </a:r>
          </a:p>
        </p:txBody>
      </p:sp>
      <p:pic>
        <p:nvPicPr>
          <p:cNvPr id="12" name="Picture 2" descr="bol.com | Koning van Katoren, Jan Terlouw | 9789060690888 | Boek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835" y="2606279"/>
            <a:ext cx="1530165" cy="226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71124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11240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603186"/>
            <a:ext cx="648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van 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68 (vanaf ‘Als een lopend 	vuurtje…’) t/m bladzijde 76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8939" y="90648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2026" y="301706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439912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2737" y="1266382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2958</TotalTime>
  <Words>1089</Words>
  <Application>Microsoft Office PowerPoint</Application>
  <PresentationFormat>Widescreen</PresentationFormat>
  <Paragraphs>279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210</cp:revision>
  <dcterms:created xsi:type="dcterms:W3CDTF">2017-07-26T14:05:48Z</dcterms:created>
  <dcterms:modified xsi:type="dcterms:W3CDTF">2022-09-11T11:15:41Z</dcterms:modified>
</cp:coreProperties>
</file>