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7" r:id="rId3"/>
    <p:sldId id="257" r:id="rId4"/>
    <p:sldId id="278" r:id="rId5"/>
    <p:sldId id="27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92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7535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‘Koning van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Katoren’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512" y="2298502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26 t/m 33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836" y="90805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791" y="3070549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294771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254" y="3838659"/>
            <a:ext cx="2248028" cy="1470536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32 en 33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Samenvatting ‘de vogels van 	Decibel’ 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1390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835" y="1990726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34 t/m 45)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voor de samenvatting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347" y="4318847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61980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760" y="3340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Mindmap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over de politiek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Taken verdelen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Verder met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476251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25160" y="2494905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3370314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de samenvatting van het Onderzoekersteam ‘de granaatappelboom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Wapenfelt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vergelijken met onze eigen aanwijzingen en tips geven aan dit team.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 betrouwbare bronnen informatie halen over de Nederlandse politiek.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510" y="2591613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48738"/>
            <a:ext cx="9909155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46 t/m 50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 zoeken over de Nederlandse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politiek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Meer verschillende bronnen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gebruiken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tips voor de samenvatting van het Onderzoekersteam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Samenwerking en gevonden informatie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93570" y="6618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246641" y="1158234"/>
            <a:ext cx="3078686" cy="24668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556288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27" y="4412353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26" y="561824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019" y="2672035"/>
            <a:ext cx="5131981" cy="3180879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951" y="3923172"/>
            <a:ext cx="1236748" cy="183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kaas niet van het brood laten eten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nevelig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vaardig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923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35797"/>
            <a:ext cx="48292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Maatjeswerk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810134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t/m 17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400" y="1206129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38157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2926376"/>
            <a:ext cx="498306" cy="473075"/>
          </a:xfrm>
          <a:prstGeom prst="rect">
            <a:avLst/>
          </a:prstGeom>
        </p:spPr>
      </p:pic>
      <p:sp>
        <p:nvSpPr>
          <p:cNvPr id="18" name="Tekstvak 12"/>
          <p:cNvSpPr txBox="1"/>
          <p:nvPr/>
        </p:nvSpPr>
        <p:spPr>
          <a:xfrm>
            <a:off x="5131513" y="4376106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 en 17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694" y="4974801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6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213966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Samenwerkvaardigheid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675" y="4670536"/>
            <a:ext cx="2954465" cy="1932649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13966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Woordgrappen bespreken 	en bespreken wat ‘decibel’ 	betekent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72327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3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Stach moet doen bij de eerste opdracht: ‘de vogels van Decibel’.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opdracht ‘de vogels van Decibel’ samenvatten.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2298502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18 t/m 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5775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977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6411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70433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0151" y="3499014"/>
            <a:ext cx="2305849" cy="150836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24 en 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43746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Koning van Katoren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 wat Stach moet doen bij de tweede opdracht: ‘de granaatappelboom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Wapenfelt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opdracht ‘de vogels van Decibel’ samenvatten.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samenvatting van het Onderzoekersteam ‘de granaatappelboom van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Wapenfelt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vergelijken met onze eigen aanwijzingen en tips geven aan dit team.</a:t>
            </a:r>
          </a:p>
        </p:txBody>
      </p:sp>
      <p:pic>
        <p:nvPicPr>
          <p:cNvPr id="12" name="Picture 2" descr="bol.com | Koning van Katoren, Jan Terlouw | 9789060690888 | Boe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60" y="3221832"/>
            <a:ext cx="1530165" cy="226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3063</TotalTime>
  <Words>1125</Words>
  <Application>Microsoft Office PowerPoint</Application>
  <PresentationFormat>Widescreen</PresentationFormat>
  <Paragraphs>293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203</cp:revision>
  <dcterms:created xsi:type="dcterms:W3CDTF">2017-07-26T14:05:48Z</dcterms:created>
  <dcterms:modified xsi:type="dcterms:W3CDTF">2022-09-11T11:13:53Z</dcterms:modified>
</cp:coreProperties>
</file>