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77" r:id="rId4"/>
    <p:sldId id="278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889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voorspellen of Sven erachter zal komen wie het bivakmeisje is.</a:t>
            </a:r>
          </a:p>
        </p:txBody>
      </p:sp>
      <p:pic>
        <p:nvPicPr>
          <p:cNvPr id="1026" name="Picture 2" descr="Alaska, Anna Woltz - Hardback - 9789045119762 | AKO boek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5" r="18540"/>
          <a:stretch/>
        </p:blipFill>
        <p:spPr bwMode="auto">
          <a:xfrm>
            <a:off x="9932401" y="1990726"/>
            <a:ext cx="1562924" cy="248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79947"/>
            <a:ext cx="5220000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6000" y="63432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8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7098" y="4010617"/>
            <a:ext cx="3326941" cy="2176301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140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142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Aanwijzingen voor de 	samenvatting over Parker 	bespreken.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(Eventueel de samenvatting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over Sven bespreken.)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70826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48658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" descr="Alaska, Anna Woltz - Hardback - 9789045119762 | AKO boek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5" r="18540"/>
          <a:stretch/>
        </p:blipFill>
        <p:spPr bwMode="auto">
          <a:xfrm>
            <a:off x="9933076" y="1990726"/>
            <a:ext cx="1562924" cy="248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841823" y="2456998"/>
            <a:ext cx="6654852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143 t/m 159)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841823" y="908050"/>
            <a:ext cx="665485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087914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28" y="145694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28" y="3038585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4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vragen in het teamboekje alvast doorlezen.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Taakverdeling maken.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Nadenken over de vragen.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364404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669709" y="2901965"/>
            <a:ext cx="3439049" cy="275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Afmaken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literair boekgesprek voeren over het boek ‘Alaska’.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" descr="Alaska, Anna Woltz - Hardback - 9789045119762 | AKO boeke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5" r="18540"/>
          <a:stretch/>
        </p:blipFill>
        <p:spPr bwMode="auto">
          <a:xfrm>
            <a:off x="9933076" y="2103630"/>
            <a:ext cx="1562924" cy="248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81606"/>
            <a:ext cx="9541509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160 t/m 184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Boekgesprek voeren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belangrijkste inzichten en onbeantwoorde vragen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noteren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samenvatting over Parker gaan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Presentatie van de samenvatting en het boekgesprek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489" y="68151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9002261" y="1055754"/>
            <a:ext cx="2750890" cy="220423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2665755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4432059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605" y="568719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 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5852" y="2499276"/>
            <a:ext cx="5130394" cy="317989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achteloos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turquoise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 meldkamer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160" y="2600849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49054"/>
            <a:ext cx="4829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31513" y="949054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doen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88 t/m 108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606" y="1917182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3382118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824409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9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6000" y="3575556"/>
            <a:ext cx="2962300" cy="1937774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106 t/m 108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Voorspelling 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923749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371937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5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voorspellen wat er kan gaan gebeuren als Parker er met Alaska vandoor gaat.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beschrijven wat we ervan vinden dat een leerling Sven filmt terwijl hij een aanval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heeft.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het verhaal van Parker samenvatten.</a:t>
            </a:r>
          </a:p>
        </p:txBody>
      </p:sp>
      <p:pic>
        <p:nvPicPr>
          <p:cNvPr id="8" name="Picture 2" descr="Alaska, Anna Woltz - Hardback - 9789045119762 | AKO boek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5" r="18540"/>
          <a:stretch/>
        </p:blipFill>
        <p:spPr bwMode="auto">
          <a:xfrm>
            <a:off x="9933751" y="2914055"/>
            <a:ext cx="1562924" cy="248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 doen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109 t/m 123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820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3172579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394518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50464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970433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8046" y="3729466"/>
            <a:ext cx="3430633" cy="2244132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121 t/m 123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Voorspelling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 wat jullie ervan 	vinden dat Sven gefilmd is.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956606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381452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verhaal van Parker samenvatten.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samenvatting van het Onderzoekersteam van ‘het verhaal van Sven’ met  onze eigen aanwijzingen vergelijken en het Onderzoekersteam tips geven.</a:t>
            </a:r>
          </a:p>
        </p:txBody>
      </p:sp>
      <p:pic>
        <p:nvPicPr>
          <p:cNvPr id="13" name="Picture 2" descr="Alaska, Anna Woltz - Hardback - 9789045119762 | AKO boeke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5" r="18540"/>
          <a:stretch/>
        </p:blipFill>
        <p:spPr bwMode="auto">
          <a:xfrm>
            <a:off x="9933076" y="2606279"/>
            <a:ext cx="1562924" cy="248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977518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3114559"/>
            <a:ext cx="648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124 t/m 142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Alaska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8306" y="1086619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640" y="3327461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58294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556588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2954</TotalTime>
  <Words>985</Words>
  <Application>Microsoft Office PowerPoint</Application>
  <PresentationFormat>Widescreen</PresentationFormat>
  <Paragraphs>282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201</cp:revision>
  <dcterms:created xsi:type="dcterms:W3CDTF">2017-07-26T14:05:48Z</dcterms:created>
  <dcterms:modified xsi:type="dcterms:W3CDTF">2022-09-11T10:10:08Z</dcterms:modified>
</cp:coreProperties>
</file>