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7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270" autoAdjust="0"/>
  </p:normalViewPr>
  <p:slideViewPr>
    <p:cSldViewPr snapToGrid="0" snapToObjects="1">
      <p:cViewPr varScale="1">
        <p:scale>
          <a:sx n="109" d="100"/>
          <a:sy n="109" d="100"/>
        </p:scale>
        <p:origin x="966" y="78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829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9702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minimaal twee tips en tops geven bij een ingevulde verhaalkaart van het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Onderzoekersteam.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onze mening geven over de bruikbaarheid van een verhaalkaart bij het verhaal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van F.T. Hinkel.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233" y="2914055"/>
            <a:ext cx="2091092" cy="321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5999" y="1089094"/>
            <a:ext cx="5326387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2410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13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6374" y="3474678"/>
            <a:ext cx="2646012" cy="173087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368087" y="1079948"/>
            <a:ext cx="5547913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vergelijken/bespreken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131 t/m 135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368087" y="630177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32" y="192374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32" y="401709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233" y="1990726"/>
            <a:ext cx="2091092" cy="321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(lees bladzijde 136 t/m 147)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236270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340106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Stappenplan doornemen, goede planning maken.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Gebeurtenissen bedenken die in het verhaal naar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voren komen.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131021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058416" y="2961573"/>
            <a:ext cx="3820393" cy="306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teamwoordenboek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het verhaal over meneer Hinkel schrijven vanuit het perspectief van Mary.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4233" y="1990726"/>
            <a:ext cx="2091092" cy="321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35104"/>
            <a:ext cx="8749658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Lezen/voorlezen	Blz. 148 t/m 160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Schrijfopdracht afmaken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Illustratie maken bij het verhaal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Overleg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verhaal gaan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5 minuten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Verhaal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66189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948485" y="3647427"/>
            <a:ext cx="3258706" cy="26111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6" y="2492912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4374755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5" y="562782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490148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76994" y="988155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Voorspellingen bespreken en controleren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Evalueren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pic>
        <p:nvPicPr>
          <p:cNvPr id="15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3188174"/>
            <a:ext cx="551985" cy="524036"/>
          </a:xfrm>
          <a:prstGeom prst="rect">
            <a:avLst/>
          </a:prstGeom>
        </p:spPr>
      </p:pic>
      <p:pic>
        <p:nvPicPr>
          <p:cNvPr id="8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2922" y="2482210"/>
            <a:ext cx="3473302" cy="227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86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Teamwoordenboek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Een 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780" y="1765700"/>
            <a:ext cx="5898344" cy="3655883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4" y="1449388"/>
            <a:ext cx="4086537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opvliegend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mededogen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eëvenaard (evenaren)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 haar vinger gewonden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iemand om je vinger winden)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ntwaarde (ontwaren)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melancholieke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‘woord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betekenis’ 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235" y="3149600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103 t/m 113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op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belangrijke informatie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	Woorden van de week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6276000" y="1449388"/>
            <a:ext cx="558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vergelijken/samenvatten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blz. 110 t/m 113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38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2128" y="4771335"/>
            <a:ext cx="2007745" cy="178885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7" y="2028453"/>
            <a:ext cx="551985" cy="524036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613E373A-308B-4EC7-80D5-A49588CA54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871" y="2287447"/>
            <a:ext cx="551985" cy="52403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C2A53F8-2075-4E54-B71A-C1242E3489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879" y="4442991"/>
            <a:ext cx="551985" cy="524036"/>
          </a:xfrm>
          <a:prstGeom prst="rect">
            <a:avLst/>
          </a:prstGeom>
        </p:spPr>
      </p:pic>
      <p:pic>
        <p:nvPicPr>
          <p:cNvPr id="2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6" y="390790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2827" y="2846895"/>
            <a:ext cx="3472435" cy="227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samenvatten wat de belangrijkste problemen zijn waar meneer Hinkel in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zijn leven tegenaan gelopen is.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verhaalkaart invullen over het boek ‘Het huis met de schuine vloeren,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pratende ratten en raadsels op de muren’.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5583" y="2914055"/>
            <a:ext cx="2091092" cy="321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114 t/m 124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op belangrijke 	informatie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572" y="895582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4140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98120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43229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2554" y="3242821"/>
            <a:ext cx="2865699" cy="187458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442348" y="1079948"/>
            <a:ext cx="565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vergelijken/bespreken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blz. 121 t/m 124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442348" y="643229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07" y="1951873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61" y="403378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verhaalkaart invullen over het boek ‘Het huis met de schuine vloeren,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pratende ratten en raadsels op de muren’.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korte samenvatting schrijven van het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boek ‘Het huis met de schuine vloeren,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pratende ratten en raadsels op de muren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4629" y="3221832"/>
            <a:ext cx="1851371" cy="284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94502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125 t/m 135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op informatie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huis met de schuine vloeren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2809" y="922957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499" y="3195302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96751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93285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2876</TotalTime>
  <Words>1160</Words>
  <Application>Microsoft Office PowerPoint</Application>
  <PresentationFormat>Widescreen</PresentationFormat>
  <Paragraphs>280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208</cp:revision>
  <dcterms:created xsi:type="dcterms:W3CDTF">2017-07-26T14:05:48Z</dcterms:created>
  <dcterms:modified xsi:type="dcterms:W3CDTF">2022-09-05T09:30:57Z</dcterms:modified>
</cp:coreProperties>
</file>