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0"/>
  </p:notesMasterIdLst>
  <p:sldIdLst>
    <p:sldId id="256" r:id="rId2"/>
    <p:sldId id="275" r:id="rId3"/>
    <p:sldId id="257" r:id="rId4"/>
    <p:sldId id="258" r:id="rId5"/>
    <p:sldId id="259" r:id="rId6"/>
    <p:sldId id="260" r:id="rId7"/>
    <p:sldId id="277" r:id="rId8"/>
    <p:sldId id="278" r:id="rId9"/>
    <p:sldId id="263" r:id="rId10"/>
    <p:sldId id="279" r:id="rId11"/>
    <p:sldId id="280" r:id="rId12"/>
    <p:sldId id="266" r:id="rId13"/>
    <p:sldId id="281" r:id="rId14"/>
    <p:sldId id="282" r:id="rId15"/>
    <p:sldId id="283" r:id="rId16"/>
    <p:sldId id="269" r:id="rId17"/>
    <p:sldId id="284" r:id="rId18"/>
    <p:sldId id="285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22" autoAdjust="0"/>
    <p:restoredTop sz="94651" autoAdjust="0"/>
  </p:normalViewPr>
  <p:slideViewPr>
    <p:cSldViewPr snapToGrid="0" snapToObjects="1">
      <p:cViewPr varScale="1">
        <p:scale>
          <a:sx n="109" d="100"/>
          <a:sy n="109" d="100"/>
        </p:scale>
        <p:origin x="966" y="78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chonewille" userId="22f0b6d3d6060922" providerId="LiveId" clId="{03F3D676-59BD-40D7-A6EE-25C2D75C69B5}"/>
    <pc:docChg chg="undo custSel modSld">
      <pc:chgData name="Tom Schonewille" userId="22f0b6d3d6060922" providerId="LiveId" clId="{03F3D676-59BD-40D7-A6EE-25C2D75C69B5}" dt="2017-10-10T10:54:55.446" v="938" actId="1076"/>
      <pc:docMkLst>
        <pc:docMk/>
      </pc:docMkLst>
      <pc:sldChg chg="addSp delSp modSp">
        <pc:chgData name="Tom Schonewille" userId="22f0b6d3d6060922" providerId="LiveId" clId="{03F3D676-59BD-40D7-A6EE-25C2D75C69B5}" dt="2017-10-10T10:31:50.064" v="103" actId="20577"/>
        <pc:sldMkLst>
          <pc:docMk/>
          <pc:sldMk cId="747963850" sldId="256"/>
        </pc:sldMkLst>
        <pc:spChg chg="mod">
          <ac:chgData name="Tom Schonewille" userId="22f0b6d3d6060922" providerId="LiveId" clId="{03F3D676-59BD-40D7-A6EE-25C2D75C69B5}" dt="2017-10-10T10:30:29.780" v="18" actId="20577"/>
          <ac:spMkLst>
            <pc:docMk/>
            <pc:sldMk cId="747963850" sldId="256"/>
            <ac:spMk id="7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20577"/>
          <ac:spMkLst>
            <pc:docMk/>
            <pc:sldMk cId="747963850" sldId="256"/>
            <ac:spMk id="8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1:50.064" v="103" actId="20577"/>
          <ac:spMkLst>
            <pc:docMk/>
            <pc:sldMk cId="747963850" sldId="256"/>
            <ac:spMk id="11" creationId="{00000000-0000-0000-0000-000000000000}"/>
          </ac:spMkLst>
        </pc:spChg>
        <pc:picChg chg="del">
          <ac:chgData name="Tom Schonewille" userId="22f0b6d3d6060922" providerId="LiveId" clId="{03F3D676-59BD-40D7-A6EE-25C2D75C69B5}" dt="2017-10-10T10:29:18.628" v="0" actId="478"/>
          <ac:picMkLst>
            <pc:docMk/>
            <pc:sldMk cId="747963850" sldId="256"/>
            <ac:picMk id="2" creationId="{00000000-0000-0000-0000-000000000000}"/>
          </ac:picMkLst>
        </pc:picChg>
        <pc:picChg chg="add mod">
          <ac:chgData name="Tom Schonewille" userId="22f0b6d3d6060922" providerId="LiveId" clId="{03F3D676-59BD-40D7-A6EE-25C2D75C69B5}" dt="2017-10-10T10:29:32.068" v="4" actId="1076"/>
          <ac:picMkLst>
            <pc:docMk/>
            <pc:sldMk cId="747963850" sldId="256"/>
            <ac:picMk id="12" creationId="{9D7D58F7-43C3-4EEF-A314-6BADDDEFD3F2}"/>
          </ac:picMkLst>
        </pc:picChg>
      </pc:sldChg>
      <pc:sldChg chg="modSp">
        <pc:chgData name="Tom Schonewille" userId="22f0b6d3d6060922" providerId="LiveId" clId="{03F3D676-59BD-40D7-A6EE-25C2D75C69B5}" dt="2017-10-10T10:48:08.130" v="604" actId="20577"/>
        <pc:sldMkLst>
          <pc:docMk/>
          <pc:sldMk cId="630046134" sldId="257"/>
        </pc:sldMkLst>
        <pc:spChg chg="mod">
          <ac:chgData name="Tom Schonewille" userId="22f0b6d3d6060922" providerId="LiveId" clId="{03F3D676-59BD-40D7-A6EE-25C2D75C69B5}" dt="2017-10-10T10:33:03.861" v="245" actId="20577"/>
          <ac:spMkLst>
            <pc:docMk/>
            <pc:sldMk cId="630046134" sldId="257"/>
            <ac:spMk id="11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8:08.130" v="604" actId="20577"/>
          <ac:spMkLst>
            <pc:docMk/>
            <pc:sldMk cId="630046134" sldId="257"/>
            <ac:spMk id="13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9.780" v="18" actId="20577"/>
          <ac:spMkLst>
            <pc:docMk/>
            <pc:sldMk cId="630046134" sldId="257"/>
            <ac:spMk id="17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20577"/>
          <ac:spMkLst>
            <pc:docMk/>
            <pc:sldMk cId="630046134" sldId="257"/>
            <ac:spMk id="18" creationId="{00000000-0000-0000-0000-000000000000}"/>
          </ac:spMkLst>
        </pc:spChg>
      </pc:sldChg>
      <pc:sldChg chg="modSp">
        <pc:chgData name="Tom Schonewille" userId="22f0b6d3d6060922" providerId="LiveId" clId="{03F3D676-59BD-40D7-A6EE-25C2D75C69B5}" dt="2017-10-10T10:48:13.048" v="607" actId="20577"/>
        <pc:sldMkLst>
          <pc:docMk/>
          <pc:sldMk cId="1980027905" sldId="258"/>
        </pc:sldMkLst>
        <pc:spChg chg="mod">
          <ac:chgData name="Tom Schonewille" userId="22f0b6d3d6060922" providerId="LiveId" clId="{03F3D676-59BD-40D7-A6EE-25C2D75C69B5}" dt="2017-10-10T10:48:13.048" v="607" actId="20577"/>
          <ac:spMkLst>
            <pc:docMk/>
            <pc:sldMk cId="1980027905" sldId="258"/>
            <ac:spMk id="13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7:54.562" v="335" actId="20577"/>
          <ac:spMkLst>
            <pc:docMk/>
            <pc:sldMk cId="1980027905" sldId="258"/>
            <ac:spMk id="15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9.780" v="18" actId="20577"/>
          <ac:spMkLst>
            <pc:docMk/>
            <pc:sldMk cId="1980027905" sldId="258"/>
            <ac:spMk id="19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20577"/>
          <ac:spMkLst>
            <pc:docMk/>
            <pc:sldMk cId="1980027905" sldId="258"/>
            <ac:spMk id="20" creationId="{00000000-0000-0000-0000-000000000000}"/>
          </ac:spMkLst>
        </pc:spChg>
        <pc:picChg chg="mod">
          <ac:chgData name="Tom Schonewille" userId="22f0b6d3d6060922" providerId="LiveId" clId="{03F3D676-59BD-40D7-A6EE-25C2D75C69B5}" dt="2017-10-10T10:37:41.118" v="313" actId="1076"/>
          <ac:picMkLst>
            <pc:docMk/>
            <pc:sldMk cId="1980027905" sldId="258"/>
            <ac:picMk id="2" creationId="{00000000-0000-0000-0000-000000000000}"/>
          </ac:picMkLst>
        </pc:picChg>
      </pc:sldChg>
      <pc:sldChg chg="addSp delSp modSp">
        <pc:chgData name="Tom Schonewille" userId="22f0b6d3d6060922" providerId="LiveId" clId="{03F3D676-59BD-40D7-A6EE-25C2D75C69B5}" dt="2017-10-10T10:40:55.589" v="404" actId="20577"/>
        <pc:sldMkLst>
          <pc:docMk/>
          <pc:sldMk cId="664510568" sldId="259"/>
        </pc:sldMkLst>
        <pc:spChg chg="del">
          <ac:chgData name="Tom Schonewille" userId="22f0b6d3d6060922" providerId="LiveId" clId="{03F3D676-59BD-40D7-A6EE-25C2D75C69B5}" dt="2017-10-10T10:40:11.552" v="375" actId="478"/>
          <ac:spMkLst>
            <pc:docMk/>
            <pc:sldMk cId="664510568" sldId="259"/>
            <ac:spMk id="10" creationId="{00000000-0000-0000-0000-000000000000}"/>
          </ac:spMkLst>
        </pc:spChg>
        <pc:spChg chg="del mod">
          <ac:chgData name="Tom Schonewille" userId="22f0b6d3d6060922" providerId="LiveId" clId="{03F3D676-59BD-40D7-A6EE-25C2D75C69B5}" dt="2017-10-10T10:40:08.179" v="372" actId="478"/>
          <ac:spMkLst>
            <pc:docMk/>
            <pc:sldMk cId="664510568" sldId="259"/>
            <ac:spMk id="13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0:55.589" v="404" actId="20577"/>
          <ac:spMkLst>
            <pc:docMk/>
            <pc:sldMk cId="664510568" sldId="259"/>
            <ac:spMk id="15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0:16.909" v="377" actId="1076"/>
          <ac:spMkLst>
            <pc:docMk/>
            <pc:sldMk cId="664510568" sldId="259"/>
            <ac:spMk id="17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9.780" v="18" actId="20577"/>
          <ac:spMkLst>
            <pc:docMk/>
            <pc:sldMk cId="664510568" sldId="259"/>
            <ac:spMk id="18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20577"/>
          <ac:spMkLst>
            <pc:docMk/>
            <pc:sldMk cId="664510568" sldId="259"/>
            <ac:spMk id="19" creationId="{00000000-0000-0000-0000-000000000000}"/>
          </ac:spMkLst>
        </pc:spChg>
        <pc:picChg chg="del">
          <ac:chgData name="Tom Schonewille" userId="22f0b6d3d6060922" providerId="LiveId" clId="{03F3D676-59BD-40D7-A6EE-25C2D75C69B5}" dt="2017-10-10T10:40:09.283" v="373" actId="478"/>
          <ac:picMkLst>
            <pc:docMk/>
            <pc:sldMk cId="664510568" sldId="259"/>
            <ac:picMk id="11" creationId="{00000000-0000-0000-0000-000000000000}"/>
          </ac:picMkLst>
        </pc:picChg>
        <pc:picChg chg="del">
          <ac:chgData name="Tom Schonewille" userId="22f0b6d3d6060922" providerId="LiveId" clId="{03F3D676-59BD-40D7-A6EE-25C2D75C69B5}" dt="2017-10-10T10:40:10.215" v="374" actId="478"/>
          <ac:picMkLst>
            <pc:docMk/>
            <pc:sldMk cId="664510568" sldId="259"/>
            <ac:picMk id="12" creationId="{00000000-0000-0000-0000-000000000000}"/>
          </ac:picMkLst>
        </pc:picChg>
        <pc:picChg chg="add mod">
          <ac:chgData name="Tom Schonewille" userId="22f0b6d3d6060922" providerId="LiveId" clId="{03F3D676-59BD-40D7-A6EE-25C2D75C69B5}" dt="2017-10-10T10:40:36.325" v="390" actId="1076"/>
          <ac:picMkLst>
            <pc:docMk/>
            <pc:sldMk cId="664510568" sldId="259"/>
            <ac:picMk id="14" creationId="{AA982434-5772-45B1-899F-B8D863480571}"/>
          </ac:picMkLst>
        </pc:picChg>
      </pc:sldChg>
      <pc:sldChg chg="addSp delSp modSp">
        <pc:chgData name="Tom Schonewille" userId="22f0b6d3d6060922" providerId="LiveId" clId="{03F3D676-59BD-40D7-A6EE-25C2D75C69B5}" dt="2017-10-10T10:45:17.185" v="555" actId="1076"/>
        <pc:sldMkLst>
          <pc:docMk/>
          <pc:sldMk cId="2034044840" sldId="260"/>
        </pc:sldMkLst>
        <pc:spChg chg="mod">
          <ac:chgData name="Tom Schonewille" userId="22f0b6d3d6060922" providerId="LiveId" clId="{03F3D676-59BD-40D7-A6EE-25C2D75C69B5}" dt="2017-10-10T10:45:17.185" v="555" actId="1076"/>
          <ac:spMkLst>
            <pc:docMk/>
            <pc:sldMk cId="2034044840" sldId="260"/>
            <ac:spMk id="11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38.969" v="19" actId="1076"/>
          <ac:spMkLst>
            <pc:docMk/>
            <pc:sldMk cId="2034044840" sldId="260"/>
            <ac:spMk id="13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1076"/>
          <ac:spMkLst>
            <pc:docMk/>
            <pc:sldMk cId="2034044840" sldId="260"/>
            <ac:spMk id="14" creationId="{00000000-0000-0000-0000-000000000000}"/>
          </ac:spMkLst>
        </pc:spChg>
        <pc:picChg chg="del">
          <ac:chgData name="Tom Schonewille" userId="22f0b6d3d6060922" providerId="LiveId" clId="{03F3D676-59BD-40D7-A6EE-25C2D75C69B5}" dt="2017-10-10T10:29:39.022" v="5" actId="478"/>
          <ac:picMkLst>
            <pc:docMk/>
            <pc:sldMk cId="2034044840" sldId="260"/>
            <ac:picMk id="8" creationId="{00000000-0000-0000-0000-000000000000}"/>
          </ac:picMkLst>
        </pc:picChg>
        <pc:picChg chg="add">
          <ac:chgData name="Tom Schonewille" userId="22f0b6d3d6060922" providerId="LiveId" clId="{03F3D676-59BD-40D7-A6EE-25C2D75C69B5}" dt="2017-10-10T10:29:39.247" v="6" actId="1076"/>
          <ac:picMkLst>
            <pc:docMk/>
            <pc:sldMk cId="2034044840" sldId="260"/>
            <ac:picMk id="12" creationId="{9B8CE349-62BC-491D-BE98-D30A41A1C9B6}"/>
          </ac:picMkLst>
        </pc:picChg>
      </pc:sldChg>
      <pc:sldChg chg="modSp">
        <pc:chgData name="Tom Schonewille" userId="22f0b6d3d6060922" providerId="LiveId" clId="{03F3D676-59BD-40D7-A6EE-25C2D75C69B5}" dt="2017-10-10T10:47:59.332" v="603" actId="20577"/>
        <pc:sldMkLst>
          <pc:docMk/>
          <pc:sldMk cId="897235541" sldId="261"/>
        </pc:sldMkLst>
        <pc:spChg chg="mod">
          <ac:chgData name="Tom Schonewille" userId="22f0b6d3d6060922" providerId="LiveId" clId="{03F3D676-59BD-40D7-A6EE-25C2D75C69B5}" dt="2017-10-10T10:43:09.257" v="527" actId="20577"/>
          <ac:spMkLst>
            <pc:docMk/>
            <pc:sldMk cId="897235541" sldId="261"/>
            <ac:spMk id="10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2:54.267" v="487" actId="20577"/>
          <ac:spMkLst>
            <pc:docMk/>
            <pc:sldMk cId="897235541" sldId="261"/>
            <ac:spMk id="15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7:59.332" v="603" actId="20577"/>
          <ac:spMkLst>
            <pc:docMk/>
            <pc:sldMk cId="897235541" sldId="261"/>
            <ac:spMk id="18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4:38.287" v="547" actId="20577"/>
          <ac:spMkLst>
            <pc:docMk/>
            <pc:sldMk cId="897235541" sldId="261"/>
            <ac:spMk id="19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38.969" v="19" actId="20577"/>
          <ac:spMkLst>
            <pc:docMk/>
            <pc:sldMk cId="897235541" sldId="261"/>
            <ac:spMk id="20" creationId="{00000000-0000-0000-0000-000000000000}"/>
          </ac:spMkLst>
        </pc:spChg>
        <pc:picChg chg="mod">
          <ac:chgData name="Tom Schonewille" userId="22f0b6d3d6060922" providerId="LiveId" clId="{03F3D676-59BD-40D7-A6EE-25C2D75C69B5}" dt="2017-10-10T10:47:30.146" v="588" actId="1076"/>
          <ac:picMkLst>
            <pc:docMk/>
            <pc:sldMk cId="897235541" sldId="261"/>
            <ac:picMk id="14" creationId="{00000000-0000-0000-0000-000000000000}"/>
          </ac:picMkLst>
        </pc:picChg>
      </pc:sldChg>
      <pc:sldChg chg="modSp">
        <pc:chgData name="Tom Schonewille" userId="22f0b6d3d6060922" providerId="LiveId" clId="{03F3D676-59BD-40D7-A6EE-25C2D75C69B5}" dt="2017-10-10T10:45:47.708" v="563" actId="1076"/>
        <pc:sldMkLst>
          <pc:docMk/>
          <pc:sldMk cId="1315152360" sldId="262"/>
        </pc:sldMkLst>
        <pc:spChg chg="mod">
          <ac:chgData name="Tom Schonewille" userId="22f0b6d3d6060922" providerId="LiveId" clId="{03F3D676-59BD-40D7-A6EE-25C2D75C69B5}" dt="2017-10-10T10:45:05.247" v="553" actId="20577"/>
          <ac:spMkLst>
            <pc:docMk/>
            <pc:sldMk cId="1315152360" sldId="262"/>
            <ac:spMk id="13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5:47.708" v="563" actId="1076"/>
          <ac:spMkLst>
            <pc:docMk/>
            <pc:sldMk cId="1315152360" sldId="262"/>
            <ac:spMk id="15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3:59.968" v="530" actId="20577"/>
          <ac:spMkLst>
            <pc:docMk/>
            <pc:sldMk cId="1315152360" sldId="262"/>
            <ac:spMk id="23" creationId="{00000000-0000-0000-0000-000000000000}"/>
          </ac:spMkLst>
        </pc:spChg>
        <pc:picChg chg="mod">
          <ac:chgData name="Tom Schonewille" userId="22f0b6d3d6060922" providerId="LiveId" clId="{03F3D676-59BD-40D7-A6EE-25C2D75C69B5}" dt="2017-10-10T10:45:41.490" v="562" actId="1076"/>
          <ac:picMkLst>
            <pc:docMk/>
            <pc:sldMk cId="1315152360" sldId="262"/>
            <ac:picMk id="19" creationId="{00000000-0000-0000-0000-000000000000}"/>
          </ac:picMkLst>
        </pc:picChg>
      </pc:sldChg>
      <pc:sldChg chg="addSp delSp modSp">
        <pc:chgData name="Tom Schonewille" userId="22f0b6d3d6060922" providerId="LiveId" clId="{03F3D676-59BD-40D7-A6EE-25C2D75C69B5}" dt="2017-10-10T10:45:59.175" v="564" actId="1076"/>
        <pc:sldMkLst>
          <pc:docMk/>
          <pc:sldMk cId="1649921933" sldId="263"/>
        </pc:sldMkLst>
        <pc:spChg chg="mod">
          <ac:chgData name="Tom Schonewille" userId="22f0b6d3d6060922" providerId="LiveId" clId="{03F3D676-59BD-40D7-A6EE-25C2D75C69B5}" dt="2017-10-10T10:30:46.171" v="20" actId="1076"/>
          <ac:spMkLst>
            <pc:docMk/>
            <pc:sldMk cId="1649921933" sldId="263"/>
            <ac:spMk id="7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1076"/>
          <ac:spMkLst>
            <pc:docMk/>
            <pc:sldMk cId="1649921933" sldId="263"/>
            <ac:spMk id="8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5:59.175" v="564" actId="1076"/>
          <ac:spMkLst>
            <pc:docMk/>
            <pc:sldMk cId="1649921933" sldId="263"/>
            <ac:spMk id="11" creationId="{00000000-0000-0000-0000-000000000000}"/>
          </ac:spMkLst>
        </pc:spChg>
        <pc:picChg chg="add">
          <ac:chgData name="Tom Schonewille" userId="22f0b6d3d6060922" providerId="LiveId" clId="{03F3D676-59BD-40D7-A6EE-25C2D75C69B5}" dt="2017-10-10T10:29:42.274" v="8" actId="1076"/>
          <ac:picMkLst>
            <pc:docMk/>
            <pc:sldMk cId="1649921933" sldId="263"/>
            <ac:picMk id="12" creationId="{7176E851-F49D-410D-BEC2-A334BCCADBA7}"/>
          </ac:picMkLst>
        </pc:picChg>
        <pc:picChg chg="del">
          <ac:chgData name="Tom Schonewille" userId="22f0b6d3d6060922" providerId="LiveId" clId="{03F3D676-59BD-40D7-A6EE-25C2D75C69B5}" dt="2017-10-10T10:29:42.094" v="7" actId="478"/>
          <ac:picMkLst>
            <pc:docMk/>
            <pc:sldMk cId="1649921933" sldId="263"/>
            <ac:picMk id="13" creationId="{00000000-0000-0000-0000-000000000000}"/>
          </ac:picMkLst>
        </pc:picChg>
      </pc:sldChg>
      <pc:sldChg chg="modSp">
        <pc:chgData name="Tom Schonewille" userId="22f0b6d3d6060922" providerId="LiveId" clId="{03F3D676-59BD-40D7-A6EE-25C2D75C69B5}" dt="2017-10-10T10:47:50.655" v="600" actId="20577"/>
        <pc:sldMkLst>
          <pc:docMk/>
          <pc:sldMk cId="408357240" sldId="264"/>
        </pc:sldMkLst>
        <pc:spChg chg="mod">
          <ac:chgData name="Tom Schonewille" userId="22f0b6d3d6060922" providerId="LiveId" clId="{03F3D676-59BD-40D7-A6EE-25C2D75C69B5}" dt="2017-10-10T10:47:08.500" v="581" actId="20577"/>
          <ac:spMkLst>
            <pc:docMk/>
            <pc:sldMk cId="408357240" sldId="264"/>
            <ac:spMk id="10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6:31.994" v="570" actId="20577"/>
          <ac:spMkLst>
            <pc:docMk/>
            <pc:sldMk cId="408357240" sldId="264"/>
            <ac:spMk id="15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7:50.655" v="600" actId="20577"/>
          <ac:spMkLst>
            <pc:docMk/>
            <pc:sldMk cId="408357240" sldId="264"/>
            <ac:spMk id="18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7:47.139" v="597" actId="20577"/>
          <ac:spMkLst>
            <pc:docMk/>
            <pc:sldMk cId="408357240" sldId="264"/>
            <ac:spMk id="19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46.171" v="20" actId="20577"/>
          <ac:spMkLst>
            <pc:docMk/>
            <pc:sldMk cId="408357240" sldId="264"/>
            <ac:spMk id="20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20577"/>
          <ac:spMkLst>
            <pc:docMk/>
            <pc:sldMk cId="408357240" sldId="264"/>
            <ac:spMk id="21" creationId="{00000000-0000-0000-0000-000000000000}"/>
          </ac:spMkLst>
        </pc:spChg>
        <pc:picChg chg="mod">
          <ac:chgData name="Tom Schonewille" userId="22f0b6d3d6060922" providerId="LiveId" clId="{03F3D676-59BD-40D7-A6EE-25C2D75C69B5}" dt="2017-10-10T10:47:22.602" v="586" actId="1076"/>
          <ac:picMkLst>
            <pc:docMk/>
            <pc:sldMk cId="408357240" sldId="264"/>
            <ac:picMk id="14" creationId="{00000000-0000-0000-0000-000000000000}"/>
          </ac:picMkLst>
        </pc:picChg>
      </pc:sldChg>
      <pc:sldChg chg="addSp delSp modSp">
        <pc:chgData name="Tom Schonewille" userId="22f0b6d3d6060922" providerId="LiveId" clId="{03F3D676-59BD-40D7-A6EE-25C2D75C69B5}" dt="2017-10-10T10:50:30.248" v="650" actId="20577"/>
        <pc:sldMkLst>
          <pc:docMk/>
          <pc:sldMk cId="1934613279" sldId="265"/>
        </pc:sldMkLst>
        <pc:spChg chg="mod">
          <ac:chgData name="Tom Schonewille" userId="22f0b6d3d6060922" providerId="LiveId" clId="{03F3D676-59BD-40D7-A6EE-25C2D75C69B5}" dt="2017-10-10T10:50:30.248" v="650" actId="20577"/>
          <ac:spMkLst>
            <pc:docMk/>
            <pc:sldMk cId="1934613279" sldId="265"/>
            <ac:spMk id="13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50:23.593" v="649" actId="20577"/>
          <ac:spMkLst>
            <pc:docMk/>
            <pc:sldMk cId="1934613279" sldId="265"/>
            <ac:spMk id="15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46.171" v="20" actId="20577"/>
          <ac:spMkLst>
            <pc:docMk/>
            <pc:sldMk cId="1934613279" sldId="265"/>
            <ac:spMk id="23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20577"/>
          <ac:spMkLst>
            <pc:docMk/>
            <pc:sldMk cId="1934613279" sldId="265"/>
            <ac:spMk id="24" creationId="{00000000-0000-0000-0000-000000000000}"/>
          </ac:spMkLst>
        </pc:spChg>
        <pc:picChg chg="del">
          <ac:chgData name="Tom Schonewille" userId="22f0b6d3d6060922" providerId="LiveId" clId="{03F3D676-59BD-40D7-A6EE-25C2D75C69B5}" dt="2017-10-10T10:49:52.961" v="620" actId="478"/>
          <ac:picMkLst>
            <pc:docMk/>
            <pc:sldMk cId="1934613279" sldId="265"/>
            <ac:picMk id="12" creationId="{00000000-0000-0000-0000-000000000000}"/>
          </ac:picMkLst>
        </pc:picChg>
        <pc:picChg chg="add mod">
          <ac:chgData name="Tom Schonewille" userId="22f0b6d3d6060922" providerId="LiveId" clId="{03F3D676-59BD-40D7-A6EE-25C2D75C69B5}" dt="2017-10-10T10:49:46.952" v="617" actId="1076"/>
          <ac:picMkLst>
            <pc:docMk/>
            <pc:sldMk cId="1934613279" sldId="265"/>
            <ac:picMk id="14" creationId="{3AFFEAAE-0974-4F20-B110-C5E17000046B}"/>
          </ac:picMkLst>
        </pc:picChg>
      </pc:sldChg>
      <pc:sldChg chg="addSp delSp modSp">
        <pc:chgData name="Tom Schonewille" userId="22f0b6d3d6060922" providerId="LiveId" clId="{03F3D676-59BD-40D7-A6EE-25C2D75C69B5}" dt="2017-10-10T10:50:49.133" v="689" actId="20577"/>
        <pc:sldMkLst>
          <pc:docMk/>
          <pc:sldMk cId="1357334574" sldId="266"/>
        </pc:sldMkLst>
        <pc:spChg chg="mod">
          <ac:chgData name="Tom Schonewille" userId="22f0b6d3d6060922" providerId="LiveId" clId="{03F3D676-59BD-40D7-A6EE-25C2D75C69B5}" dt="2017-10-10T10:30:55.698" v="21" actId="20577"/>
          <ac:spMkLst>
            <pc:docMk/>
            <pc:sldMk cId="1357334574" sldId="266"/>
            <ac:spMk id="7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20577"/>
          <ac:spMkLst>
            <pc:docMk/>
            <pc:sldMk cId="1357334574" sldId="266"/>
            <ac:spMk id="8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50:49.133" v="689" actId="20577"/>
          <ac:spMkLst>
            <pc:docMk/>
            <pc:sldMk cId="1357334574" sldId="266"/>
            <ac:spMk id="11" creationId="{00000000-0000-0000-0000-000000000000}"/>
          </ac:spMkLst>
        </pc:spChg>
        <pc:picChg chg="add">
          <ac:chgData name="Tom Schonewille" userId="22f0b6d3d6060922" providerId="LiveId" clId="{03F3D676-59BD-40D7-A6EE-25C2D75C69B5}" dt="2017-10-10T10:29:45.742" v="10" actId="20577"/>
          <ac:picMkLst>
            <pc:docMk/>
            <pc:sldMk cId="1357334574" sldId="266"/>
            <ac:picMk id="12" creationId="{32762788-94DB-4F69-83E4-07E92CBF6446}"/>
          </ac:picMkLst>
        </pc:picChg>
        <pc:picChg chg="del">
          <ac:chgData name="Tom Schonewille" userId="22f0b6d3d6060922" providerId="LiveId" clId="{03F3D676-59BD-40D7-A6EE-25C2D75C69B5}" dt="2017-10-10T10:29:45.551" v="9" actId="478"/>
          <ac:picMkLst>
            <pc:docMk/>
            <pc:sldMk cId="1357334574" sldId="266"/>
            <ac:picMk id="13" creationId="{00000000-0000-0000-0000-000000000000}"/>
          </ac:picMkLst>
        </pc:picChg>
      </pc:sldChg>
      <pc:sldChg chg="modSp">
        <pc:chgData name="Tom Schonewille" userId="22f0b6d3d6060922" providerId="LiveId" clId="{03F3D676-59BD-40D7-A6EE-25C2D75C69B5}" dt="2017-10-10T10:51:14.038" v="705" actId="20577"/>
        <pc:sldMkLst>
          <pc:docMk/>
          <pc:sldMk cId="2099838244" sldId="267"/>
        </pc:sldMkLst>
        <pc:spChg chg="mod">
          <ac:chgData name="Tom Schonewille" userId="22f0b6d3d6060922" providerId="LiveId" clId="{03F3D676-59BD-40D7-A6EE-25C2D75C69B5}" dt="2017-10-10T10:51:14.038" v="705" actId="20577"/>
          <ac:spMkLst>
            <pc:docMk/>
            <pc:sldMk cId="2099838244" sldId="267"/>
            <ac:spMk id="13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51:00.066" v="698" actId="20577"/>
          <ac:spMkLst>
            <pc:docMk/>
            <pc:sldMk cId="2099838244" sldId="267"/>
            <ac:spMk id="15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55.698" v="21" actId="20577"/>
          <ac:spMkLst>
            <pc:docMk/>
            <pc:sldMk cId="2099838244" sldId="267"/>
            <ac:spMk id="20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20577"/>
          <ac:spMkLst>
            <pc:docMk/>
            <pc:sldMk cId="2099838244" sldId="267"/>
            <ac:spMk id="21" creationId="{00000000-0000-0000-0000-000000000000}"/>
          </ac:spMkLst>
        </pc:spChg>
      </pc:sldChg>
      <pc:sldChg chg="modSp">
        <pc:chgData name="Tom Schonewille" userId="22f0b6d3d6060922" providerId="LiveId" clId="{03F3D676-59BD-40D7-A6EE-25C2D75C69B5}" dt="2017-10-10T10:30:55.698" v="21" actId="1076"/>
        <pc:sldMkLst>
          <pc:docMk/>
          <pc:sldMk cId="1413217458" sldId="268"/>
        </pc:sldMkLst>
        <pc:spChg chg="mod">
          <ac:chgData name="Tom Schonewille" userId="22f0b6d3d6060922" providerId="LiveId" clId="{03F3D676-59BD-40D7-A6EE-25C2D75C69B5}" dt="2017-10-10T10:30:55.698" v="21" actId="1076"/>
          <ac:spMkLst>
            <pc:docMk/>
            <pc:sldMk cId="1413217458" sldId="268"/>
            <ac:spMk id="7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1076"/>
          <ac:spMkLst>
            <pc:docMk/>
            <pc:sldMk cId="1413217458" sldId="268"/>
            <ac:spMk id="8" creationId="{00000000-0000-0000-0000-000000000000}"/>
          </ac:spMkLst>
        </pc:spChg>
      </pc:sldChg>
      <pc:sldChg chg="addSp delSp modSp">
        <pc:chgData name="Tom Schonewille" userId="22f0b6d3d6060922" providerId="LiveId" clId="{03F3D676-59BD-40D7-A6EE-25C2D75C69B5}" dt="2017-10-10T10:52:09.009" v="855" actId="20577"/>
        <pc:sldMkLst>
          <pc:docMk/>
          <pc:sldMk cId="1561708054" sldId="269"/>
        </pc:sldMkLst>
        <pc:spChg chg="mod">
          <ac:chgData name="Tom Schonewille" userId="22f0b6d3d6060922" providerId="LiveId" clId="{03F3D676-59BD-40D7-A6EE-25C2D75C69B5}" dt="2017-10-10T10:31:03.338" v="22" actId="20577"/>
          <ac:spMkLst>
            <pc:docMk/>
            <pc:sldMk cId="1561708054" sldId="269"/>
            <ac:spMk id="7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20577"/>
          <ac:spMkLst>
            <pc:docMk/>
            <pc:sldMk cId="1561708054" sldId="269"/>
            <ac:spMk id="8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52:09.009" v="855" actId="20577"/>
          <ac:spMkLst>
            <pc:docMk/>
            <pc:sldMk cId="1561708054" sldId="269"/>
            <ac:spMk id="11" creationId="{00000000-0000-0000-0000-000000000000}"/>
          </ac:spMkLst>
        </pc:spChg>
        <pc:picChg chg="add">
          <ac:chgData name="Tom Schonewille" userId="22f0b6d3d6060922" providerId="LiveId" clId="{03F3D676-59BD-40D7-A6EE-25C2D75C69B5}" dt="2017-10-10T10:29:58.168" v="16" actId="20577"/>
          <ac:picMkLst>
            <pc:docMk/>
            <pc:sldMk cId="1561708054" sldId="269"/>
            <ac:picMk id="12" creationId="{32AC128E-A69D-41D3-BD88-54636DD932FE}"/>
          </ac:picMkLst>
        </pc:picChg>
        <pc:picChg chg="del">
          <ac:chgData name="Tom Schonewille" userId="22f0b6d3d6060922" providerId="LiveId" clId="{03F3D676-59BD-40D7-A6EE-25C2D75C69B5}" dt="2017-10-10T10:29:57.816" v="15" actId="478"/>
          <ac:picMkLst>
            <pc:docMk/>
            <pc:sldMk cId="1561708054" sldId="269"/>
            <ac:picMk id="13" creationId="{00000000-0000-0000-0000-000000000000}"/>
          </ac:picMkLst>
        </pc:picChg>
      </pc:sldChg>
      <pc:sldChg chg="delSp modSp">
        <pc:chgData name="Tom Schonewille" userId="22f0b6d3d6060922" providerId="LiveId" clId="{03F3D676-59BD-40D7-A6EE-25C2D75C69B5}" dt="2017-10-10T10:54:32.594" v="936" actId="20577"/>
        <pc:sldMkLst>
          <pc:docMk/>
          <pc:sldMk cId="681285643" sldId="270"/>
        </pc:sldMkLst>
        <pc:spChg chg="del">
          <ac:chgData name="Tom Schonewille" userId="22f0b6d3d6060922" providerId="LiveId" clId="{03F3D676-59BD-40D7-A6EE-25C2D75C69B5}" dt="2017-10-10T10:52:20.699" v="857" actId="478"/>
          <ac:spMkLst>
            <pc:docMk/>
            <pc:sldMk cId="681285643" sldId="270"/>
            <ac:spMk id="10" creationId="{00000000-0000-0000-0000-000000000000}"/>
          </ac:spMkLst>
        </pc:spChg>
        <pc:spChg chg="del">
          <ac:chgData name="Tom Schonewille" userId="22f0b6d3d6060922" providerId="LiveId" clId="{03F3D676-59BD-40D7-A6EE-25C2D75C69B5}" dt="2017-10-10T10:52:19.273" v="856" actId="478"/>
          <ac:spMkLst>
            <pc:docMk/>
            <pc:sldMk cId="681285643" sldId="270"/>
            <ac:spMk id="13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54:32.594" v="936" actId="20577"/>
          <ac:spMkLst>
            <pc:docMk/>
            <pc:sldMk cId="681285643" sldId="270"/>
            <ac:spMk id="15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52:33.081" v="863" actId="20577"/>
          <ac:spMkLst>
            <pc:docMk/>
            <pc:sldMk cId="681285643" sldId="270"/>
            <ac:spMk id="17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1:03.338" v="22" actId="20577"/>
          <ac:spMkLst>
            <pc:docMk/>
            <pc:sldMk cId="681285643" sldId="270"/>
            <ac:spMk id="19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20577"/>
          <ac:spMkLst>
            <pc:docMk/>
            <pc:sldMk cId="681285643" sldId="270"/>
            <ac:spMk id="20" creationId="{00000000-0000-0000-0000-000000000000}"/>
          </ac:spMkLst>
        </pc:spChg>
        <pc:picChg chg="mod">
          <ac:chgData name="Tom Schonewille" userId="22f0b6d3d6060922" providerId="LiveId" clId="{03F3D676-59BD-40D7-A6EE-25C2D75C69B5}" dt="2017-10-10T10:52:27.855" v="860" actId="1076"/>
          <ac:picMkLst>
            <pc:docMk/>
            <pc:sldMk cId="681285643" sldId="270"/>
            <ac:picMk id="12" creationId="{00000000-0000-0000-0000-000000000000}"/>
          </ac:picMkLst>
        </pc:picChg>
        <pc:picChg chg="del">
          <ac:chgData name="Tom Schonewille" userId="22f0b6d3d6060922" providerId="LiveId" clId="{03F3D676-59BD-40D7-A6EE-25C2D75C69B5}" dt="2017-10-10T10:52:21.286" v="858" actId="478"/>
          <ac:picMkLst>
            <pc:docMk/>
            <pc:sldMk cId="681285643" sldId="270"/>
            <ac:picMk id="14" creationId="{00000000-0000-0000-0000-000000000000}"/>
          </ac:picMkLst>
        </pc:picChg>
      </pc:sldChg>
      <pc:sldChg chg="addSp delSp modSp">
        <pc:chgData name="Tom Schonewille" userId="22f0b6d3d6060922" providerId="LiveId" clId="{03F3D676-59BD-40D7-A6EE-25C2D75C69B5}" dt="2017-10-10T10:54:55.446" v="938" actId="1076"/>
        <pc:sldMkLst>
          <pc:docMk/>
          <pc:sldMk cId="1795558547" sldId="271"/>
        </pc:sldMkLst>
        <pc:spChg chg="mod">
          <ac:chgData name="Tom Schonewille" userId="22f0b6d3d6060922" providerId="LiveId" clId="{03F3D676-59BD-40D7-A6EE-25C2D75C69B5}" dt="2017-10-10T10:31:03.338" v="22" actId="1076"/>
          <ac:spMkLst>
            <pc:docMk/>
            <pc:sldMk cId="1795558547" sldId="271"/>
            <ac:spMk id="7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1076"/>
          <ac:spMkLst>
            <pc:docMk/>
            <pc:sldMk cId="1795558547" sldId="271"/>
            <ac:spMk id="8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54:52.651" v="937" actId="20577"/>
          <ac:spMkLst>
            <pc:docMk/>
            <pc:sldMk cId="1795558547" sldId="271"/>
            <ac:spMk id="11" creationId="{00000000-0000-0000-0000-000000000000}"/>
          </ac:spMkLst>
        </pc:spChg>
        <pc:picChg chg="del">
          <ac:chgData name="Tom Schonewille" userId="22f0b6d3d6060922" providerId="LiveId" clId="{03F3D676-59BD-40D7-A6EE-25C2D75C69B5}" dt="2017-10-10T10:29:49.212" v="11" actId="478"/>
          <ac:picMkLst>
            <pc:docMk/>
            <pc:sldMk cId="1795558547" sldId="271"/>
            <ac:picMk id="2" creationId="{00000000-0000-0000-0000-000000000000}"/>
          </ac:picMkLst>
        </pc:picChg>
        <pc:picChg chg="add mod">
          <ac:chgData name="Tom Schonewille" userId="22f0b6d3d6060922" providerId="LiveId" clId="{03F3D676-59BD-40D7-A6EE-25C2D75C69B5}" dt="2017-10-10T10:54:55.446" v="938" actId="1076"/>
          <ac:picMkLst>
            <pc:docMk/>
            <pc:sldMk cId="1795558547" sldId="271"/>
            <ac:picMk id="12" creationId="{3A855793-37FB-4670-B152-E2955CBD0775}"/>
          </ac:picMkLst>
        </pc:picChg>
      </pc:sldChg>
    </pc:docChg>
  </pc:docChgLst>
  <pc:docChgLst>
    <pc:chgData name="Tom Schonewille" userId="22f0b6d3d6060922" providerId="LiveId" clId="{D993EDBE-EA96-450E-B46E-C45CA236B75E}"/>
    <pc:docChg chg="modSld">
      <pc:chgData name="Tom Schonewille" userId="22f0b6d3d6060922" providerId="LiveId" clId="{D993EDBE-EA96-450E-B46E-C45CA236B75E}" dt="2017-10-10T12:07:53.028" v="20" actId="20577"/>
      <pc:docMkLst>
        <pc:docMk/>
      </pc:docMkLst>
      <pc:sldChg chg="modSp">
        <pc:chgData name="Tom Schonewille" userId="22f0b6d3d6060922" providerId="LiveId" clId="{D993EDBE-EA96-450E-B46E-C45CA236B75E}" dt="2017-10-10T11:11:17.538" v="1" actId="20577"/>
        <pc:sldMkLst>
          <pc:docMk/>
          <pc:sldMk cId="664510568" sldId="259"/>
        </pc:sldMkLst>
        <pc:spChg chg="mod">
          <ac:chgData name="Tom Schonewille" userId="22f0b6d3d6060922" providerId="LiveId" clId="{D993EDBE-EA96-450E-B46E-C45CA236B75E}" dt="2017-10-10T11:11:17.538" v="1" actId="20577"/>
          <ac:spMkLst>
            <pc:docMk/>
            <pc:sldMk cId="664510568" sldId="259"/>
            <ac:spMk id="17" creationId="{00000000-0000-0000-0000-000000000000}"/>
          </ac:spMkLst>
        </pc:spChg>
      </pc:sldChg>
      <pc:sldChg chg="modSp">
        <pc:chgData name="Tom Schonewille" userId="22f0b6d3d6060922" providerId="LiveId" clId="{D993EDBE-EA96-450E-B46E-C45CA236B75E}" dt="2017-10-10T12:06:47.462" v="9" actId="20577"/>
        <pc:sldMkLst>
          <pc:docMk/>
          <pc:sldMk cId="1315152360" sldId="262"/>
        </pc:sldMkLst>
        <pc:spChg chg="mod">
          <ac:chgData name="Tom Schonewille" userId="22f0b6d3d6060922" providerId="LiveId" clId="{D993EDBE-EA96-450E-B46E-C45CA236B75E}" dt="2017-10-10T12:06:47.462" v="9" actId="20577"/>
          <ac:spMkLst>
            <pc:docMk/>
            <pc:sldMk cId="1315152360" sldId="262"/>
            <ac:spMk id="13" creationId="{00000000-0000-0000-0000-000000000000}"/>
          </ac:spMkLst>
        </pc:spChg>
        <pc:spChg chg="mod">
          <ac:chgData name="Tom Schonewille" userId="22f0b6d3d6060922" providerId="LiveId" clId="{D993EDBE-EA96-450E-B46E-C45CA236B75E}" dt="2017-10-10T11:24:12.620" v="5" actId="20577"/>
          <ac:spMkLst>
            <pc:docMk/>
            <pc:sldMk cId="1315152360" sldId="262"/>
            <ac:spMk id="24" creationId="{00000000-0000-0000-0000-000000000000}"/>
          </ac:spMkLst>
        </pc:spChg>
      </pc:sldChg>
      <pc:sldChg chg="modSp">
        <pc:chgData name="Tom Schonewille" userId="22f0b6d3d6060922" providerId="LiveId" clId="{D993EDBE-EA96-450E-B46E-C45CA236B75E}" dt="2017-10-10T12:07:27.281" v="13" actId="20577"/>
        <pc:sldMkLst>
          <pc:docMk/>
          <pc:sldMk cId="1934613279" sldId="265"/>
        </pc:sldMkLst>
        <pc:spChg chg="mod">
          <ac:chgData name="Tom Schonewille" userId="22f0b6d3d6060922" providerId="LiveId" clId="{D993EDBE-EA96-450E-B46E-C45CA236B75E}" dt="2017-10-10T12:07:27.281" v="13" actId="20577"/>
          <ac:spMkLst>
            <pc:docMk/>
            <pc:sldMk cId="1934613279" sldId="265"/>
            <ac:spMk id="13" creationId="{00000000-0000-0000-0000-000000000000}"/>
          </ac:spMkLst>
        </pc:spChg>
      </pc:sldChg>
      <pc:sldChg chg="modSp">
        <pc:chgData name="Tom Schonewille" userId="22f0b6d3d6060922" providerId="LiveId" clId="{D993EDBE-EA96-450E-B46E-C45CA236B75E}" dt="2017-10-10T12:07:39.134" v="16" actId="20577"/>
        <pc:sldMkLst>
          <pc:docMk/>
          <pc:sldMk cId="2099838244" sldId="267"/>
        </pc:sldMkLst>
        <pc:spChg chg="mod">
          <ac:chgData name="Tom Schonewille" userId="22f0b6d3d6060922" providerId="LiveId" clId="{D993EDBE-EA96-450E-B46E-C45CA236B75E}" dt="2017-10-10T12:07:39.134" v="16" actId="20577"/>
          <ac:spMkLst>
            <pc:docMk/>
            <pc:sldMk cId="2099838244" sldId="267"/>
            <ac:spMk id="13" creationId="{00000000-0000-0000-0000-000000000000}"/>
          </ac:spMkLst>
        </pc:spChg>
      </pc:sldChg>
      <pc:sldChg chg="modSp">
        <pc:chgData name="Tom Schonewille" userId="22f0b6d3d6060922" providerId="LiveId" clId="{D993EDBE-EA96-450E-B46E-C45CA236B75E}" dt="2017-10-10T12:07:53.028" v="20" actId="20577"/>
        <pc:sldMkLst>
          <pc:docMk/>
          <pc:sldMk cId="681285643" sldId="270"/>
        </pc:sldMkLst>
        <pc:spChg chg="mod">
          <ac:chgData name="Tom Schonewille" userId="22f0b6d3d6060922" providerId="LiveId" clId="{D993EDBE-EA96-450E-B46E-C45CA236B75E}" dt="2017-10-10T12:07:53.028" v="20" actId="20577"/>
          <ac:spMkLst>
            <pc:docMk/>
            <pc:sldMk cId="681285643" sldId="270"/>
            <ac:spMk id="15" creationId="{00000000-0000-0000-0000-000000000000}"/>
          </ac:spMkLst>
        </pc:spChg>
      </pc:sldChg>
      <pc:sldChg chg="modSp">
        <pc:chgData name="Tom Schonewille" userId="22f0b6d3d6060922" providerId="LiveId" clId="{D993EDBE-EA96-450E-B46E-C45CA236B75E}" dt="2017-10-10T11:11:32.150" v="3" actId="20577"/>
        <pc:sldMkLst>
          <pc:docMk/>
          <pc:sldMk cId="1795558547" sldId="271"/>
        </pc:sldMkLst>
        <pc:spChg chg="mod">
          <ac:chgData name="Tom Schonewille" userId="22f0b6d3d6060922" providerId="LiveId" clId="{D993EDBE-EA96-450E-B46E-C45CA236B75E}" dt="2017-10-10T11:11:32.150" v="3" actId="20577"/>
          <ac:spMkLst>
            <pc:docMk/>
            <pc:sldMk cId="1795558547" sldId="271"/>
            <ac:spMk id="1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9854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1409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2117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79436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2461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76221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0465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4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es: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op basis van aanwijzingen voorspellen waar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 soort boek Mr. Stink is en wat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het schrijfdoel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auteur is. 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in eigen woorden uitleggen waarom hoofdstuk 1 de titel: ‘Gelukkig is dit geen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geurboek’ heeft.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vier woorden/begrippen benoemen die de schrijver gebruikt die hetzelfde 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betekenen als ‘stinken’.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3283"/>
          <a:stretch/>
        </p:blipFill>
        <p:spPr>
          <a:xfrm>
            <a:off x="9824515" y="3529608"/>
            <a:ext cx="1611079" cy="2441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08050"/>
            <a:ext cx="482926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016000" y="3107772"/>
            <a:ext cx="648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plannen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23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40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plakken op mogelijke 	antwoorden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Woordenlijst aanvullen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663" y="3508256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911493"/>
            <a:ext cx="498306" cy="473075"/>
          </a:xfrm>
          <a:prstGeom prst="rect">
            <a:avLst/>
          </a:prstGeom>
        </p:spPr>
      </p:pic>
      <p:sp>
        <p:nvSpPr>
          <p:cNvPr id="13" name="Tekstvak 14"/>
          <p:cNvSpPr txBox="1"/>
          <p:nvPr/>
        </p:nvSpPr>
        <p:spPr>
          <a:xfrm>
            <a:off x="5016000" y="963533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476325"/>
            <a:ext cx="498306" cy="473075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9884" y="1117976"/>
            <a:ext cx="1126671" cy="159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341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321633"/>
            <a:ext cx="522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teamopdrachten </a:t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schrijfopdracht</a:t>
            </a: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818784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4937" y="3779786"/>
            <a:ext cx="3361063" cy="2198622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3" y="1321633"/>
            <a:ext cx="5336199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 en 	verduidelijken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23 t/m 25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Opdrachten bespreken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695324" y="818784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0" y="2231518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49" y="4080107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387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es: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r="3283"/>
          <a:stretch/>
        </p:blipFill>
        <p:spPr>
          <a:xfrm>
            <a:off x="9884246" y="1990726"/>
            <a:ext cx="1611079" cy="2441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6675" y="2456998"/>
            <a:ext cx="6480000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Lezen: bladzijde 41 t/m 54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Toets 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Woordenlijst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675" y="908050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8825" y="4049717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1456948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3340106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024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/>
          <p:cNvSpPr txBox="1"/>
          <p:nvPr/>
        </p:nvSpPr>
        <p:spPr>
          <a:xfrm>
            <a:off x="696000" y="1449388"/>
            <a:ext cx="9186554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Stappenplan doorlezen en titel bedenken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Stappenplan invullen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5576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Voorbereiding op de 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5599" y="2508134"/>
            <a:ext cx="2799932" cy="249467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857" y="2341504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448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schrijfopdracht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Terugblik op de voorspelling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Inleveren teamwoordenboek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872" y="3216426"/>
            <a:ext cx="3863520" cy="252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1212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es: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een verhaal schrijven over hoe Meneer Stink een zwerver geworden is.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r="3283"/>
          <a:stretch/>
        </p:blipFill>
        <p:spPr>
          <a:xfrm>
            <a:off x="9884921" y="1990726"/>
            <a:ext cx="1611079" cy="2441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612" y="945921"/>
            <a:ext cx="8083707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(Voor)lezen	 Bladzijde 55 t/m 64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Stappenplan invullen en verhaal schrijven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onverwachte wending bedenken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schrijfopdracht presenteren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45811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Schrijven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8462214" y="2831187"/>
            <a:ext cx="2562196" cy="205304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464" y="2029473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463" y="3868394"/>
            <a:ext cx="551985" cy="524036"/>
          </a:xfrm>
          <a:prstGeom prst="rect">
            <a:avLst/>
          </a:prstGeom>
        </p:spPr>
      </p:pic>
      <p:sp>
        <p:nvSpPr>
          <p:cNvPr id="11" name="Tekstvak 12"/>
          <p:cNvSpPr txBox="1"/>
          <p:nvPr/>
        </p:nvSpPr>
        <p:spPr>
          <a:xfrm>
            <a:off x="696001" y="5087936"/>
            <a:ext cx="8084318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Voorspellingen bespreken 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controleren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Evalueren</a:t>
            </a:r>
          </a:p>
        </p:txBody>
      </p:sp>
      <p:sp>
        <p:nvSpPr>
          <p:cNvPr id="13" name="Tekstvak 16"/>
          <p:cNvSpPr txBox="1"/>
          <p:nvPr/>
        </p:nvSpPr>
        <p:spPr>
          <a:xfrm>
            <a:off x="696000" y="4555811"/>
            <a:ext cx="4417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Terugblik op voorspellen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9152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Teamwoordenboek inleveren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Verder lezen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in: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2810" y="2579635"/>
            <a:ext cx="5399200" cy="3346506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r="3283"/>
          <a:stretch/>
        </p:blipFill>
        <p:spPr>
          <a:xfrm>
            <a:off x="2888698" y="3956494"/>
            <a:ext cx="1130409" cy="1713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308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/>
          <p:cNvSpPr txBox="1"/>
          <p:nvPr/>
        </p:nvSpPr>
        <p:spPr>
          <a:xfrm>
            <a:off x="838540" y="1443974"/>
            <a:ext cx="8182367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Gooi met de dobbelsteen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Beantwoord de vraag op de kaart (aanwijzingen boek)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Teamantwoord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Wat is het doel van de schrijver?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Voorspellen nieuw boek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040" y="2638567"/>
            <a:ext cx="551985" cy="5240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r="3283"/>
          <a:stretch/>
        </p:blipFill>
        <p:spPr>
          <a:xfrm>
            <a:off x="9292887" y="3690743"/>
            <a:ext cx="1611079" cy="2441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392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achterdochtig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verbouwereerd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rdinair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egmoffelen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chtergesteld (achterstellen)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erbarmelijk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2568" y="3388380"/>
            <a:ext cx="1998746" cy="2823513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3640" y="2326105"/>
            <a:ext cx="551985" cy="524036"/>
          </a:xfrm>
          <a:prstGeom prst="rect">
            <a:avLst/>
          </a:prstGeom>
        </p:spPr>
      </p:pic>
      <p:sp>
        <p:nvSpPr>
          <p:cNvPr id="12" name="Tekstvak 12"/>
          <p:cNvSpPr txBox="1"/>
          <p:nvPr/>
        </p:nvSpPr>
        <p:spPr>
          <a:xfrm>
            <a:off x="4990599" y="1449388"/>
            <a:ext cx="6662685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de betekenis op in het 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Studiewijzer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‘woord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betekenis’ invullen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/>
          <p:cNvSpPr txBox="1"/>
          <p:nvPr/>
        </p:nvSpPr>
        <p:spPr>
          <a:xfrm>
            <a:off x="391500" y="1170711"/>
            <a:ext cx="522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plannen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Lees bladzijde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 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16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 mogelijke 	antwoorden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Woordenlijst aanvullen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096000" y="1170711"/>
            <a:ext cx="5716708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 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verduidelijken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bladzijde 13 t/m 16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 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Opdrachten bespreken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391500" y="664021"/>
            <a:ext cx="5524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2295" y="3840345"/>
            <a:ext cx="551985" cy="524036"/>
          </a:xfrm>
          <a:prstGeom prst="rect">
            <a:avLst/>
          </a:prstGeom>
        </p:spPr>
      </p:pic>
      <p:pic>
        <p:nvPicPr>
          <p:cNvPr id="14" name="Afbeelding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4808" y="3949792"/>
            <a:ext cx="2892056" cy="1891824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03409438-0865-43C1-BB69-E569C4F766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2296" y="2617216"/>
            <a:ext cx="551985" cy="524036"/>
          </a:xfrm>
          <a:prstGeom prst="rect">
            <a:avLst/>
          </a:prstGeom>
        </p:spPr>
      </p:pic>
      <p:pic>
        <p:nvPicPr>
          <p:cNvPr id="18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588" y="2949555"/>
            <a:ext cx="551985" cy="52403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096000" y="666772"/>
            <a:ext cx="36872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Maatjeswerk/teamwerk</a:t>
            </a:r>
          </a:p>
        </p:txBody>
      </p:sp>
    </p:spTree>
    <p:extLst>
      <p:ext uri="{BB962C8B-B14F-4D97-AF65-F5344CB8AC3E}">
        <p14:creationId xmlns:p14="http://schemas.microsoft.com/office/powerpoint/2010/main" val="1980027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892629" y="1449388"/>
            <a:ext cx="10602759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teamopdrachten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892629" y="83063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5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AA982434-5772-45B1-899F-B8D8634805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6811" y="2698991"/>
            <a:ext cx="3255089" cy="21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10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es: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r"/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door middel van de informatie in de tekst karakterschetsen maken van Moeder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en Vader en dit in eigen woorden opschrijven.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r="3283"/>
          <a:stretch/>
        </p:blipFill>
        <p:spPr>
          <a:xfrm>
            <a:off x="9884921" y="2298502"/>
            <a:ext cx="1611079" cy="2441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016000" y="2803703"/>
            <a:ext cx="6480000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plannen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17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22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plakken op aanwijzingen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Woordenlijst aanvullen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0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278380"/>
            <a:ext cx="498306" cy="473075"/>
          </a:xfrm>
          <a:prstGeom prst="rect">
            <a:avLst/>
          </a:prstGeom>
        </p:spPr>
      </p:pic>
      <p:sp>
        <p:nvSpPr>
          <p:cNvPr id="13" name="Tekstvak 14"/>
          <p:cNvSpPr txBox="1"/>
          <p:nvPr/>
        </p:nvSpPr>
        <p:spPr>
          <a:xfrm>
            <a:off x="5016000" y="74498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3629" y="998367"/>
            <a:ext cx="1126671" cy="1591583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328005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556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38874" y="1298914"/>
            <a:ext cx="5473652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teamopdrachten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8238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238874" y="41744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6249" y="4109871"/>
            <a:ext cx="2546277" cy="1665634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298914"/>
            <a:ext cx="5309822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vergelijken/verduidelijken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21 en 22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 bespreken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695324" y="82643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898" y="2132371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897" y="3937670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086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Mr. Stink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es: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overeenkomsten en verschillen tussen Chloe en Annabelle in de tekst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opzoeken en dit in eigen woorden opschrijven.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in eigen woorden uitleggen waarom de aanbiedingen van meneer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Raj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aantrekkelijk zijn om te kopen of niet.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r="3283"/>
          <a:stretch/>
        </p:blipFill>
        <p:spPr>
          <a:xfrm>
            <a:off x="9884921" y="2914055"/>
            <a:ext cx="1611079" cy="2441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2602</TotalTime>
  <Words>1057</Words>
  <Application>Microsoft Office PowerPoint</Application>
  <PresentationFormat>Widescreen</PresentationFormat>
  <Paragraphs>286</Paragraphs>
  <Slides>18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222</cp:revision>
  <dcterms:created xsi:type="dcterms:W3CDTF">2017-07-26T14:05:48Z</dcterms:created>
  <dcterms:modified xsi:type="dcterms:W3CDTF">2022-09-05T09:36:20Z</dcterms:modified>
</cp:coreProperties>
</file>