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7" r:id="rId14"/>
    <p:sldId id="268" r:id="rId15"/>
    <p:sldId id="269" r:id="rId16"/>
    <p:sldId id="278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109" d="100"/>
          <a:sy n="109" d="100"/>
        </p:scale>
        <p:origin x="966" y="78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sten Bieleveld" userId="22f0b6d3d6060922" providerId="LiveId" clId="{FC7EAC2F-557E-40E2-92E9-F54D5B9B8E10}"/>
    <pc:docChg chg="modSld">
      <pc:chgData name="Kirsten Bieleveld" userId="22f0b6d3d6060922" providerId="LiveId" clId="{FC7EAC2F-557E-40E2-92E9-F54D5B9B8E10}" dt="2017-11-28T14:35:38.536" v="19" actId="20577"/>
      <pc:docMkLst>
        <pc:docMk/>
      </pc:docMkLst>
      <pc:sldChg chg="modSp">
        <pc:chgData name="Kirsten Bieleveld" userId="22f0b6d3d6060922" providerId="LiveId" clId="{FC7EAC2F-557E-40E2-92E9-F54D5B9B8E10}" dt="2017-11-28T14:35:38.536" v="19" actId="20577"/>
        <pc:sldMkLst>
          <pc:docMk/>
          <pc:sldMk cId="1980027905" sldId="258"/>
        </pc:sldMkLst>
        <pc:spChg chg="mod">
          <ac:chgData name="Kirsten Bieleveld" userId="22f0b6d3d6060922" providerId="LiveId" clId="{FC7EAC2F-557E-40E2-92E9-F54D5B9B8E10}" dt="2017-11-28T14:35:38.536" v="19" actId="20577"/>
          <ac:spMkLst>
            <pc:docMk/>
            <pc:sldMk cId="1980027905" sldId="258"/>
            <ac:spMk id="17" creationId="{00000000-0000-0000-0000-000000000000}"/>
          </ac:spMkLst>
        </pc:spChg>
      </pc:sldChg>
    </pc:docChg>
  </pc:docChgLst>
  <pc:docChgLst>
    <pc:chgData name="Kirsten Bieleveld" userId="22f0b6d3d6060922" providerId="LiveId" clId="{7303A65E-D426-4980-845F-05D0A9ECAB85}"/>
    <pc:docChg chg="undo custSel modSld">
      <pc:chgData name="Kirsten Bieleveld" userId="22f0b6d3d6060922" providerId="LiveId" clId="{7303A65E-D426-4980-845F-05D0A9ECAB85}" dt="2017-11-28T14:07:47.061" v="837" actId="20577"/>
      <pc:docMkLst>
        <pc:docMk/>
      </pc:docMkLst>
      <pc:sldChg chg="modSp">
        <pc:chgData name="Kirsten Bieleveld" userId="22f0b6d3d6060922" providerId="LiveId" clId="{7303A65E-D426-4980-845F-05D0A9ECAB85}" dt="2017-11-28T13:55:28.154" v="78" actId="20577"/>
        <pc:sldMkLst>
          <pc:docMk/>
          <pc:sldMk cId="747963850" sldId="256"/>
        </pc:sldMkLst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747963850" sldId="25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747963850" sldId="256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28.154" v="78" actId="20577"/>
          <ac:spMkLst>
            <pc:docMk/>
            <pc:sldMk cId="747963850" sldId="256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6:33.300" v="228" actId="20577"/>
        <pc:sldMkLst>
          <pc:docMk/>
          <pc:sldMk cId="630046134" sldId="257"/>
        </pc:sldMkLst>
        <pc:spChg chg="mod">
          <ac:chgData name="Kirsten Bieleveld" userId="22f0b6d3d6060922" providerId="LiveId" clId="{7303A65E-D426-4980-845F-05D0A9ECAB85}" dt="2017-11-28T13:56:25.846" v="224" actId="20577"/>
          <ac:spMkLst>
            <pc:docMk/>
            <pc:sldMk cId="630046134" sldId="257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6:33.300" v="228" actId="20577"/>
          <ac:spMkLst>
            <pc:docMk/>
            <pc:sldMk cId="630046134" sldId="25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30046134" sldId="257"/>
            <ac:spMk id="1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30046134" sldId="257"/>
            <ac:spMk id="1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8:15.280" v="368" actId="20577"/>
        <pc:sldMkLst>
          <pc:docMk/>
          <pc:sldMk cId="1980027905" sldId="258"/>
        </pc:sldMkLst>
        <pc:spChg chg="mod">
          <ac:chgData name="Kirsten Bieleveld" userId="22f0b6d3d6060922" providerId="LiveId" clId="{7303A65E-D426-4980-845F-05D0A9ECAB85}" dt="2017-11-28T13:56:51.096" v="239" actId="20577"/>
          <ac:spMkLst>
            <pc:docMk/>
            <pc:sldMk cId="1980027905" sldId="258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7:40.269" v="304" actId="20577"/>
          <ac:spMkLst>
            <pc:docMk/>
            <pc:sldMk cId="1980027905" sldId="258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8:15.280" v="368" actId="20577"/>
          <ac:spMkLst>
            <pc:docMk/>
            <pc:sldMk cId="1980027905" sldId="258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1980027905" sldId="258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980027905" sldId="258"/>
            <ac:spMk id="20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13.876" v="622" actId="20577"/>
        <pc:sldMkLst>
          <pc:docMk/>
          <pc:sldMk cId="664510568" sldId="259"/>
        </pc:sldMkLst>
        <pc:spChg chg="mod">
          <ac:chgData name="Kirsten Bieleveld" userId="22f0b6d3d6060922" providerId="LiveId" clId="{7303A65E-D426-4980-845F-05D0A9ECAB85}" dt="2017-11-28T14:02:13.876" v="622" actId="20577"/>
          <ac:spMkLst>
            <pc:docMk/>
            <pc:sldMk cId="664510568" sldId="259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64510568" sldId="259"/>
            <ac:spMk id="1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64510568" sldId="259"/>
            <ac:spMk id="19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07.010" v="610" actId="20577"/>
        <pc:sldMkLst>
          <pc:docMk/>
          <pc:sldMk cId="2034044840" sldId="260"/>
        </pc:sldMkLst>
        <pc:spChg chg="mod">
          <ac:chgData name="Kirsten Bieleveld" userId="22f0b6d3d6060922" providerId="LiveId" clId="{7303A65E-D426-4980-845F-05D0A9ECAB85}" dt="2017-11-28T14:02:07.010" v="610" actId="20577"/>
          <ac:spMkLst>
            <pc:docMk/>
            <pc:sldMk cId="2034044840" sldId="260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2034044840" sldId="260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34044840" sldId="260"/>
            <ac:spMk id="1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0:22.881" v="512" actId="1076"/>
        <pc:sldMkLst>
          <pc:docMk/>
          <pc:sldMk cId="897235541" sldId="261"/>
        </pc:sldMkLst>
        <pc:spChg chg="mod">
          <ac:chgData name="Kirsten Bieleveld" userId="22f0b6d3d6060922" providerId="LiveId" clId="{7303A65E-D426-4980-845F-05D0A9ECAB85}" dt="2017-11-28T13:59:48.126" v="480" actId="20577"/>
          <ac:spMkLst>
            <pc:docMk/>
            <pc:sldMk cId="897235541" sldId="261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0:19.143" v="511" actId="20577"/>
          <ac:spMkLst>
            <pc:docMk/>
            <pc:sldMk cId="897235541" sldId="261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1076"/>
          <ac:spMkLst>
            <pc:docMk/>
            <pc:sldMk cId="897235541" sldId="261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1076"/>
          <ac:spMkLst>
            <pc:docMk/>
            <pc:sldMk cId="897235541" sldId="261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0:22.881" v="512" actId="1076"/>
          <ac:picMkLst>
            <pc:docMk/>
            <pc:sldMk cId="897235541" sldId="261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1:58.379" v="598" actId="20577"/>
        <pc:sldMkLst>
          <pc:docMk/>
          <pc:sldMk cId="1315152360" sldId="262"/>
        </pc:sldMkLst>
        <pc:spChg chg="mod">
          <ac:chgData name="Kirsten Bieleveld" userId="22f0b6d3d6060922" providerId="LiveId" clId="{7303A65E-D426-4980-845F-05D0A9ECAB85}" dt="2017-11-28T14:01:16.307" v="528" actId="20577"/>
          <ac:spMkLst>
            <pc:docMk/>
            <pc:sldMk cId="1315152360" sldId="262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04.538" v="522" actId="20577"/>
          <ac:spMkLst>
            <pc:docMk/>
            <pc:sldMk cId="1315152360" sldId="262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58.379" v="598" actId="20577"/>
          <ac:spMkLst>
            <pc:docMk/>
            <pc:sldMk cId="1315152360" sldId="262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1315152360" sldId="262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15152360" sldId="262"/>
            <ac:spMk id="2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37.365" v="632" actId="20577"/>
        <pc:sldMkLst>
          <pc:docMk/>
          <pc:sldMk cId="1649921933" sldId="263"/>
        </pc:sldMkLst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1649921933" sldId="263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649921933" sldId="263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2:37.365" v="632" actId="20577"/>
          <ac:spMkLst>
            <pc:docMk/>
            <pc:sldMk cId="1649921933" sldId="263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357334574" sldId="266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357334574" sldId="26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57334574" sldId="266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00.710" v="697" actId="20577"/>
        <pc:sldMkLst>
          <pc:docMk/>
          <pc:sldMk cId="2099838244" sldId="267"/>
        </pc:sldMkLst>
        <pc:spChg chg="mod">
          <ac:chgData name="Kirsten Bieleveld" userId="22f0b6d3d6060922" providerId="LiveId" clId="{7303A65E-D426-4980-845F-05D0A9ECAB85}" dt="2017-11-28T14:05:37.871" v="681" actId="20577"/>
          <ac:spMkLst>
            <pc:docMk/>
            <pc:sldMk cId="2099838244" sldId="267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00.710" v="697" actId="20577"/>
          <ac:spMkLst>
            <pc:docMk/>
            <pc:sldMk cId="2099838244" sldId="26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55.758" v="693" actId="20577"/>
          <ac:spMkLst>
            <pc:docMk/>
            <pc:sldMk cId="2099838244" sldId="267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2099838244" sldId="267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99838244" sldId="267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5:49.074" v="684" actId="14100"/>
          <ac:picMkLst>
            <pc:docMk/>
            <pc:sldMk cId="2099838244" sldId="267"/>
            <ac:picMk id="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413217458" sldId="268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413217458" sldId="268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413217458" sldId="268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19.787" v="725" actId="20577"/>
        <pc:sldMkLst>
          <pc:docMk/>
          <pc:sldMk cId="1561708054" sldId="269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561708054" sldId="269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561708054" sldId="269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19.787" v="725" actId="20577"/>
          <ac:spMkLst>
            <pc:docMk/>
            <pc:sldMk cId="1561708054" sldId="269"/>
            <ac:spMk id="11" creationId="{00000000-0000-0000-0000-000000000000}"/>
          </ac:spMkLst>
        </pc:spChg>
      </pc:sldChg>
      <pc:sldChg chg="delSp modSp">
        <pc:chgData name="Kirsten Bieleveld" userId="22f0b6d3d6060922" providerId="LiveId" clId="{7303A65E-D426-4980-845F-05D0A9ECAB85}" dt="2017-11-28T14:07:40.839" v="835" actId="20577"/>
        <pc:sldMkLst>
          <pc:docMk/>
          <pc:sldMk cId="681285643" sldId="270"/>
        </pc:sldMkLst>
        <pc:spChg chg="mod">
          <ac:chgData name="Kirsten Bieleveld" userId="22f0b6d3d6060922" providerId="LiveId" clId="{7303A65E-D426-4980-845F-05D0A9ECAB85}" dt="2017-11-28T14:07:40.839" v="835" actId="20577"/>
          <ac:spMkLst>
            <pc:docMk/>
            <pc:sldMk cId="681285643" sldId="270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681285643" sldId="270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81285643" sldId="270"/>
            <ac:spMk id="20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7:39.274" v="833" actId="1076"/>
          <ac:picMkLst>
            <pc:docMk/>
            <pc:sldMk cId="681285643" sldId="270"/>
            <ac:picMk id="2" creationId="{00000000-0000-0000-0000-000000000000}"/>
          </ac:picMkLst>
        </pc:picChg>
        <pc:picChg chg="del">
          <ac:chgData name="Kirsten Bieleveld" userId="22f0b6d3d6060922" providerId="LiveId" clId="{7303A65E-D426-4980-845F-05D0A9ECAB85}" dt="2017-11-28T14:07:01.513" v="755" actId="478"/>
          <ac:picMkLst>
            <pc:docMk/>
            <pc:sldMk cId="681285643" sldId="270"/>
            <ac:picMk id="11" creationId="{00000000-0000-0000-0000-000000000000}"/>
          </ac:picMkLst>
        </pc:picChg>
      </pc:sldChg>
      <pc:sldChg chg="delSp modSp">
        <pc:chgData name="Kirsten Bieleveld" userId="22f0b6d3d6060922" providerId="LiveId" clId="{7303A65E-D426-4980-845F-05D0A9ECAB85}" dt="2017-11-28T14:07:47.061" v="837" actId="20577"/>
        <pc:sldMkLst>
          <pc:docMk/>
          <pc:sldMk cId="1795558547" sldId="271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795558547" sldId="271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795558547" sldId="271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7:47.061" v="837" actId="20577"/>
          <ac:spMkLst>
            <pc:docMk/>
            <pc:sldMk cId="1795558547" sldId="271"/>
            <ac:spMk id="11" creationId="{00000000-0000-0000-0000-000000000000}"/>
          </ac:spMkLst>
        </pc:spChg>
        <pc:picChg chg="del">
          <ac:chgData name="Kirsten Bieleveld" userId="22f0b6d3d6060922" providerId="LiveId" clId="{7303A65E-D426-4980-845F-05D0A9ECAB85}" dt="2017-11-28T13:53:30.085" v="0" actId="478"/>
          <ac:picMkLst>
            <pc:docMk/>
            <pc:sldMk cId="1795558547" sldId="271"/>
            <ac:picMk id="12" creationId="{DFEDDA7F-1F1B-4A1C-8339-D9AE44A5286F}"/>
          </ac:picMkLst>
        </pc:picChg>
      </pc:sldChg>
      <pc:sldChg chg="modSp">
        <pc:chgData name="Kirsten Bieleveld" userId="22f0b6d3d6060922" providerId="LiveId" clId="{7303A65E-D426-4980-845F-05D0A9ECAB85}" dt="2017-11-28T14:03:22.927" v="658" actId="20577"/>
        <pc:sldMkLst>
          <pc:docMk/>
          <pc:sldMk cId="2728186699" sldId="272"/>
        </pc:sldMkLst>
        <pc:spChg chg="mod">
          <ac:chgData name="Kirsten Bieleveld" userId="22f0b6d3d6060922" providerId="LiveId" clId="{7303A65E-D426-4980-845F-05D0A9ECAB85}" dt="2017-11-28T14:03:00.995" v="647" actId="20577"/>
          <ac:spMkLst>
            <pc:docMk/>
            <pc:sldMk cId="2728186699" sldId="272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22.927" v="658" actId="20577"/>
          <ac:spMkLst>
            <pc:docMk/>
            <pc:sldMk cId="2728186699" sldId="272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2728186699" sldId="272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728186699" sldId="272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3:17.097" v="649" actId="1076"/>
          <ac:picMkLst>
            <pc:docMk/>
            <pc:sldMk cId="2728186699" sldId="272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5:21.303" v="672" actId="20577"/>
        <pc:sldMkLst>
          <pc:docMk/>
          <pc:sldMk cId="832743599" sldId="273"/>
        </pc:sldMkLst>
        <pc:spChg chg="mod">
          <ac:chgData name="Kirsten Bieleveld" userId="22f0b6d3d6060922" providerId="LiveId" clId="{7303A65E-D426-4980-845F-05D0A9ECAB85}" dt="2017-11-28T14:05:05.123" v="667" actId="20577"/>
          <ac:spMkLst>
            <pc:docMk/>
            <pc:sldMk cId="832743599" sldId="273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57.870" v="663" actId="20577"/>
          <ac:spMkLst>
            <pc:docMk/>
            <pc:sldMk cId="832743599" sldId="273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21.303" v="672" actId="20577"/>
          <ac:spMkLst>
            <pc:docMk/>
            <pc:sldMk cId="832743599" sldId="273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832743599" sldId="273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832743599" sldId="273"/>
            <ac:spMk id="2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062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9056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betekenissen van (spreek-)woorden in het woordenboek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opzoeken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betekenis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verduidelijken met illustraties en betekenisvolle zinnen.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voorspellen hoe het verhaal gaat eindigen en iedere dag onze voorspelling aanpassen naar aanleiding van gevonden aanwijzingen.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voorspellen wat Moeder tijdens het televisieprogramma gaat vertellen.</a:t>
            </a:r>
            <a:endParaRPr lang="nl-NL" sz="2400" dirty="0">
              <a:solidFill>
                <a:srgbClr val="002060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r="3283"/>
          <a:stretch/>
        </p:blipFill>
        <p:spPr>
          <a:xfrm>
            <a:off x="9884921" y="3221832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198475" y="1337195"/>
            <a:ext cx="5605623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noProof="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  <a:br>
              <a:rPr lang="nl-NL" sz="2000" noProof="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teamopdrachten 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285750" lvl="0" indent="-28575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oets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198475" y="86557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4: 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13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6000" y="4314281"/>
            <a:ext cx="2569959" cy="1681126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337195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emo’s vergelijken en 	aanwijzingen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164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163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controleren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Opdrachten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86557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CBE28003-3421-43ED-AB90-B40B4C7230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24" y="4291034"/>
            <a:ext cx="551985" cy="52403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24" y="222863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r="3283"/>
          <a:stretch/>
        </p:blipFill>
        <p:spPr>
          <a:xfrm>
            <a:off x="9884921" y="1990726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000" y="2472671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ezen: bladzijde 164 t/m 174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oets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oordenlijst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efenen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7680" y="4125162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64292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153" y="3330781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762861" y="1361374"/>
            <a:ext cx="9186554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oordweb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maken over Meneer Stink.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5576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Voorbereiding op de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7639" y="1650099"/>
            <a:ext cx="3508832" cy="312629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246894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457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oorbereiding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820" y="2419805"/>
            <a:ext cx="4419180" cy="289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</a:t>
            </a: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es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naamgedicht schrijven over Meneer Stink.</a:t>
            </a:r>
            <a:endParaRPr lang="nl-NL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r="3283"/>
          <a:stretch/>
        </p:blipFill>
        <p:spPr>
          <a:xfrm>
            <a:off x="9885596" y="1990726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096000" y="1143464"/>
            <a:ext cx="5633991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Woordweb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afmaken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Kladversie schrijven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etversie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schrijven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Tekening maken bij het 	naamgedicht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Presentatie voorbereiden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Naamgedicht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presenteren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62699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2018560" y="3344200"/>
            <a:ext cx="3664781" cy="2936522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247" y="2310267"/>
            <a:ext cx="551985" cy="524036"/>
          </a:xfrm>
          <a:prstGeom prst="rect">
            <a:avLst/>
          </a:prstGeom>
        </p:spPr>
      </p:pic>
      <p:sp>
        <p:nvSpPr>
          <p:cNvPr id="11" name="Tekstvak 9"/>
          <p:cNvSpPr txBox="1"/>
          <p:nvPr/>
        </p:nvSpPr>
        <p:spPr>
          <a:xfrm>
            <a:off x="6096000" y="628499"/>
            <a:ext cx="3966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0"/>
          <p:cNvSpPr txBox="1"/>
          <p:nvPr/>
        </p:nvSpPr>
        <p:spPr>
          <a:xfrm>
            <a:off x="566489" y="1140574"/>
            <a:ext cx="4994339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	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175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189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	Hadden jullie het juist 			voorspeld?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07" y="2512195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55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Teamwoordenboek inleveren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amenwerken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675" y="2391214"/>
            <a:ext cx="6350000" cy="393582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eentonig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ontzet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ergens prat op gaan (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menigte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onberispelijk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egoïstisch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875819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uit de tekst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‘woord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betekenis’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invullen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891" y="3161699"/>
            <a:ext cx="1866391" cy="263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Voorspelling bespreken en 	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plannen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129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141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plakken op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aanwijzingen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276000" y="1449388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emo’s vergelijken, 	aanwijzingen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blz. 139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141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controleren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	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Opdrachten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Lezen en teamopdrachten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627538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6" y="3798734"/>
            <a:ext cx="551985" cy="524036"/>
          </a:xfrm>
          <a:prstGeom prst="rect">
            <a:avLst/>
          </a:prstGeom>
        </p:spPr>
      </p:pic>
      <p:pic>
        <p:nvPicPr>
          <p:cNvPr id="14" name="Afbeelding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484" y="4668310"/>
            <a:ext cx="2681308" cy="1753964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13AEB1C3-D8D6-4DE7-92C4-1A2B085EDB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792" y="2325535"/>
            <a:ext cx="551985" cy="52403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5084A687-AF1C-4FD1-9B3D-8F6642A6DB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792" y="448249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week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9112" y="2772566"/>
            <a:ext cx="3631034" cy="237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kunnen voorspellen hoe het verhaal gaat eindigen en iedere dag onze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voorspelling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aanpassen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naar aanleiding van gevonden aanwijzingen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voorspellen waarom Chloe make-up van Annabelle wil lenen en wat ze daarmee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gaat doen.</a:t>
            </a:r>
            <a:endParaRPr lang="nl-NL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3283"/>
          <a:stretch/>
        </p:blipFill>
        <p:spPr>
          <a:xfrm>
            <a:off x="9884921" y="2914055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52361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bespreken en 	invullen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142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emo’s plakken op aanwijzingen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929" y="813554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098" y="2887525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584287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CEC5BDA2-132E-494D-B368-AC1E14F6526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178916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38340" y="1242982"/>
            <a:ext cx="5738791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teamopdrachten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ezen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38340" y="799939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2716" y="4065437"/>
            <a:ext cx="3154415" cy="206344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242982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emo’s vergelijken en 	aanwijzingen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blz. 151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controleren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Opdrachten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799939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93" y="2162044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988694B-9D68-4FDE-B21C-12092427F4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93" y="429586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kunnen voorspellen hoe het verhaal gaat eindigen en iedere dag onze voorspelling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aanpassen naar aanleiding van gevonden aanwijzingen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voorspellen welke reden de minister-president heeft om Meneer Stink als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kandidaat voor de verkiezingen te vragen.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voorspellen hoe het bezoek aan de minister-president verloopt.</a:t>
            </a:r>
            <a:endParaRPr lang="nl-NL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r="3283"/>
          <a:stretch/>
        </p:blipFill>
        <p:spPr>
          <a:xfrm>
            <a:off x="9884921" y="3221832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85904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86727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Teamwoordenboek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het 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 afmaken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16000" y="2727526"/>
            <a:ext cx="648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Voorspelling bespreken en invullen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154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163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649" y="1021424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893" y="307196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320" y="4265179"/>
            <a:ext cx="498306" cy="47307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320" y="144634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2319</TotalTime>
  <Words>1047</Words>
  <Application>Microsoft Office PowerPoint</Application>
  <PresentationFormat>Widescreen</PresentationFormat>
  <Paragraphs>272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181</cp:revision>
  <dcterms:created xsi:type="dcterms:W3CDTF">2017-07-26T14:05:48Z</dcterms:created>
  <dcterms:modified xsi:type="dcterms:W3CDTF">2022-09-05T09:37:27Z</dcterms:modified>
</cp:coreProperties>
</file>