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9"/>
  </p:notesMasterIdLst>
  <p:sldIdLst>
    <p:sldId id="256" r:id="rId2"/>
    <p:sldId id="277" r:id="rId3"/>
    <p:sldId id="258" r:id="rId4"/>
    <p:sldId id="259" r:id="rId5"/>
    <p:sldId id="260" r:id="rId6"/>
    <p:sldId id="261" r:id="rId7"/>
    <p:sldId id="262" r:id="rId8"/>
    <p:sldId id="263" r:id="rId9"/>
    <p:sldId id="272" r:id="rId10"/>
    <p:sldId id="273" r:id="rId11"/>
    <p:sldId id="266" r:id="rId12"/>
    <p:sldId id="275" r:id="rId13"/>
    <p:sldId id="276" r:id="rId14"/>
    <p:sldId id="268" r:id="rId15"/>
    <p:sldId id="269" r:id="rId16"/>
    <p:sldId id="270" r:id="rId17"/>
    <p:sldId id="271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2" userDrawn="1">
          <p15:clr>
            <a:srgbClr val="A4A3A4"/>
          </p15:clr>
        </p15:guide>
        <p15:guide id="2" pos="3727" userDrawn="1">
          <p15:clr>
            <a:srgbClr val="A4A3A4"/>
          </p15:clr>
        </p15:guide>
        <p15:guide id="3" pos="438" userDrawn="1">
          <p15:clr>
            <a:srgbClr val="A4A3A4"/>
          </p15:clr>
        </p15:guide>
        <p15:guide id="5" pos="3953" userDrawn="1">
          <p15:clr>
            <a:srgbClr val="A4A3A4"/>
          </p15:clr>
        </p15:guide>
        <p15:guide id="6" orient="horz" pos="913" userDrawn="1">
          <p15:clr>
            <a:srgbClr val="A4A3A4"/>
          </p15:clr>
        </p15:guide>
        <p15:guide id="7" pos="72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26"/>
    <p:restoredTop sz="94613"/>
  </p:normalViewPr>
  <p:slideViewPr>
    <p:cSldViewPr snapToGrid="0" snapToObjects="1">
      <p:cViewPr varScale="1">
        <p:scale>
          <a:sx n="90" d="100"/>
          <a:sy n="90" d="100"/>
        </p:scale>
        <p:origin x="1170" y="66"/>
      </p:cViewPr>
      <p:guideLst>
        <p:guide orient="horz" pos="572"/>
        <p:guide pos="3727"/>
        <p:guide pos="438"/>
        <p:guide pos="3953"/>
        <p:guide orient="horz" pos="913"/>
        <p:guide pos="72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CC5B6-C830-E945-8A4D-D07A063B9621}" type="datetimeFigureOut">
              <a:rPr lang="nl-NL" smtClean="0"/>
              <a:t>29-10-2020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BB865A-6191-3B48-B0BB-AC5B43A6536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6146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68515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14092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4703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83341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9623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24797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888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29-10-2020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29-10-2020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29-10-2020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29-10-2020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29-10-2020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29-10-2020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29-10-2020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29-10-2020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29-10-2020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29-10-2020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7D0AF-B4A6-BD4A-A659-527D684BB080}" type="datetimeFigureOut">
              <a:rPr lang="nl-NL" smtClean="0"/>
              <a:t>29-10-2020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72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microsoft.com/office/2007/relationships/hdphoto" Target="../media/hdphoto3.wdp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microsoft.com/office/2007/relationships/hdphoto" Target="../media/hdphoto6.wdp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microsoft.com/office/2007/relationships/hdphoto" Target="../media/hdphoto4.wdp"/><Relationship Id="rId5" Type="http://schemas.openxmlformats.org/officeDocument/2006/relationships/image" Target="../media/image5.png"/><Relationship Id="rId4" Type="http://schemas.microsoft.com/office/2007/relationships/hdphoto" Target="../media/hdphoto6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5325" y="59955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6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4536831" y="50400"/>
            <a:ext cx="74822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Waarom je eigen scheten soms niet zo erg stinken!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uitleggen waarom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je niet alleen met je tong proeft, maar ook met je ogen.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Wij kunnen uitleggen waar ‘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daardoor’,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‘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daar’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en ‘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dat’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naar verwijzen in de tekst.</a:t>
            </a: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aangeven of de vragen opzoekvragen of nadenkvragen zijn en dit onderbouwen. 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5467" y="2606279"/>
            <a:ext cx="2919858" cy="2937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963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76000" y="1089094"/>
            <a:ext cx="5220000" cy="2554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 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lvl="0" indent="-28575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Vooruitblik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Introductie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schrijfopdracht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Success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for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All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999" y="679838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Les </a:t>
            </a: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8</a:t>
            </a:r>
            <a:endParaRPr kumimoji="0" lang="nl-NL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9478" y="3565957"/>
            <a:ext cx="3436960" cy="2248269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079948"/>
            <a:ext cx="5400676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vergelijken/bespreken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blz. 90 en 91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de week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Teamopdrachten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Opdrachten 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</p:txBody>
      </p:sp>
      <p:sp>
        <p:nvSpPr>
          <p:cNvPr id="16" name="Tekstvak 16"/>
          <p:cNvSpPr txBox="1"/>
          <p:nvPr/>
        </p:nvSpPr>
        <p:spPr>
          <a:xfrm>
            <a:off x="758825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3: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Maatjeswerk/</a:t>
            </a: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51" y="1928842"/>
            <a:ext cx="551985" cy="524036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2C06D234-958B-49DA-A940-FD4EFDA62F3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51" y="4033787"/>
            <a:ext cx="551985" cy="524036"/>
          </a:xfrm>
          <a:prstGeom prst="rect">
            <a:avLst/>
          </a:prstGeom>
        </p:spPr>
      </p:pic>
      <p:sp>
        <p:nvSpPr>
          <p:cNvPr id="13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Waarom je eigen scheten soms niet zo erg stinken!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27435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9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Ik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weet kan informatie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 een tekst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kan halen.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Waarom je eigen scheten soms niet zo erg stinken!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5467" y="1990726"/>
            <a:ext cx="2919858" cy="2937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3345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5" y="908050"/>
            <a:ext cx="482926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 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Toets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5016675" y="2456998"/>
            <a:ext cx="6480000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Toets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 (lees blz. 92 t/m 101)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 afmaken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Stillezen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675" y="908050"/>
            <a:ext cx="648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Oefenen voor de toets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9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863" b="89916" l="9921" r="89980">
                        <a14:foregroundMark x1="39683" y1="30112" x2="39683" y2="30112"/>
                        <a14:foregroundMark x1="61706" y1="23249" x2="61706" y2="23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71244" y="4434325"/>
            <a:ext cx="2266521" cy="1605453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4511" y="1456948"/>
            <a:ext cx="491660" cy="466765"/>
          </a:xfrm>
          <a:prstGeom prst="rect">
            <a:avLst/>
          </a:prstGeom>
        </p:spPr>
      </p:pic>
      <p:sp>
        <p:nvSpPr>
          <p:cNvPr id="11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Waarom je eigen scheten soms niet zo erg stinken!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6106" y="3038585"/>
            <a:ext cx="491660" cy="466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516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5" y="908050"/>
            <a:ext cx="7234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	Voorbereiden op de schrijfopdracht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695324" y="1506755"/>
            <a:ext cx="7640601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Kies het onderwerp voor het nieuwe hoofdstuk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Informatie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opzoeken over het onderwerp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9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966" y="2104645"/>
            <a:ext cx="491660" cy="466765"/>
          </a:xfrm>
          <a:prstGeom prst="rect">
            <a:avLst/>
          </a:prstGeom>
        </p:spPr>
      </p:pic>
      <p:pic>
        <p:nvPicPr>
          <p:cNvPr id="11" name="Afbeelding 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7452655" y="2607316"/>
            <a:ext cx="4127929" cy="3307635"/>
          </a:xfrm>
          <a:prstGeom prst="rect">
            <a:avLst/>
          </a:prstGeom>
        </p:spPr>
      </p:pic>
      <p:sp>
        <p:nvSpPr>
          <p:cNvPr id="13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Waarom je eigen scheten soms niet zo erg stinken!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7222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10800000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Voorbereiding op de schrijfopdracht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Schrijfopdracht</a:t>
            </a:r>
          </a:p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Inleveren teamwoordenboek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9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7241" y="2670525"/>
            <a:ext cx="3863520" cy="2527301"/>
          </a:xfrm>
          <a:prstGeom prst="rect">
            <a:avLst/>
          </a:prstGeom>
        </p:spPr>
      </p:pic>
      <p:sp>
        <p:nvSpPr>
          <p:cNvPr id="13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Waarom je eigen scheten soms niet zo erg stinken!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32174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10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67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kunnen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een hoofdstuk aan het boek toevoegen.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Waarom je eigen scheten soms niet zo erg stinken!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6817" y="1990726"/>
            <a:ext cx="2919858" cy="2937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7080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96000" y="1449388"/>
            <a:ext cx="10799388" cy="44012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 afmaken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Schrijfopdracht: een 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ieuw hoofdstuk schrijven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30 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 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Extra bladzijde maken of een nieuw weetje toevoegen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Overleg hoe jullie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weetje en hoofdstuk gaan presenteren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 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Hoofdstuk en weetje presenteren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732382" y="906046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1: Schrijfopdracht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10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8758874" y="3364798"/>
            <a:ext cx="3373019" cy="2702739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470" y="2313521"/>
            <a:ext cx="551985" cy="524036"/>
          </a:xfrm>
          <a:prstGeom prst="rect">
            <a:avLst/>
          </a:prstGeom>
        </p:spPr>
      </p:pic>
      <p:pic>
        <p:nvPicPr>
          <p:cNvPr id="10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095" y="4170695"/>
            <a:ext cx="551985" cy="524036"/>
          </a:xfrm>
          <a:prstGeom prst="rect">
            <a:avLst/>
          </a:prstGeom>
        </p:spPr>
      </p:pic>
      <p:sp>
        <p:nvSpPr>
          <p:cNvPr id="11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Waarom je eigen scheten soms niet zo erg stinken!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094" y="5326557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2856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6675" y="1449388"/>
            <a:ext cx="1080000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Teamwoordenboek inleveren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Schrijfopdracht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Samenwerken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week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Nieuw boek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8083" y="2358215"/>
            <a:ext cx="5395683" cy="3344326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10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  <p:sp>
        <p:nvSpPr>
          <p:cNvPr id="15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Waarom je eigen scheten soms niet zo erg stinken!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5558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3960000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 knol (knollen)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onweerstaanbaar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stomen (gestoomde)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fokken (gefokt)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bederven (bedorven)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pekelen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4990599" y="1449388"/>
            <a:ext cx="6662685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Zoek de betekenis op in het woordenboek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Haal woorden voor het teamwoordenboek 	uit de tekst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Studiewijzer ‘Woord en betekenis’ invullen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6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Waarom je eigen scheten soms niet zo erg stinken!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02" b="96271" l="3951" r="9455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9911" y="3015155"/>
            <a:ext cx="1818693" cy="2569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756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vak 12"/>
          <p:cNvSpPr txBox="1"/>
          <p:nvPr/>
        </p:nvSpPr>
        <p:spPr>
          <a:xfrm>
            <a:off x="696000" y="1449388"/>
            <a:ext cx="522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plannen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Lees blz. 55 t/m 67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6276000" y="1449388"/>
            <a:ext cx="522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vergelijken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antwoorden bespreken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blz. 64 t/m 67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Opdrachten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20 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388" y="908050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Maatjeswerk/teamwerk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6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2848" y="4837459"/>
            <a:ext cx="1794437" cy="159880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615" y="3597433"/>
            <a:ext cx="551985" cy="524036"/>
          </a:xfrm>
          <a:prstGeom prst="rect">
            <a:avLst/>
          </a:prstGeom>
        </p:spPr>
      </p:pic>
      <p:pic>
        <p:nvPicPr>
          <p:cNvPr id="16" name="Afbeelding 15">
            <a:extLst>
              <a:ext uri="{FF2B5EF4-FFF2-40B4-BE49-F238E27FC236}">
                <a16:creationId xmlns:a16="http://schemas.microsoft.com/office/drawing/2014/main" id="{613E373A-308B-4EC7-80D5-A49588CA547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0082" y="2323821"/>
            <a:ext cx="551985" cy="524036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2C2A53F8-2075-4E54-B71A-C1242E3489F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0082" y="4403227"/>
            <a:ext cx="551985" cy="524036"/>
          </a:xfrm>
          <a:prstGeom prst="rect">
            <a:avLst/>
          </a:prstGeom>
        </p:spPr>
      </p:pic>
      <p:sp>
        <p:nvSpPr>
          <p:cNvPr id="21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Waarom je eigen scheten soms niet zo erg stinken!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616" y="1992484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027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746107" y="1449388"/>
            <a:ext cx="10749281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Samenwerkvaardigheid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 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6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ECCCE8C9-D538-4112-938B-D5A27F2953D0}"/>
              </a:ext>
            </a:extLst>
          </p:cNvPr>
          <p:cNvSpPr txBox="1"/>
          <p:nvPr/>
        </p:nvSpPr>
        <p:spPr>
          <a:xfrm>
            <a:off x="696000" y="96005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16D19FAA-872F-4B22-863C-D701F4277B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2646" y="2541115"/>
            <a:ext cx="4125964" cy="2698979"/>
          </a:xfrm>
          <a:prstGeom prst="rect">
            <a:avLst/>
          </a:prstGeom>
        </p:spPr>
      </p:pic>
      <p:sp>
        <p:nvSpPr>
          <p:cNvPr id="8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Waarom je eigen scheten soms niet zo erg stinken!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4510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7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1350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kunnen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 een opzoekvraag bedenken bij de tekst. </a:t>
            </a: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kunnen het hoofdstuk ‘Waarom je best zonder vlees kan’ kort samenvatten.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Waarom je eigen scheten soms niet zo erg stinken!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5467" y="2298502"/>
            <a:ext cx="2919858" cy="2937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044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679280"/>
            <a:ext cx="482926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666712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Teamwoordenboek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ijdens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lezen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5016000" y="2526698"/>
            <a:ext cx="6480000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Plannen van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opdrachten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blz. 69 t/m 77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plakken op sleutelwoorden en 	details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eamopdrachten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7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9329" y="727539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5842" y="3141044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3141404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59429669-15F8-48EB-AEA2-7518614434B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1218299"/>
            <a:ext cx="498306" cy="473075"/>
          </a:xfrm>
          <a:prstGeom prst="rect">
            <a:avLst/>
          </a:prstGeom>
        </p:spPr>
      </p:pic>
      <p:pic>
        <p:nvPicPr>
          <p:cNvPr id="13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0248" y="4884387"/>
            <a:ext cx="498306" cy="473075"/>
          </a:xfrm>
          <a:prstGeom prst="rect">
            <a:avLst/>
          </a:prstGeom>
        </p:spPr>
      </p:pic>
      <p:sp>
        <p:nvSpPr>
          <p:cNvPr id="17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Waarom je eigen scheten soms niet zo erg stinken!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235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76000" y="1089094"/>
            <a:ext cx="5473652" cy="2554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Lezen 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eamopdrachten 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999" y="679838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7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4937" y="3652785"/>
            <a:ext cx="3615778" cy="2365243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079948"/>
            <a:ext cx="522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vergelijken 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bespreken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?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blz. 74 t/m 77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Opdrachten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15 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Tekstvak 16"/>
          <p:cNvSpPr txBox="1"/>
          <p:nvPr/>
        </p:nvSpPr>
        <p:spPr>
          <a:xfrm>
            <a:off x="758825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Maatjeswerk/teamwerk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7" y="1964229"/>
            <a:ext cx="551985" cy="524036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4D5ABA26-6D4B-4A17-BE73-4D6ED7792A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7" y="4033787"/>
            <a:ext cx="551985" cy="524036"/>
          </a:xfrm>
          <a:prstGeom prst="rect">
            <a:avLst/>
          </a:prstGeom>
        </p:spPr>
      </p:pic>
      <p:sp>
        <p:nvSpPr>
          <p:cNvPr id="13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Waarom je eigen scheten soms niet zo erg stinken!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5152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8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000" y="1449388"/>
            <a:ext cx="10800000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Wij kunnen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hoofdstuk ‘Waarom je soms misselijk bent’ kort samenvatten.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Wij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kunnen het hoofdstuk ‘Waarom een koelkast van levensbelang is’ kort samenvatten.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Waarom je eigen scheten soms niet zo erg stinken!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5467" y="2298502"/>
            <a:ext cx="2919858" cy="2937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921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908050"/>
            <a:ext cx="4829263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4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711240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Teamwoordenboek afmaken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Tijdens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lezen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 afmaken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5016000" y="2482738"/>
            <a:ext cx="648000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plannen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5 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blz. 78 t/m 91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week/Teamopdrachten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8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4842" y="821014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1123" y="2896616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5804" y="4598104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D8B766F9-A9D2-424F-A9B7-BDFBE081507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1266382"/>
            <a:ext cx="498306" cy="473075"/>
          </a:xfrm>
          <a:prstGeom prst="rect">
            <a:avLst/>
          </a:prstGeom>
        </p:spPr>
      </p:pic>
      <p:sp>
        <p:nvSpPr>
          <p:cNvPr id="13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Waarom je eigen scheten soms niet zo erg stinken!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7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5804" y="3084512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186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-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-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2908</TotalTime>
  <Words>1138</Words>
  <Application>Microsoft Office PowerPoint</Application>
  <PresentationFormat>Widescreen</PresentationFormat>
  <Paragraphs>255</Paragraphs>
  <Slides>17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Hilbert Geerling</dc:creator>
  <cp:lastModifiedBy>E.M. Baas</cp:lastModifiedBy>
  <cp:revision>228</cp:revision>
  <dcterms:created xsi:type="dcterms:W3CDTF">2017-07-26T14:05:48Z</dcterms:created>
  <dcterms:modified xsi:type="dcterms:W3CDTF">2020-10-29T18:28:31Z</dcterms:modified>
</cp:coreProperties>
</file>