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9"/>
  </p:notesMasterIdLst>
  <p:sldIdLst>
    <p:sldId id="256" r:id="rId2"/>
    <p:sldId id="277" r:id="rId3"/>
    <p:sldId id="258" r:id="rId4"/>
    <p:sldId id="259" r:id="rId5"/>
    <p:sldId id="260" r:id="rId6"/>
    <p:sldId id="261" r:id="rId7"/>
    <p:sldId id="262" r:id="rId8"/>
    <p:sldId id="263" r:id="rId9"/>
    <p:sldId id="272" r:id="rId10"/>
    <p:sldId id="273" r:id="rId11"/>
    <p:sldId id="266" r:id="rId12"/>
    <p:sldId id="275" r:id="rId13"/>
    <p:sldId id="276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26"/>
    <p:restoredTop sz="94613"/>
  </p:normalViewPr>
  <p:slideViewPr>
    <p:cSldViewPr snapToGrid="0" snapToObjects="1">
      <p:cViewPr varScale="1">
        <p:scale>
          <a:sx n="109" d="100"/>
          <a:sy n="109" d="100"/>
        </p:scale>
        <p:origin x="966" y="78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6851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1409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5.wdp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5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4536831" y="50400"/>
            <a:ext cx="7482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Oorlogswinter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vertellen welke vraag mevrouw van Beusekom had kunnen stellen in plaats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zich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expres te verspreken. 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Wij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kunnen uitleggen waarom de kans dat </a:t>
            </a:r>
            <a:r>
              <a:rPr lang="nl-NL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Jitzchak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zijn vrouw en dochter nog terug zou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zien</a:t>
            </a:r>
            <a:b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bijna nul is. </a:t>
            </a:r>
            <a:endParaRPr lang="nl-NL" sz="20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Wij kunnen benoemen welke vragen opzoekvragen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nadenkvragen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zijn en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uitleggen</a:t>
            </a:r>
            <a:b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waarom. </a:t>
            </a:r>
          </a:p>
        </p:txBody>
      </p:sp>
      <p:pic>
        <p:nvPicPr>
          <p:cNvPr id="12" name="Picture 11" descr="Image result for oorlogswinter geef mij maar een boek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4558" y="3527265"/>
            <a:ext cx="1710767" cy="25967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22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Introductie schrijfopdracht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13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1660" y="3294399"/>
            <a:ext cx="3609512" cy="2361143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400676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vergelijken/uitleggen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89 t/m 91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</a:t>
            </a: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Opdrachten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758825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1661731"/>
            <a:ext cx="551985" cy="52403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06D234-958B-49DA-A940-FD4EFDA62F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3686827"/>
            <a:ext cx="551985" cy="524036"/>
          </a:xfrm>
          <a:prstGeom prst="rect">
            <a:avLst/>
          </a:prstGeom>
        </p:spPr>
      </p:pic>
      <p:sp>
        <p:nvSpPr>
          <p:cNvPr id="13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Oorlogswinter</a:t>
            </a:r>
          </a:p>
        </p:txBody>
      </p:sp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kan informatie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 een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tekst halen.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Oorlogswinter</a:t>
            </a:r>
          </a:p>
        </p:txBody>
      </p:sp>
      <p:pic>
        <p:nvPicPr>
          <p:cNvPr id="8" name="Picture 7" descr="Image result for oorlogswinter geef mij maar een boek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2275" y="1990726"/>
            <a:ext cx="1893050" cy="28734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016675" y="2456998"/>
            <a:ext cx="648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Toets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 (blz. 92 t/m 99)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Stillezen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675" y="908050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5271" y="2197250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1428541"/>
            <a:ext cx="491660" cy="466765"/>
          </a:xfrm>
          <a:prstGeom prst="rect">
            <a:avLst/>
          </a:prstGeom>
        </p:spPr>
      </p:pic>
      <p:sp>
        <p:nvSpPr>
          <p:cNvPr id="11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Oorlogswinter</a:t>
            </a:r>
          </a:p>
        </p:txBody>
      </p:sp>
      <p:pic>
        <p:nvPicPr>
          <p:cNvPr id="13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3113617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723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	Voorbereiden op de schrijfopdracht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95324" y="1506755"/>
            <a:ext cx="880844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Bedenken wat je aan Michiel zou willen vragen of vertellen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 begin maken met de brief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966" y="2104645"/>
            <a:ext cx="491660" cy="466765"/>
          </a:xfrm>
          <a:prstGeom prst="rect">
            <a:avLst/>
          </a:prstGeom>
        </p:spPr>
      </p:pic>
      <p:pic>
        <p:nvPicPr>
          <p:cNvPr id="11" name="Afbeelding 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8366795" y="2960279"/>
            <a:ext cx="3880928" cy="3109718"/>
          </a:xfrm>
          <a:prstGeom prst="rect">
            <a:avLst/>
          </a:prstGeom>
        </p:spPr>
      </p:pic>
      <p:sp>
        <p:nvSpPr>
          <p:cNvPr id="13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Oorlogswinter</a:t>
            </a:r>
          </a:p>
        </p:txBody>
      </p:sp>
    </p:spTree>
    <p:extLst>
      <p:ext uri="{BB962C8B-B14F-4D97-AF65-F5344CB8AC3E}">
        <p14:creationId xmlns:p14="http://schemas.microsoft.com/office/powerpoint/2010/main" val="323722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op de schrijfopdracht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Schrijfopdracht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Terugblik op de voorspelling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Inleveren teamwoordenboek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1805" y="2917388"/>
            <a:ext cx="3863520" cy="2527301"/>
          </a:xfrm>
          <a:prstGeom prst="rect">
            <a:avLst/>
          </a:prstGeom>
        </p:spPr>
      </p:pic>
      <p:sp>
        <p:nvSpPr>
          <p:cNvPr id="13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Oorlogswinter</a:t>
            </a:r>
          </a:p>
        </p:txBody>
      </p:sp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15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een brief schrijven naar Michiel, de hoofdpersoon van het boek. </a:t>
            </a:r>
          </a:p>
        </p:txBody>
      </p:sp>
      <p:sp>
        <p:nvSpPr>
          <p:cNvPr id="14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Oorlogswinter</a:t>
            </a:r>
          </a:p>
        </p:txBody>
      </p:sp>
      <p:pic>
        <p:nvPicPr>
          <p:cNvPr id="8" name="Picture 7" descr="Image result for oorlogswinter geef mij maar een boek&quo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2275" y="1990726"/>
            <a:ext cx="1893050" cy="28734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000" y="1449388"/>
            <a:ext cx="10799388" cy="4401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 afmaken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Brief aan Michiel schrijven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30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Brief mooi 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Overleg hoe jullie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brief gaan presenteren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Brief presenteren</a:t>
            </a: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732382" y="906046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1: Schrijfopdracht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15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8644686" y="2165112"/>
            <a:ext cx="2562196" cy="205304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470" y="2313521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095" y="4094615"/>
            <a:ext cx="551985" cy="524036"/>
          </a:xfrm>
          <a:prstGeom prst="rect">
            <a:avLst/>
          </a:prstGeom>
        </p:spPr>
      </p:pic>
      <p:sp>
        <p:nvSpPr>
          <p:cNvPr id="11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Oorlogswinter</a:t>
            </a:r>
          </a:p>
        </p:txBody>
      </p:sp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094" y="5326557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Inleveren teamwoordenboek en teamboekjes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Terugblik op voorspellen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Verder lezen in: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8440" y="2307038"/>
            <a:ext cx="5309941" cy="3291182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15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sp>
        <p:nvSpPr>
          <p:cNvPr id="15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Oorlogswinter</a:t>
            </a:r>
          </a:p>
        </p:txBody>
      </p:sp>
      <p:pic>
        <p:nvPicPr>
          <p:cNvPr id="12" name="Picture 11" descr="Image result for oorlogswinter geef mij maar een boek&quot;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089" y="4347230"/>
            <a:ext cx="1062171" cy="15232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resoluut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enard (benarde)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 ontroering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 serre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royaal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gnuivend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662685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Zoek de betekenis op in het 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Haal woorden voor het teamwoordenboek 	uit de tekst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Studiewijzer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‘woord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betekenis’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invullen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Oorlogswinter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6889" y="3548738"/>
            <a:ext cx="2018271" cy="2851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756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vak 12"/>
          <p:cNvSpPr txBox="1"/>
          <p:nvPr/>
        </p:nvSpPr>
        <p:spPr>
          <a:xfrm>
            <a:off x="696000" y="1467885"/>
            <a:ext cx="522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plannen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bladzijde 70 t/m 76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Memo’s plakken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 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2693" y="4732704"/>
            <a:ext cx="2003652" cy="1785209"/>
          </a:xfrm>
          <a:prstGeom prst="rect">
            <a:avLst/>
          </a:prstGeom>
        </p:spPr>
      </p:pic>
      <p:sp>
        <p:nvSpPr>
          <p:cNvPr id="21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Oorlogswinter</a:t>
            </a:r>
          </a:p>
        </p:txBody>
      </p:sp>
      <p:sp>
        <p:nvSpPr>
          <p:cNvPr id="20" name="Tekstvak 16"/>
          <p:cNvSpPr txBox="1"/>
          <p:nvPr/>
        </p:nvSpPr>
        <p:spPr>
          <a:xfrm>
            <a:off x="6530038" y="90805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sp>
        <p:nvSpPr>
          <p:cNvPr id="22" name="Tekstvak 12"/>
          <p:cNvSpPr txBox="1"/>
          <p:nvPr/>
        </p:nvSpPr>
        <p:spPr>
          <a:xfrm>
            <a:off x="6530038" y="1458636"/>
            <a:ext cx="522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 en 	bespreken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75 en 76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3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2063517"/>
            <a:ext cx="551985" cy="524036"/>
          </a:xfrm>
          <a:prstGeom prst="rect">
            <a:avLst/>
          </a:prstGeom>
        </p:spPr>
      </p:pic>
      <p:pic>
        <p:nvPicPr>
          <p:cNvPr id="24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3037" y="2316286"/>
            <a:ext cx="551985" cy="524036"/>
          </a:xfrm>
          <a:prstGeom prst="rect">
            <a:avLst/>
          </a:prstGeom>
        </p:spPr>
      </p:pic>
      <p:pic>
        <p:nvPicPr>
          <p:cNvPr id="25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3037" y="4412475"/>
            <a:ext cx="551985" cy="524036"/>
          </a:xfrm>
          <a:prstGeom prst="rect">
            <a:avLst/>
          </a:prstGeom>
        </p:spPr>
      </p:pic>
      <p:pic>
        <p:nvPicPr>
          <p:cNvPr id="14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6" y="3604928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027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746107" y="1449388"/>
            <a:ext cx="10749281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Samenwerkvaardigheid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 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CCCE8C9-D538-4112-938B-D5A27F2953D0}"/>
              </a:ext>
            </a:extLst>
          </p:cNvPr>
          <p:cNvSpPr txBox="1"/>
          <p:nvPr/>
        </p:nvSpPr>
        <p:spPr>
          <a:xfrm>
            <a:off x="696000" y="96005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16D19FAA-872F-4B22-863C-D701F4277B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6539" y="3012749"/>
            <a:ext cx="3295540" cy="2155761"/>
          </a:xfrm>
          <a:prstGeom prst="rect">
            <a:avLst/>
          </a:prstGeom>
        </p:spPr>
      </p:pic>
      <p:sp>
        <p:nvSpPr>
          <p:cNvPr id="8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Oorlogswinter</a:t>
            </a:r>
          </a:p>
        </p:txBody>
      </p:sp>
    </p:spTree>
    <p:extLst>
      <p:ext uri="{BB962C8B-B14F-4D97-AF65-F5344CB8AC3E}">
        <p14:creationId xmlns:p14="http://schemas.microsoft.com/office/powerpoint/2010/main" val="664510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12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330638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Wij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kunnen uitleggen waarom meneer Kleerkoper Michiel ‘doortastend’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noemt</a:t>
            </a:r>
          </a:p>
          <a:p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kunnen vertellen welke vraag Michiel aan de Barones had moeten stellen als hij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niet</a:t>
            </a:r>
            <a:b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tegen haar zou liegen. </a:t>
            </a:r>
            <a:endParaRPr lang="nl-NL" sz="20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Wij kunnen benoemen welke vragen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opzoekvragen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nadenkvragen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zijn en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uitleggen</a:t>
            </a:r>
            <a:b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waarom. </a:t>
            </a:r>
          </a:p>
        </p:txBody>
      </p:sp>
      <p:sp>
        <p:nvSpPr>
          <p:cNvPr id="15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Oorlogswinter</a:t>
            </a:r>
          </a:p>
        </p:txBody>
      </p:sp>
      <p:pic>
        <p:nvPicPr>
          <p:cNvPr id="12" name="Picture 11" descr="Image result for oorlogswinter geef mij maar een boek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2913" y="3221832"/>
            <a:ext cx="1893050" cy="28734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9280"/>
            <a:ext cx="48292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666712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Plannen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blz. 77 t/m 83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12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4842" y="820730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4586" y="3141404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141404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429669-15F8-48EB-AEA2-7518614434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18299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0248" y="4617940"/>
            <a:ext cx="498306" cy="473075"/>
          </a:xfrm>
          <a:prstGeom prst="rect">
            <a:avLst/>
          </a:prstGeom>
        </p:spPr>
      </p:pic>
      <p:sp>
        <p:nvSpPr>
          <p:cNvPr id="17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Oorlogswinter</a:t>
            </a:r>
          </a:p>
        </p:txBody>
      </p:sp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473652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 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en teamopdrachten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12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5156" y="3576797"/>
            <a:ext cx="3055339" cy="1998635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22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 en 	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82 en 83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Opdrachten 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758825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1929784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4033787"/>
            <a:ext cx="551985" cy="524036"/>
          </a:xfrm>
          <a:prstGeom prst="rect">
            <a:avLst/>
          </a:prstGeom>
        </p:spPr>
      </p:pic>
      <p:sp>
        <p:nvSpPr>
          <p:cNvPr id="13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Oorlogswinter</a:t>
            </a:r>
          </a:p>
        </p:txBody>
      </p:sp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13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449388"/>
            <a:ext cx="10489451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Wij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kunnen een vraag bedenken bij het antwoord ‘Ze reden </a:t>
            </a:r>
            <a:r>
              <a:rPr lang="nl-NL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Schafter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voorbij’. </a:t>
            </a:r>
            <a:endParaRPr lang="nl-NL" sz="20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kunnen uitleggen waarom de boeren niet meteen antwoord geven op de vraag van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b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Duitsers. </a:t>
            </a:r>
            <a:endParaRPr lang="nl-NL" sz="20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Wij kunnen benoemen welke vragen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opzoekvragen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nadenkvragen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zijn en </a:t>
            </a: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uitleggen</a:t>
            </a:r>
            <a:b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nl-NL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waarom. </a:t>
            </a:r>
          </a:p>
        </p:txBody>
      </p:sp>
      <p:sp>
        <p:nvSpPr>
          <p:cNvPr id="14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Oorlogswinter</a:t>
            </a:r>
          </a:p>
        </p:txBody>
      </p:sp>
      <p:pic>
        <p:nvPicPr>
          <p:cNvPr id="8" name="Picture 7" descr="Image result for oorlogswinter geef mij maar een boek&quo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2401" y="3221832"/>
            <a:ext cx="1893050" cy="28734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908050"/>
            <a:ext cx="4829263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4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711240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 afmaken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482738"/>
            <a:ext cx="648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plannen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blz. 84 t/m 91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13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1980" y="821014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1123" y="2896616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5731" y="3066968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8B766F9-A9D2-424F-A9B7-BDFBE08150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66382"/>
            <a:ext cx="498306" cy="473075"/>
          </a:xfrm>
          <a:prstGeom prst="rect">
            <a:avLst/>
          </a:prstGeom>
        </p:spPr>
      </p:pic>
      <p:sp>
        <p:nvSpPr>
          <p:cNvPr id="13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Oorlogswinter</a:t>
            </a:r>
          </a:p>
        </p:txBody>
      </p:sp>
      <p:pic>
        <p:nvPicPr>
          <p:cNvPr id="17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5731" y="4551466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3070</TotalTime>
  <Words>1018</Words>
  <Application>Microsoft Office PowerPoint</Application>
  <PresentationFormat>Widescreen</PresentationFormat>
  <Paragraphs>259</Paragraphs>
  <Slides>17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215</cp:revision>
  <dcterms:created xsi:type="dcterms:W3CDTF">2017-07-26T14:05:48Z</dcterms:created>
  <dcterms:modified xsi:type="dcterms:W3CDTF">2022-09-05T09:39:45Z</dcterms:modified>
</cp:coreProperties>
</file>