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1"/>
  </p:notesMasterIdLst>
  <p:sldIdLst>
    <p:sldId id="256" r:id="rId2"/>
    <p:sldId id="257" r:id="rId3"/>
    <p:sldId id="277" r:id="rId4"/>
    <p:sldId id="258" r:id="rId5"/>
    <p:sldId id="259" r:id="rId6"/>
    <p:sldId id="260" r:id="rId7"/>
    <p:sldId id="261" r:id="rId8"/>
    <p:sldId id="262" r:id="rId9"/>
    <p:sldId id="263" r:id="rId10"/>
    <p:sldId id="272" r:id="rId11"/>
    <p:sldId id="273" r:id="rId12"/>
    <p:sldId id="266" r:id="rId13"/>
    <p:sldId id="275" r:id="rId14"/>
    <p:sldId id="276" r:id="rId15"/>
    <p:sldId id="268" r:id="rId16"/>
    <p:sldId id="269" r:id="rId17"/>
    <p:sldId id="270" r:id="rId18"/>
    <p:sldId id="278" r:id="rId19"/>
    <p:sldId id="271" r:id="rId2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5" pos="3953" userDrawn="1">
          <p15:clr>
            <a:srgbClr val="A4A3A4"/>
          </p15:clr>
        </p15:guide>
        <p15:guide id="6" orient="horz" pos="913" userDrawn="1">
          <p15:clr>
            <a:srgbClr val="A4A3A4"/>
          </p15:clr>
        </p15:guide>
        <p15:guide id="7" pos="72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26"/>
    <p:restoredTop sz="94613"/>
  </p:normalViewPr>
  <p:slideViewPr>
    <p:cSldViewPr snapToGrid="0" snapToObjects="1">
      <p:cViewPr varScale="1">
        <p:scale>
          <a:sx n="109" d="100"/>
          <a:sy n="109" d="100"/>
        </p:scale>
        <p:origin x="966" y="78"/>
      </p:cViewPr>
      <p:guideLst>
        <p:guide orient="horz" pos="572"/>
        <p:guide pos="3727"/>
        <p:guide pos="438"/>
        <p:guide pos="3953"/>
        <p:guide orient="horz" pos="913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C5B6-C830-E945-8A4D-D07A063B9621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865A-6191-3B48-B0BB-AC5B43A6536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14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690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68515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14092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032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3341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6236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4797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60805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88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D0AF-B4A6-BD4A-A659-527D684BB080}" type="datetimeFigureOut">
              <a:rPr lang="nl-NL" smtClean="0"/>
              <a:t>5-9-2022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6.wdp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3.png"/><Relationship Id="rId4" Type="http://schemas.microsoft.com/office/2007/relationships/hdphoto" Target="../media/hdphoto6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microsoft.com/office/2007/relationships/hdphoto" Target="../media/hdphoto1.wd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4536831" y="50400"/>
            <a:ext cx="74822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Ik leer je liedjes van verlangen, en aan je apenstaartje hangen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op basis van de voor- en achterkant voorspellen wat voor soort boek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‘Ik leer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je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liedjes van verlangen’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is en wat het schrijfdoel van de auteur is. 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Wij kunnen op basis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voorkennis over een dier een voorspelling doen waar het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gedicht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over zal gaan. 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3830" y="2914055"/>
            <a:ext cx="1801495" cy="2915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963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908050"/>
            <a:ext cx="4829263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4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711240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 afmaken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482738"/>
            <a:ext cx="648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plannen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gedicht 8 t/m 10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gedicht 9 en 10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1980" y="821014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1123" y="2896616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106354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D8B766F9-A9D2-424F-A9B7-BDFBE08150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66382"/>
            <a:ext cx="498306" cy="473075"/>
          </a:xfrm>
          <a:prstGeom prst="rect">
            <a:avLst/>
          </a:prstGeom>
        </p:spPr>
      </p:pic>
      <p:sp>
        <p:nvSpPr>
          <p:cNvPr id="13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Ik leer je liedjes van verlangen, en aan je apenstaartje hangen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7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598104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86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220000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 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Introductie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schrijfopdracht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Success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All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7983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0151" y="3749041"/>
            <a:ext cx="3370419" cy="2204742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400676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week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Opdrachten 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758825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Maatjeswerk/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1641063"/>
            <a:ext cx="551985" cy="524036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2C06D234-958B-49DA-A940-FD4EFDA62F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3726011"/>
            <a:ext cx="551985" cy="524036"/>
          </a:xfrm>
          <a:prstGeom prst="rect">
            <a:avLst/>
          </a:prstGeom>
        </p:spPr>
      </p:pic>
      <p:sp>
        <p:nvSpPr>
          <p:cNvPr id="13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Ik leer je liedjes van verlangen, en aan je apenstaartje hangen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27435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Ik kan informatie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 een tekst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kan halen.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3830" y="1990726"/>
            <a:ext cx="1801495" cy="2915245"/>
          </a:xfrm>
          <a:prstGeom prst="rect">
            <a:avLst/>
          </a:prstGeom>
        </p:spPr>
      </p:pic>
      <p:sp>
        <p:nvSpPr>
          <p:cNvPr id="14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Ik leer je liedjes van verlangen, en aan je apenstaartje hangen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7334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48292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Toets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5016675" y="2456998"/>
            <a:ext cx="648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Toets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 (gedicht 11 t/m 14)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Stillezen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675" y="908050"/>
            <a:ext cx="648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Oefenen voor de toets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3" b="89916" l="9921" r="89980">
                        <a14:foregroundMark x1="39683" y1="30112" x2="39683" y2="30112"/>
                        <a14:foregroundMark x1="61706" y1="23249" x2="61706" y2="23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56481" y="4061637"/>
            <a:ext cx="2209849" cy="156531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1461980"/>
            <a:ext cx="491660" cy="466765"/>
          </a:xfrm>
          <a:prstGeom prst="rect">
            <a:avLst/>
          </a:prstGeom>
        </p:spPr>
      </p:pic>
      <p:sp>
        <p:nvSpPr>
          <p:cNvPr id="11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Ik leer je liedjes van verlangen, en aan je apenstaartje hangen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0801" y="3113617"/>
            <a:ext cx="491660" cy="46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1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723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	Voorbereiden op de schrijfopdracht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95324" y="1506755"/>
            <a:ext cx="7640601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Kies een dier voor het gedicht 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Eigenschappen bedenken die bij het dier horen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Beeldspraak bedenken dat hierbij past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966" y="2104645"/>
            <a:ext cx="491660" cy="466765"/>
          </a:xfrm>
          <a:prstGeom prst="rect">
            <a:avLst/>
          </a:prstGeom>
        </p:spPr>
      </p:pic>
      <p:pic>
        <p:nvPicPr>
          <p:cNvPr id="11" name="Afbeelding 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7657362" y="2417544"/>
            <a:ext cx="4170180" cy="3341490"/>
          </a:xfrm>
          <a:prstGeom prst="rect">
            <a:avLst/>
          </a:prstGeom>
        </p:spPr>
      </p:pic>
      <p:sp>
        <p:nvSpPr>
          <p:cNvPr id="13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Ik leer je liedjes van verlangen, en aan je apenstaartje hangen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7222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1080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Voorbereiding op de schrijfopdracht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Schrijfopdracht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Terugblik op de voorspelling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Inleveren teamwoordenboek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4958" y="2675506"/>
            <a:ext cx="4233288" cy="2769183"/>
          </a:xfrm>
          <a:prstGeom prst="rect">
            <a:avLst/>
          </a:prstGeom>
        </p:spPr>
      </p:pic>
      <p:sp>
        <p:nvSpPr>
          <p:cNvPr id="13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Ik leer je liedjes van verlangen, en aan je apenstaartje hangen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3217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675" y="1449388"/>
            <a:ext cx="1080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een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gedicht schrijven over een dier met bijpassende karaktereigenschappen in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beeldspraak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 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het gedicht in een zelfgekozen rijmschema plaatsen.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3830" y="2606279"/>
            <a:ext cx="1801495" cy="2915245"/>
          </a:xfrm>
          <a:prstGeom prst="rect">
            <a:avLst/>
          </a:prstGeom>
        </p:spPr>
      </p:pic>
      <p:sp>
        <p:nvSpPr>
          <p:cNvPr id="14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Ik leer je liedjes van verlangen, en aan je apenstaartje hangen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708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96000" y="1449388"/>
            <a:ext cx="10799388" cy="440120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 afmaken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Gedicht schrijven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30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 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Illustratie bij het gedicht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Overleg hoe jullie het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gedicht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gaan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voordragen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Gedicht voordragen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906046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1: Schrijfopdracht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8152220" y="2931505"/>
            <a:ext cx="3953558" cy="316791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470" y="2313521"/>
            <a:ext cx="551985" cy="524036"/>
          </a:xfrm>
          <a:prstGeom prst="rect">
            <a:avLst/>
          </a:prstGeom>
        </p:spPr>
      </p:pic>
      <p:pic>
        <p:nvPicPr>
          <p:cNvPr id="10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095" y="4094615"/>
            <a:ext cx="551985" cy="524036"/>
          </a:xfrm>
          <a:prstGeom prst="rect">
            <a:avLst/>
          </a:prstGeom>
        </p:spPr>
      </p:pic>
      <p:sp>
        <p:nvSpPr>
          <p:cNvPr id="11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Ik leer je liedjes van verlangen, en aan je apenstaartje hangen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9094" y="5335506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856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5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Ik leer je liedjes van verlangen, en aan je apenstaartje hangen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776994" y="988155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 Terugblik op voorspellen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kstvak 12"/>
          <p:cNvSpPr txBox="1"/>
          <p:nvPr/>
        </p:nvSpPr>
        <p:spPr>
          <a:xfrm>
            <a:off x="776994" y="1494010"/>
            <a:ext cx="8182367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Voorspellingen bespreken en controleren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Evalueren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</p:txBody>
      </p:sp>
      <p:pic>
        <p:nvPicPr>
          <p:cNvPr id="15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233" y="2601190"/>
            <a:ext cx="551985" cy="524036"/>
          </a:xfrm>
          <a:prstGeom prst="rect">
            <a:avLst/>
          </a:prstGeom>
        </p:spPr>
      </p:pic>
      <p:pic>
        <p:nvPicPr>
          <p:cNvPr id="8" name="Afbeelding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9969" y="1761917"/>
            <a:ext cx="3629392" cy="2374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1274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6675" y="1449388"/>
            <a:ext cx="1080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Teamwoordenboek inleveren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week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&gt;Verder lezen in: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8996" y="2393682"/>
            <a:ext cx="4974798" cy="3083455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107" y="3938688"/>
            <a:ext cx="1469252" cy="2079976"/>
          </a:xfrm>
          <a:prstGeom prst="rect">
            <a:avLst/>
          </a:prstGeom>
        </p:spPr>
      </p:pic>
      <p:sp>
        <p:nvSpPr>
          <p:cNvPr id="15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Ik leer je liedjes van verlangen, en aan je apenstaartje hangen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555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Ik leer je liedjes van verlangen, en aan je apenstaartje hangen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Voorspellen nieuw boek &amp; doel van de schrijver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kstvak 12"/>
          <p:cNvSpPr txBox="1"/>
          <p:nvPr/>
        </p:nvSpPr>
        <p:spPr>
          <a:xfrm>
            <a:off x="776994" y="1494010"/>
            <a:ext cx="8182367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Gooi met de dobbelsteen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Beantwoord de vraag op de kaart (aanwijzingen boek)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Teamantwoord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Wat is het doel van de schrijver?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5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364" y="2617394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46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3960000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ideaal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sentiment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horde(n)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memoires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joviaal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broche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4990599" y="1449388"/>
            <a:ext cx="6975731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Zoek de betekenis op in het 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Haal woorden voor het teamwoordenboek 	uit de tekst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Studiewijzer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‘woord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betekenis’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invullen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Ik leer je liedjes van verlangen, en aan je apenstaartje hangen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2" b="96271" l="3951" r="945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6896" y="3053907"/>
            <a:ext cx="1771020" cy="2501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756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vak 12"/>
          <p:cNvSpPr txBox="1"/>
          <p:nvPr/>
        </p:nvSpPr>
        <p:spPr>
          <a:xfrm>
            <a:off x="696000" y="1449388"/>
            <a:ext cx="522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plannen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gedicht 1 t/m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4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gedicht 3 en 4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276000" y="1449388"/>
            <a:ext cx="522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Woorden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bespreken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3: 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388" y="908050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4: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Maatjeswerk/teamwerk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8491" y="4809537"/>
            <a:ext cx="1823252" cy="162447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617" y="2045020"/>
            <a:ext cx="551985" cy="524036"/>
          </a:xfrm>
          <a:prstGeom prst="rect">
            <a:avLst/>
          </a:prstGeom>
        </p:spPr>
      </p:pic>
      <p:pic>
        <p:nvPicPr>
          <p:cNvPr id="14" name="Afbeelding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5286" y="4142189"/>
            <a:ext cx="2832100" cy="1852604"/>
          </a:xfrm>
          <a:prstGeom prst="rect">
            <a:avLst/>
          </a:prstGeom>
        </p:spPr>
      </p:pic>
      <p:pic>
        <p:nvPicPr>
          <p:cNvPr id="16" name="Afbeelding 15">
            <a:extLst>
              <a:ext uri="{FF2B5EF4-FFF2-40B4-BE49-F238E27FC236}">
                <a16:creationId xmlns:a16="http://schemas.microsoft.com/office/drawing/2014/main" id="{613E373A-308B-4EC7-80D5-A49588CA547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9871" y="2325182"/>
            <a:ext cx="551985" cy="524036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2C2A53F8-2075-4E54-B71A-C1242E3489F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9870" y="4403227"/>
            <a:ext cx="551985" cy="524036"/>
          </a:xfrm>
          <a:prstGeom prst="rect">
            <a:avLst/>
          </a:prstGeom>
        </p:spPr>
      </p:pic>
      <p:sp>
        <p:nvSpPr>
          <p:cNvPr id="21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Ik leer je liedjes van verlangen, en aan je apenstaartje hangen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0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616" y="3594900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027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746107" y="1449388"/>
            <a:ext cx="10749281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Samenwerkvaardigheid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CCCE8C9-D538-4112-938B-D5A27F2953D0}"/>
              </a:ext>
            </a:extLst>
          </p:cNvPr>
          <p:cNvSpPr txBox="1"/>
          <p:nvPr/>
        </p:nvSpPr>
        <p:spPr>
          <a:xfrm>
            <a:off x="696000" y="96005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16D19FAA-872F-4B22-863C-D701F4277B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3210" y="2937152"/>
            <a:ext cx="3439188" cy="2249728"/>
          </a:xfrm>
          <a:prstGeom prst="rect">
            <a:avLst/>
          </a:prstGeom>
        </p:spPr>
      </p:pic>
      <p:sp>
        <p:nvSpPr>
          <p:cNvPr id="8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Ik leer je liedjes van verlangen, en aan je apenstaartje hangen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510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135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op basis van de voorkennis over een dier een voorspelling doen waar het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gedicht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over zal gaan. 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de volgorde van rijmwoorden binnen een strofe bepalen en opschrijven in een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rijmschema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3830" y="2914055"/>
            <a:ext cx="1801495" cy="2915245"/>
          </a:xfrm>
          <a:prstGeom prst="rect">
            <a:avLst/>
          </a:prstGeom>
        </p:spPr>
      </p:pic>
      <p:sp>
        <p:nvSpPr>
          <p:cNvPr id="15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Ik leer je liedjes van verlangen, en aan je apenstaartje hangen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044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79280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666712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26698"/>
            <a:ext cx="648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Opdrachten plannen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gedicht 5 t/m 7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gedicht 6 en 7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4842" y="706345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000" y="3141404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141404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59429669-15F8-48EB-AEA2-7518614434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18299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0248" y="4617940"/>
            <a:ext cx="498306" cy="473075"/>
          </a:xfrm>
          <a:prstGeom prst="rect">
            <a:avLst/>
          </a:prstGeom>
        </p:spPr>
      </p:pic>
      <p:sp>
        <p:nvSpPr>
          <p:cNvPr id="17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Ik leer je liedjes van verlangen, en aan je apenstaartje hangen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235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473652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Lezen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30765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9045" y="3525842"/>
            <a:ext cx="3183169" cy="2082254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22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 of de voorspelling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klopte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week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Opdrachten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kstvak 16"/>
          <p:cNvSpPr txBox="1"/>
          <p:nvPr/>
        </p:nvSpPr>
        <p:spPr>
          <a:xfrm>
            <a:off x="758825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1947961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8899" y="4038402"/>
            <a:ext cx="551985" cy="524036"/>
          </a:xfrm>
          <a:prstGeom prst="rect">
            <a:avLst/>
          </a:prstGeom>
        </p:spPr>
      </p:pic>
      <p:sp>
        <p:nvSpPr>
          <p:cNvPr id="13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Ik leer je liedjes van verlangen, en aan je apenstaartje hangen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5152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000" y="1449388"/>
            <a:ext cx="1080000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op basis van de voorkennis over een dier een voorspelling doen waar het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gedicht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over zal gaan. 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de volgorde van rijmwoorden binnen een strofe bepalen en opschrijven in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rijmschema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</p:txBody>
      </p:sp>
      <p:pic>
        <p:nvPicPr>
          <p:cNvPr id="13" name="Picture 1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3830" y="2914055"/>
            <a:ext cx="1801495" cy="2915245"/>
          </a:xfrm>
          <a:prstGeom prst="rect">
            <a:avLst/>
          </a:prstGeom>
        </p:spPr>
      </p:pic>
      <p:sp>
        <p:nvSpPr>
          <p:cNvPr id="14" name="Tekstvak 17"/>
          <p:cNvSpPr txBox="1"/>
          <p:nvPr/>
        </p:nvSpPr>
        <p:spPr>
          <a:xfrm>
            <a:off x="4791807" y="50400"/>
            <a:ext cx="71745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Ik leer je liedjes van verlangen, en aan je apenstaartje hangen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9921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3056</TotalTime>
  <Words>1289</Words>
  <Application>Microsoft Office PowerPoint</Application>
  <PresentationFormat>Widescreen</PresentationFormat>
  <Paragraphs>284</Paragraphs>
  <Slides>19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Hilbert Geerling</dc:creator>
  <cp:lastModifiedBy>E.M. Baas</cp:lastModifiedBy>
  <cp:revision>206</cp:revision>
  <dcterms:created xsi:type="dcterms:W3CDTF">2017-07-26T14:05:48Z</dcterms:created>
  <dcterms:modified xsi:type="dcterms:W3CDTF">2022-09-05T09:32:46Z</dcterms:modified>
</cp:coreProperties>
</file>