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2" r:id="rId1"/>
  </p:sldMasterIdLst>
  <p:notesMasterIdLst>
    <p:notesMasterId r:id="rId19"/>
  </p:notesMasterIdLst>
  <p:sldIdLst>
    <p:sldId id="256" r:id="rId2"/>
    <p:sldId id="257" r:id="rId3"/>
    <p:sldId id="258" r:id="rId4"/>
    <p:sldId id="259" r:id="rId5"/>
    <p:sldId id="260" r:id="rId6"/>
    <p:sldId id="261" r:id="rId7"/>
    <p:sldId id="262" r:id="rId8"/>
    <p:sldId id="263" r:id="rId9"/>
    <p:sldId id="272" r:id="rId10"/>
    <p:sldId id="273" r:id="rId11"/>
    <p:sldId id="266" r:id="rId12"/>
    <p:sldId id="275" r:id="rId13"/>
    <p:sldId id="276" r:id="rId14"/>
    <p:sldId id="268" r:id="rId15"/>
    <p:sldId id="269" r:id="rId16"/>
    <p:sldId id="270" r:id="rId17"/>
    <p:sldId id="271" r:id="rId18"/>
  </p:sldIdLst>
  <p:sldSz cx="12192000" cy="6858000"/>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572" userDrawn="1">
          <p15:clr>
            <a:srgbClr val="A4A3A4"/>
          </p15:clr>
        </p15:guide>
        <p15:guide id="2" pos="3727" userDrawn="1">
          <p15:clr>
            <a:srgbClr val="A4A3A4"/>
          </p15:clr>
        </p15:guide>
        <p15:guide id="3" pos="438" userDrawn="1">
          <p15:clr>
            <a:srgbClr val="A4A3A4"/>
          </p15:clr>
        </p15:guide>
        <p15:guide id="5" pos="3953" userDrawn="1">
          <p15:clr>
            <a:srgbClr val="A4A3A4"/>
          </p15:clr>
        </p15:guide>
        <p15:guide id="6" orient="horz" pos="913" userDrawn="1">
          <p15:clr>
            <a:srgbClr val="A4A3A4"/>
          </p15:clr>
        </p15:guide>
        <p15:guide id="7" pos="7242"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9826"/>
    <p:restoredTop sz="94270" autoAdjust="0"/>
  </p:normalViewPr>
  <p:slideViewPr>
    <p:cSldViewPr snapToGrid="0" snapToObjects="1">
      <p:cViewPr varScale="1">
        <p:scale>
          <a:sx n="102" d="100"/>
          <a:sy n="102" d="100"/>
        </p:scale>
        <p:origin x="1248" y="72"/>
      </p:cViewPr>
      <p:guideLst>
        <p:guide orient="horz" pos="572"/>
        <p:guide pos="3727"/>
        <p:guide pos="438"/>
        <p:guide pos="3953"/>
        <p:guide orient="horz" pos="913"/>
        <p:guide pos="724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41CC5B6-C830-E945-8A4D-D07A063B9621}" type="datetimeFigureOut">
              <a:rPr lang="nl-NL" smtClean="0"/>
              <a:t>31-3-2022</a:t>
            </a:fld>
            <a:endParaRPr lang="nl-NL"/>
          </a:p>
        </p:txBody>
      </p:sp>
      <p:sp>
        <p:nvSpPr>
          <p:cNvPr id="4" name="Tijdelijke aanduiding voor dia-afbeelding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nl-NL"/>
              <a:t>Klik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6" name="Tijdelijke aanduiding voor voetteks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DBB865A-6191-3B48-B0BB-AC5B43A65365}" type="slidenum">
              <a:rPr lang="nl-NL" smtClean="0"/>
              <a:t>‹#›</a:t>
            </a:fld>
            <a:endParaRPr lang="nl-NL"/>
          </a:p>
        </p:txBody>
      </p:sp>
    </p:spTree>
    <p:extLst>
      <p:ext uri="{BB962C8B-B14F-4D97-AF65-F5344CB8AC3E}">
        <p14:creationId xmlns:p14="http://schemas.microsoft.com/office/powerpoint/2010/main" val="180614613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fld id="{CDBB865A-6191-3B48-B0BB-AC5B43A65365}" type="slidenum">
              <a:rPr lang="nl-NL" smtClean="0"/>
              <a:t>2</a:t>
            </a:fld>
            <a:endParaRPr lang="nl-NL"/>
          </a:p>
        </p:txBody>
      </p:sp>
    </p:spTree>
    <p:extLst>
      <p:ext uri="{BB962C8B-B14F-4D97-AF65-F5344CB8AC3E}">
        <p14:creationId xmlns:p14="http://schemas.microsoft.com/office/powerpoint/2010/main" val="121669017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fld id="{CDBB865A-6191-3B48-B0BB-AC5B43A65365}" type="slidenum">
              <a:rPr lang="nl-NL" smtClean="0"/>
              <a:t>3</a:t>
            </a:fld>
            <a:endParaRPr lang="nl-NL"/>
          </a:p>
        </p:txBody>
      </p:sp>
    </p:spTree>
    <p:extLst>
      <p:ext uri="{BB962C8B-B14F-4D97-AF65-F5344CB8AC3E}">
        <p14:creationId xmlns:p14="http://schemas.microsoft.com/office/powerpoint/2010/main" val="97140921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fld id="{CDBB865A-6191-3B48-B0BB-AC5B43A65365}" type="slidenum">
              <a:rPr lang="nl-NL" smtClean="0"/>
              <a:t>6</a:t>
            </a:fld>
            <a:endParaRPr lang="nl-NL"/>
          </a:p>
        </p:txBody>
      </p:sp>
    </p:spTree>
    <p:extLst>
      <p:ext uri="{BB962C8B-B14F-4D97-AF65-F5344CB8AC3E}">
        <p14:creationId xmlns:p14="http://schemas.microsoft.com/office/powerpoint/2010/main" val="47470324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5"/>
          </p:nvPr>
        </p:nvSpPr>
        <p:spPr/>
        <p:txBody>
          <a:bodyPr/>
          <a:lstStyle/>
          <a:p>
            <a:fld id="{CDBB865A-6191-3B48-B0BB-AC5B43A65365}" type="slidenum">
              <a:rPr lang="nl-NL" smtClean="0"/>
              <a:t>7</a:t>
            </a:fld>
            <a:endParaRPr lang="nl-NL"/>
          </a:p>
        </p:txBody>
      </p:sp>
    </p:spTree>
    <p:extLst>
      <p:ext uri="{BB962C8B-B14F-4D97-AF65-F5344CB8AC3E}">
        <p14:creationId xmlns:p14="http://schemas.microsoft.com/office/powerpoint/2010/main" val="342982989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fld id="{CDBB865A-6191-3B48-B0BB-AC5B43A65365}" type="slidenum">
              <a:rPr lang="nl-NL" smtClean="0"/>
              <a:t>9</a:t>
            </a:fld>
            <a:endParaRPr lang="nl-NL"/>
          </a:p>
        </p:txBody>
      </p:sp>
    </p:spTree>
    <p:extLst>
      <p:ext uri="{BB962C8B-B14F-4D97-AF65-F5344CB8AC3E}">
        <p14:creationId xmlns:p14="http://schemas.microsoft.com/office/powerpoint/2010/main" val="263833412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fld id="{CDBB865A-6191-3B48-B0BB-AC5B43A65365}" type="slidenum">
              <a:rPr lang="nl-NL" smtClean="0"/>
              <a:t>15</a:t>
            </a:fld>
            <a:endParaRPr lang="nl-NL"/>
          </a:p>
        </p:txBody>
      </p:sp>
    </p:spTree>
    <p:extLst>
      <p:ext uri="{BB962C8B-B14F-4D97-AF65-F5344CB8AC3E}">
        <p14:creationId xmlns:p14="http://schemas.microsoft.com/office/powerpoint/2010/main" val="31896236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fld id="{CDBB865A-6191-3B48-B0BB-AC5B43A65365}" type="slidenum">
              <a:rPr lang="nl-NL" smtClean="0"/>
              <a:t>16</a:t>
            </a:fld>
            <a:endParaRPr lang="nl-NL"/>
          </a:p>
        </p:txBody>
      </p:sp>
    </p:spTree>
    <p:extLst>
      <p:ext uri="{BB962C8B-B14F-4D97-AF65-F5344CB8AC3E}">
        <p14:creationId xmlns:p14="http://schemas.microsoft.com/office/powerpoint/2010/main" val="213247974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fld id="{CDBB865A-6191-3B48-B0BB-AC5B43A65365}" type="slidenum">
              <a:rPr lang="nl-NL" smtClean="0"/>
              <a:t>17</a:t>
            </a:fld>
            <a:endParaRPr lang="nl-NL"/>
          </a:p>
        </p:txBody>
      </p:sp>
    </p:spTree>
    <p:extLst>
      <p:ext uri="{BB962C8B-B14F-4D97-AF65-F5344CB8AC3E}">
        <p14:creationId xmlns:p14="http://schemas.microsoft.com/office/powerpoint/2010/main" val="56688861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eldia">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Titelstijl van model bewerken</a:t>
            </a:r>
            <a:endParaRPr lang="en-US" dirty="0"/>
          </a:p>
        </p:txBody>
      </p:sp>
      <p:sp>
        <p:nvSpPr>
          <p:cNvPr id="3" name="Vertical Text Placeholder 2"/>
          <p:cNvSpPr>
            <a:spLocks noGrp="1"/>
          </p:cNvSpPr>
          <p:nvPr>
            <p:ph type="body" orient="vert" idx="1"/>
          </p:nvPr>
        </p:nvSpPr>
        <p:spPr/>
        <p:txBody>
          <a:bodyPr vert="eaVert"/>
          <a:lstStyle/>
          <a:p>
            <a:pPr lvl="0"/>
            <a:r>
              <a:rPr lang="nl-NL"/>
              <a:t>Klik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3B87D0AF-B4A6-BD4A-A659-527D684BB080}" type="datetimeFigureOut">
              <a:rPr lang="nl-NL" smtClean="0"/>
              <a:t>31-3-2022</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8134B84A-342A-0144-9040-13A8EB264C5E}" type="slidenum">
              <a:rPr lang="nl-NL" smtClean="0"/>
              <a:t>‹#›</a:t>
            </a:fld>
            <a:endParaRPr lang="nl-NL"/>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nl-NL"/>
              <a:t>Titelstijl van model bewerken</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nl-NL"/>
              <a:t>Klik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3B87D0AF-B4A6-BD4A-A659-527D684BB080}" type="datetimeFigureOut">
              <a:rPr lang="nl-NL" smtClean="0"/>
              <a:t>31-3-2022</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8134B84A-342A-0144-9040-13A8EB264C5E}" type="slidenum">
              <a:rPr lang="nl-NL" smtClean="0"/>
              <a:t>‹#›</a:t>
            </a:fld>
            <a:endParaRPr lang="nl-NL"/>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Titelstijl van model bewerken</a:t>
            </a:r>
            <a:endParaRPr lang="en-US" dirty="0"/>
          </a:p>
        </p:txBody>
      </p:sp>
      <p:sp>
        <p:nvSpPr>
          <p:cNvPr id="3" name="Content Placeholder 2"/>
          <p:cNvSpPr>
            <a:spLocks noGrp="1"/>
          </p:cNvSpPr>
          <p:nvPr>
            <p:ph idx="1"/>
          </p:nvPr>
        </p:nvSpPr>
        <p:spPr/>
        <p:txBody>
          <a:bodyPr/>
          <a:lstStyle/>
          <a:p>
            <a:pPr lvl="0"/>
            <a:r>
              <a:rPr lang="nl-NL"/>
              <a:t>Klik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3B87D0AF-B4A6-BD4A-A659-527D684BB080}" type="datetimeFigureOut">
              <a:rPr lang="nl-NL" smtClean="0"/>
              <a:t>31-3-2022</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8134B84A-342A-0144-9040-13A8EB264C5E}" type="slidenum">
              <a:rPr lang="nl-NL" smtClean="0"/>
              <a:t>‹#›</a:t>
            </a:fld>
            <a:endParaRPr lang="nl-NL"/>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nl-NL"/>
              <a:t>Titelstijl van model bewerken</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nl-NL"/>
              <a:t>Klik om de tekststijl van het model te bewerken</a:t>
            </a:r>
          </a:p>
        </p:txBody>
      </p:sp>
      <p:sp>
        <p:nvSpPr>
          <p:cNvPr id="4" name="Date Placeholder 3"/>
          <p:cNvSpPr>
            <a:spLocks noGrp="1"/>
          </p:cNvSpPr>
          <p:nvPr>
            <p:ph type="dt" sz="half" idx="10"/>
          </p:nvPr>
        </p:nvSpPr>
        <p:spPr/>
        <p:txBody>
          <a:bodyPr/>
          <a:lstStyle/>
          <a:p>
            <a:fld id="{3B87D0AF-B4A6-BD4A-A659-527D684BB080}" type="datetimeFigureOut">
              <a:rPr lang="nl-NL" smtClean="0"/>
              <a:t>31-3-2022</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8134B84A-342A-0144-9040-13A8EB264C5E}" type="slidenum">
              <a:rPr lang="nl-NL" smtClean="0"/>
              <a:t>‹#›</a:t>
            </a:fld>
            <a:endParaRPr lang="nl-NL"/>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ee objecte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Titelstijl van model bewerken</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nl-NL"/>
              <a:t>Klik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nl-NL"/>
              <a:t>Klik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Date Placeholder 4"/>
          <p:cNvSpPr>
            <a:spLocks noGrp="1"/>
          </p:cNvSpPr>
          <p:nvPr>
            <p:ph type="dt" sz="half" idx="10"/>
          </p:nvPr>
        </p:nvSpPr>
        <p:spPr/>
        <p:txBody>
          <a:bodyPr/>
          <a:lstStyle/>
          <a:p>
            <a:fld id="{3B87D0AF-B4A6-BD4A-A659-527D684BB080}" type="datetimeFigureOut">
              <a:rPr lang="nl-NL" smtClean="0"/>
              <a:t>31-3-2022</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8134B84A-342A-0144-9040-13A8EB264C5E}" type="slidenum">
              <a:rPr lang="nl-NL" smtClean="0"/>
              <a:t>‹#›</a:t>
            </a:fld>
            <a:endParaRPr lang="nl-NL"/>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nl-NL"/>
              <a:t>Titelstijl van model bewerken</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 om de tekststijl van het model te bewerken</a:t>
            </a:r>
          </a:p>
        </p:txBody>
      </p:sp>
      <p:sp>
        <p:nvSpPr>
          <p:cNvPr id="4" name="Content Placeholder 3"/>
          <p:cNvSpPr>
            <a:spLocks noGrp="1"/>
          </p:cNvSpPr>
          <p:nvPr>
            <p:ph sz="half" idx="2"/>
          </p:nvPr>
        </p:nvSpPr>
        <p:spPr>
          <a:xfrm>
            <a:off x="839788" y="2505075"/>
            <a:ext cx="5157787" cy="3684588"/>
          </a:xfrm>
        </p:spPr>
        <p:txBody>
          <a:bodyPr/>
          <a:lstStyle/>
          <a:p>
            <a:pPr lvl="0"/>
            <a:r>
              <a:rPr lang="nl-NL"/>
              <a:t>Klik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 om de tekststijl van het model te bewerken</a:t>
            </a:r>
          </a:p>
        </p:txBody>
      </p:sp>
      <p:sp>
        <p:nvSpPr>
          <p:cNvPr id="6" name="Content Placeholder 5"/>
          <p:cNvSpPr>
            <a:spLocks noGrp="1"/>
          </p:cNvSpPr>
          <p:nvPr>
            <p:ph sz="quarter" idx="4"/>
          </p:nvPr>
        </p:nvSpPr>
        <p:spPr>
          <a:xfrm>
            <a:off x="6172200" y="2505075"/>
            <a:ext cx="5183188" cy="3684588"/>
          </a:xfrm>
        </p:spPr>
        <p:txBody>
          <a:bodyPr/>
          <a:lstStyle/>
          <a:p>
            <a:pPr lvl="0"/>
            <a:r>
              <a:rPr lang="nl-NL"/>
              <a:t>Klik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7" name="Date Placeholder 6"/>
          <p:cNvSpPr>
            <a:spLocks noGrp="1"/>
          </p:cNvSpPr>
          <p:nvPr>
            <p:ph type="dt" sz="half" idx="10"/>
          </p:nvPr>
        </p:nvSpPr>
        <p:spPr/>
        <p:txBody>
          <a:bodyPr/>
          <a:lstStyle/>
          <a:p>
            <a:fld id="{3B87D0AF-B4A6-BD4A-A659-527D684BB080}" type="datetimeFigureOut">
              <a:rPr lang="nl-NL" smtClean="0"/>
              <a:t>31-3-2022</a:t>
            </a:fld>
            <a:endParaRPr lang="nl-NL"/>
          </a:p>
        </p:txBody>
      </p:sp>
      <p:sp>
        <p:nvSpPr>
          <p:cNvPr id="8" name="Footer Placeholder 7"/>
          <p:cNvSpPr>
            <a:spLocks noGrp="1"/>
          </p:cNvSpPr>
          <p:nvPr>
            <p:ph type="ftr" sz="quarter" idx="11"/>
          </p:nvPr>
        </p:nvSpPr>
        <p:spPr/>
        <p:txBody>
          <a:bodyPr/>
          <a:lstStyle/>
          <a:p>
            <a:endParaRPr lang="nl-NL"/>
          </a:p>
        </p:txBody>
      </p:sp>
      <p:sp>
        <p:nvSpPr>
          <p:cNvPr id="9" name="Slide Number Placeholder 8"/>
          <p:cNvSpPr>
            <a:spLocks noGrp="1"/>
          </p:cNvSpPr>
          <p:nvPr>
            <p:ph type="sldNum" sz="quarter" idx="12"/>
          </p:nvPr>
        </p:nvSpPr>
        <p:spPr/>
        <p:txBody>
          <a:bodyPr/>
          <a:lstStyle/>
          <a:p>
            <a:fld id="{8134B84A-342A-0144-9040-13A8EB264C5E}" type="slidenum">
              <a:rPr lang="nl-NL" smtClean="0"/>
              <a:t>‹#›</a:t>
            </a:fld>
            <a:endParaRPr lang="nl-NL"/>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Titelstijl van model bewerken</a:t>
            </a:r>
            <a:endParaRPr lang="en-US" dirty="0"/>
          </a:p>
        </p:txBody>
      </p:sp>
      <p:sp>
        <p:nvSpPr>
          <p:cNvPr id="3" name="Date Placeholder 2"/>
          <p:cNvSpPr>
            <a:spLocks noGrp="1"/>
          </p:cNvSpPr>
          <p:nvPr>
            <p:ph type="dt" sz="half" idx="10"/>
          </p:nvPr>
        </p:nvSpPr>
        <p:spPr/>
        <p:txBody>
          <a:bodyPr/>
          <a:lstStyle/>
          <a:p>
            <a:fld id="{3B87D0AF-B4A6-BD4A-A659-527D684BB080}" type="datetimeFigureOut">
              <a:rPr lang="nl-NL" smtClean="0"/>
              <a:t>31-3-2022</a:t>
            </a:fld>
            <a:endParaRPr lang="nl-NL"/>
          </a:p>
        </p:txBody>
      </p:sp>
      <p:sp>
        <p:nvSpPr>
          <p:cNvPr id="4" name="Footer Placeholder 3"/>
          <p:cNvSpPr>
            <a:spLocks noGrp="1"/>
          </p:cNvSpPr>
          <p:nvPr>
            <p:ph type="ftr" sz="quarter" idx="11"/>
          </p:nvPr>
        </p:nvSpPr>
        <p:spPr/>
        <p:txBody>
          <a:bodyPr/>
          <a:lstStyle/>
          <a:p>
            <a:endParaRPr lang="nl-NL"/>
          </a:p>
        </p:txBody>
      </p:sp>
      <p:sp>
        <p:nvSpPr>
          <p:cNvPr id="5" name="Slide Number Placeholder 4"/>
          <p:cNvSpPr>
            <a:spLocks noGrp="1"/>
          </p:cNvSpPr>
          <p:nvPr>
            <p:ph type="sldNum" sz="quarter" idx="12"/>
          </p:nvPr>
        </p:nvSpPr>
        <p:spPr/>
        <p:txBody>
          <a:bodyPr/>
          <a:lstStyle/>
          <a:p>
            <a:fld id="{8134B84A-342A-0144-9040-13A8EB264C5E}" type="slidenum">
              <a:rPr lang="nl-NL" smtClean="0"/>
              <a:t>‹#›</a:t>
            </a:fld>
            <a:endParaRPr lang="nl-NL"/>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B87D0AF-B4A6-BD4A-A659-527D684BB080}" type="datetimeFigureOut">
              <a:rPr lang="nl-NL" smtClean="0"/>
              <a:t>31-3-2022</a:t>
            </a:fld>
            <a:endParaRPr lang="nl-NL"/>
          </a:p>
        </p:txBody>
      </p:sp>
      <p:sp>
        <p:nvSpPr>
          <p:cNvPr id="3" name="Footer Placeholder 2"/>
          <p:cNvSpPr>
            <a:spLocks noGrp="1"/>
          </p:cNvSpPr>
          <p:nvPr>
            <p:ph type="ftr" sz="quarter" idx="11"/>
          </p:nvPr>
        </p:nvSpPr>
        <p:spPr/>
        <p:txBody>
          <a:bodyPr/>
          <a:lstStyle/>
          <a:p>
            <a:endParaRPr lang="nl-NL"/>
          </a:p>
        </p:txBody>
      </p:sp>
      <p:sp>
        <p:nvSpPr>
          <p:cNvPr id="4" name="Slide Number Placeholder 3"/>
          <p:cNvSpPr>
            <a:spLocks noGrp="1"/>
          </p:cNvSpPr>
          <p:nvPr>
            <p:ph type="sldNum" sz="quarter" idx="12"/>
          </p:nvPr>
        </p:nvSpPr>
        <p:spPr/>
        <p:txBody>
          <a:bodyPr/>
          <a:lstStyle/>
          <a:p>
            <a:fld id="{8134B84A-342A-0144-9040-13A8EB264C5E}" type="slidenum">
              <a:rPr lang="nl-NL" smtClean="0"/>
              <a:t>‹#›</a:t>
            </a:fld>
            <a:endParaRPr lang="nl-NL"/>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nl-NL"/>
              <a:t>Titelstijl van model bewerken</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a:t>Klik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 om de tekststijl van het model te bewerken</a:t>
            </a:r>
          </a:p>
        </p:txBody>
      </p:sp>
      <p:sp>
        <p:nvSpPr>
          <p:cNvPr id="5" name="Date Placeholder 4"/>
          <p:cNvSpPr>
            <a:spLocks noGrp="1"/>
          </p:cNvSpPr>
          <p:nvPr>
            <p:ph type="dt" sz="half" idx="10"/>
          </p:nvPr>
        </p:nvSpPr>
        <p:spPr/>
        <p:txBody>
          <a:bodyPr/>
          <a:lstStyle/>
          <a:p>
            <a:fld id="{3B87D0AF-B4A6-BD4A-A659-527D684BB080}" type="datetimeFigureOut">
              <a:rPr lang="nl-NL" smtClean="0"/>
              <a:t>31-3-2022</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8134B84A-342A-0144-9040-13A8EB264C5E}" type="slidenum">
              <a:rPr lang="nl-NL" smtClean="0"/>
              <a:t>‹#›</a:t>
            </a:fld>
            <a:endParaRPr lang="nl-NL"/>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nl-NL"/>
              <a:t>Titelstijl van model bewerken</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nl-NL"/>
              <a:t>Sleep de afbeelding naar de tijdelijke aanduiding of klik op het pictogram als u een afbeelding wilt toevoegen</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 om de tekststijl van het model te bewerken</a:t>
            </a:r>
          </a:p>
        </p:txBody>
      </p:sp>
      <p:sp>
        <p:nvSpPr>
          <p:cNvPr id="5" name="Date Placeholder 4"/>
          <p:cNvSpPr>
            <a:spLocks noGrp="1"/>
          </p:cNvSpPr>
          <p:nvPr>
            <p:ph type="dt" sz="half" idx="10"/>
          </p:nvPr>
        </p:nvSpPr>
        <p:spPr/>
        <p:txBody>
          <a:bodyPr/>
          <a:lstStyle/>
          <a:p>
            <a:fld id="{3B87D0AF-B4A6-BD4A-A659-527D684BB080}" type="datetimeFigureOut">
              <a:rPr lang="nl-NL" smtClean="0"/>
              <a:t>31-3-2022</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8134B84A-342A-0144-9040-13A8EB264C5E}" type="slidenum">
              <a:rPr lang="nl-NL" smtClean="0"/>
              <a:t>‹#›</a:t>
            </a:fld>
            <a:endParaRPr lang="nl-NL"/>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nl-NL"/>
              <a:t>Titelstijl van model bewerken</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nl-NL"/>
              <a:t>Klik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B87D0AF-B4A6-BD4A-A659-527D684BB080}" type="datetimeFigureOut">
              <a:rPr lang="nl-NL" smtClean="0"/>
              <a:t>31-3-2022</a:t>
            </a:fld>
            <a:endParaRPr lang="nl-NL"/>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NL"/>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134B84A-342A-0144-9040-13A8EB264C5E}" type="slidenum">
              <a:rPr lang="nl-NL" smtClean="0"/>
              <a:t>‹#›</a:t>
            </a:fld>
            <a:endParaRPr lang="nl-NL"/>
          </a:p>
        </p:txBody>
      </p:sp>
    </p:spTree>
    <p:extLst>
      <p:ext uri="{BB962C8B-B14F-4D97-AF65-F5344CB8AC3E}">
        <p14:creationId xmlns:p14="http://schemas.microsoft.com/office/powerpoint/2010/main" val="20272549"/>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Layout" Target="../slideLayouts/slideLayout1.xml"/><Relationship Id="rId4" Type="http://schemas.microsoft.com/office/2007/relationships/hdphoto" Target="../media/hdphoto4.wdp"/></Relationships>
</file>

<file path=ppt/slides/_rels/slide1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microsoft.com/office/2007/relationships/hdphoto" Target="../media/hdphoto5.wdp"/><Relationship Id="rId2" Type="http://schemas.openxmlformats.org/officeDocument/2006/relationships/image" Target="../media/image10.png"/><Relationship Id="rId1" Type="http://schemas.openxmlformats.org/officeDocument/2006/relationships/slideLayout" Target="../slideLayouts/slideLayout1.xml"/><Relationship Id="rId5" Type="http://schemas.microsoft.com/office/2007/relationships/hdphoto" Target="../media/hdphoto3.wdp"/><Relationship Id="rId4" Type="http://schemas.openxmlformats.org/officeDocument/2006/relationships/image" Target="../media/image11.png"/></Relationships>
</file>

<file path=ppt/slides/_rels/slide13.xml.rels><?xml version="1.0" encoding="UTF-8" standalone="yes"?>
<Relationships xmlns="http://schemas.openxmlformats.org/package/2006/relationships"><Relationship Id="rId3" Type="http://schemas.microsoft.com/office/2007/relationships/hdphoto" Target="../media/hdphoto3.wdp"/><Relationship Id="rId2" Type="http://schemas.openxmlformats.org/officeDocument/2006/relationships/image" Target="../media/image11.png"/><Relationship Id="rId1" Type="http://schemas.openxmlformats.org/officeDocument/2006/relationships/slideLayout" Target="../slideLayouts/slideLayout1.xml"/><Relationship Id="rId5" Type="http://schemas.microsoft.com/office/2007/relationships/hdphoto" Target="../media/hdphoto6.wdp"/><Relationship Id="rId4" Type="http://schemas.openxmlformats.org/officeDocument/2006/relationships/image" Target="../media/image12.png"/></Relationships>
</file>

<file path=ppt/slides/_rels/slide14.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7.xml"/><Relationship Id="rId1" Type="http://schemas.openxmlformats.org/officeDocument/2006/relationships/slideLayout" Target="../slideLayouts/slideLayout1.xml"/><Relationship Id="rId6" Type="http://schemas.microsoft.com/office/2007/relationships/hdphoto" Target="../media/hdphoto4.wdp"/><Relationship Id="rId5" Type="http://schemas.openxmlformats.org/officeDocument/2006/relationships/image" Target="../media/image5.png"/><Relationship Id="rId4" Type="http://schemas.microsoft.com/office/2007/relationships/hdphoto" Target="../media/hdphoto6.wdp"/></Relationships>
</file>

<file path=ppt/slides/_rels/slide1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8.xml"/><Relationship Id="rId1" Type="http://schemas.openxmlformats.org/officeDocument/2006/relationships/slideLayout" Target="../slideLayouts/slideLayout1.xml"/><Relationship Id="rId4" Type="http://schemas.openxmlformats.org/officeDocument/2006/relationships/image" Target="../media/image2.jpeg"/></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microsoft.com/office/2007/relationships/hdphoto" Target="../media/hdphoto1.wdp"/></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1.xml"/><Relationship Id="rId6" Type="http://schemas.openxmlformats.org/officeDocument/2006/relationships/image" Target="../media/image6.png"/><Relationship Id="rId5" Type="http://schemas.microsoft.com/office/2007/relationships/hdphoto" Target="../media/hdphoto2.wdp"/><Relationship Id="rId4" Type="http://schemas.openxmlformats.org/officeDocument/2006/relationships/image" Target="../media/image5.png"/></Relationships>
</file>

<file path=ppt/slides/_rels/slide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xml"/><Relationship Id="rId1" Type="http://schemas.openxmlformats.org/officeDocument/2006/relationships/slideLayout" Target="../slideLayouts/slideLayout1.xml"/><Relationship Id="rId6" Type="http://schemas.microsoft.com/office/2007/relationships/hdphoto" Target="../media/hdphoto3.wdp"/><Relationship Id="rId5" Type="http://schemas.openxmlformats.org/officeDocument/2006/relationships/image" Target="../media/image9.png"/><Relationship Id="rId4" Type="http://schemas.openxmlformats.org/officeDocument/2006/relationships/image" Target="../media/image4.png"/></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1.xml"/><Relationship Id="rId5" Type="http://schemas.microsoft.com/office/2007/relationships/hdphoto" Target="../media/hdphoto4.wdp"/><Relationship Id="rId4" Type="http://schemas.openxmlformats.org/officeDocument/2006/relationships/image" Target="../media/image5.png"/></Relationships>
</file>

<file path=ppt/slides/_rels/slide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5.xml"/><Relationship Id="rId1" Type="http://schemas.openxmlformats.org/officeDocument/2006/relationships/slideLayout" Target="../slideLayouts/slideLayout1.xml"/><Relationship Id="rId6" Type="http://schemas.microsoft.com/office/2007/relationships/hdphoto" Target="../media/hdphoto3.wdp"/><Relationship Id="rId5" Type="http://schemas.openxmlformats.org/officeDocument/2006/relationships/image" Target="../media/image9.png"/><Relationship Id="rId4"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kstvak 6"/>
          <p:cNvSpPr txBox="1"/>
          <p:nvPr/>
        </p:nvSpPr>
        <p:spPr>
          <a:xfrm>
            <a:off x="695325" y="59955"/>
            <a:ext cx="1459684" cy="400110"/>
          </a:xfrm>
          <a:prstGeom prst="rect">
            <a:avLst/>
          </a:prstGeom>
          <a:noFill/>
        </p:spPr>
        <p:txBody>
          <a:bodyPr wrap="square" rtlCol="0">
            <a:spAutoFit/>
          </a:bodyPr>
          <a:lstStyle/>
          <a:p>
            <a:r>
              <a:rPr lang="nl-NL" sz="2000" dirty="0">
                <a:solidFill>
                  <a:schemeClr val="bg1"/>
                </a:solidFill>
                <a:latin typeface="Arial" charset="0"/>
                <a:ea typeface="Arial" charset="0"/>
                <a:cs typeface="Arial" charset="0"/>
              </a:rPr>
              <a:t>Les 6</a:t>
            </a:r>
          </a:p>
        </p:txBody>
      </p:sp>
      <p:sp>
        <p:nvSpPr>
          <p:cNvPr id="8" name="Tekstvak 7"/>
          <p:cNvSpPr txBox="1"/>
          <p:nvPr/>
        </p:nvSpPr>
        <p:spPr>
          <a:xfrm>
            <a:off x="6096000" y="50400"/>
            <a:ext cx="5400000" cy="400110"/>
          </a:xfrm>
          <a:prstGeom prst="rect">
            <a:avLst/>
          </a:prstGeom>
          <a:noFill/>
        </p:spPr>
        <p:txBody>
          <a:bodyPr wrap="square" rtlCol="0">
            <a:spAutoFit/>
          </a:bodyPr>
          <a:lstStyle/>
          <a:p>
            <a:pPr algn="r"/>
            <a:r>
              <a:rPr lang="nl-NL" sz="2000" dirty="0" smtClean="0">
                <a:solidFill>
                  <a:schemeClr val="bg1"/>
                </a:solidFill>
                <a:latin typeface="Arial" charset="0"/>
                <a:ea typeface="Arial" charset="0"/>
                <a:cs typeface="Arial" charset="0"/>
              </a:rPr>
              <a:t>Hoe schrijf ik zelf een waanzinnig boek?</a:t>
            </a:r>
            <a:endParaRPr lang="nl-NL" sz="2000" dirty="0">
              <a:solidFill>
                <a:schemeClr val="bg1"/>
              </a:solidFill>
              <a:latin typeface="Arial" charset="0"/>
              <a:ea typeface="Arial" charset="0"/>
              <a:cs typeface="Arial" charset="0"/>
            </a:endParaRPr>
          </a:p>
        </p:txBody>
      </p:sp>
      <p:sp>
        <p:nvSpPr>
          <p:cNvPr id="9" name="Tekstvak 8"/>
          <p:cNvSpPr txBox="1"/>
          <p:nvPr/>
        </p:nvSpPr>
        <p:spPr>
          <a:xfrm>
            <a:off x="0" y="6560191"/>
            <a:ext cx="12192000" cy="415498"/>
          </a:xfrm>
          <a:prstGeom prst="rect">
            <a:avLst/>
          </a:prstGeom>
          <a:noFill/>
        </p:spPr>
        <p:txBody>
          <a:bodyPr wrap="square" rtlCol="0">
            <a:spAutoFit/>
          </a:bodyPr>
          <a:lstStyle/>
          <a:p>
            <a:pPr algn="ctr"/>
            <a:r>
              <a:rPr lang="nl-NL" sz="1050" dirty="0">
                <a:solidFill>
                  <a:schemeClr val="bg1"/>
                </a:solidFill>
                <a:latin typeface="Arial" charset="0"/>
                <a:ea typeface="Arial" charset="0"/>
                <a:cs typeface="Arial" charset="0"/>
              </a:rPr>
              <a:t>Copyright ©</a:t>
            </a:r>
            <a:r>
              <a:rPr lang="nl-NL" sz="1050" dirty="0" err="1">
                <a:solidFill>
                  <a:schemeClr val="bg1"/>
                </a:solidFill>
                <a:latin typeface="Arial" charset="0"/>
                <a:ea typeface="Arial" charset="0"/>
                <a:cs typeface="Arial" charset="0"/>
              </a:rPr>
              <a:t>Success</a:t>
            </a:r>
            <a:r>
              <a:rPr lang="nl-NL" sz="1050" dirty="0">
                <a:solidFill>
                  <a:schemeClr val="bg1"/>
                </a:solidFill>
                <a:latin typeface="Arial" charset="0"/>
                <a:ea typeface="Arial" charset="0"/>
                <a:cs typeface="Arial" charset="0"/>
              </a:rPr>
              <a:t> </a:t>
            </a:r>
            <a:r>
              <a:rPr lang="nl-NL" sz="1050" dirty="0" err="1">
                <a:solidFill>
                  <a:schemeClr val="bg1"/>
                </a:solidFill>
                <a:latin typeface="Arial" charset="0"/>
                <a:ea typeface="Arial" charset="0"/>
                <a:cs typeface="Arial" charset="0"/>
              </a:rPr>
              <a:t>for</a:t>
            </a:r>
            <a:r>
              <a:rPr lang="nl-NL" sz="1050" dirty="0">
                <a:solidFill>
                  <a:schemeClr val="bg1"/>
                </a:solidFill>
                <a:latin typeface="Arial" charset="0"/>
                <a:ea typeface="Arial" charset="0"/>
                <a:cs typeface="Arial" charset="0"/>
              </a:rPr>
              <a:t> </a:t>
            </a:r>
            <a:r>
              <a:rPr lang="nl-NL" sz="1050" dirty="0" err="1">
                <a:solidFill>
                  <a:schemeClr val="bg1"/>
                </a:solidFill>
                <a:latin typeface="Arial" charset="0"/>
                <a:ea typeface="Arial" charset="0"/>
                <a:cs typeface="Arial" charset="0"/>
              </a:rPr>
              <a:t>All</a:t>
            </a:r>
            <a:r>
              <a:rPr lang="nl-NL" sz="1050" dirty="0">
                <a:solidFill>
                  <a:schemeClr val="bg1"/>
                </a:solidFill>
                <a:latin typeface="Arial" charset="0"/>
                <a:ea typeface="Arial" charset="0"/>
                <a:cs typeface="Arial" charset="0"/>
              </a:rPr>
              <a:t>. Alle rechten voorbehouden</a:t>
            </a:r>
          </a:p>
          <a:p>
            <a:pPr algn="ctr"/>
            <a:endParaRPr lang="nl-NL" sz="1050" dirty="0">
              <a:solidFill>
                <a:schemeClr val="bg1"/>
              </a:solidFill>
              <a:latin typeface="Arial" charset="0"/>
              <a:ea typeface="Arial" charset="0"/>
              <a:cs typeface="Arial" charset="0"/>
            </a:endParaRPr>
          </a:p>
        </p:txBody>
      </p:sp>
      <p:sp>
        <p:nvSpPr>
          <p:cNvPr id="10" name="Tekstvak 9"/>
          <p:cNvSpPr txBox="1"/>
          <p:nvPr/>
        </p:nvSpPr>
        <p:spPr>
          <a:xfrm>
            <a:off x="695325" y="908050"/>
            <a:ext cx="9269835" cy="400110"/>
          </a:xfrm>
          <a:prstGeom prst="rect">
            <a:avLst/>
          </a:prstGeom>
          <a:noFill/>
        </p:spPr>
        <p:txBody>
          <a:bodyPr wrap="square" rtlCol="0">
            <a:spAutoFit/>
          </a:bodyPr>
          <a:lstStyle/>
          <a:p>
            <a:r>
              <a:rPr lang="nl-NL" sz="2000" dirty="0">
                <a:solidFill>
                  <a:srgbClr val="002060"/>
                </a:solidFill>
                <a:latin typeface="Arial" charset="0"/>
                <a:ea typeface="Arial" charset="0"/>
                <a:cs typeface="Arial" charset="0"/>
              </a:rPr>
              <a:t>Doel van de les:</a:t>
            </a:r>
          </a:p>
        </p:txBody>
      </p:sp>
      <p:sp>
        <p:nvSpPr>
          <p:cNvPr id="11" name="Tekstvak 10"/>
          <p:cNvSpPr txBox="1"/>
          <p:nvPr/>
        </p:nvSpPr>
        <p:spPr>
          <a:xfrm>
            <a:off x="695325" y="1449388"/>
            <a:ext cx="10800000" cy="707886"/>
          </a:xfrm>
          <a:prstGeom prst="rect">
            <a:avLst/>
          </a:prstGeom>
          <a:solidFill>
            <a:schemeClr val="accent6">
              <a:lumMod val="20000"/>
              <a:lumOff val="80000"/>
            </a:schemeClr>
          </a:solidFill>
          <a:ln>
            <a:solidFill>
              <a:srgbClr val="002060"/>
            </a:solidFill>
          </a:ln>
        </p:spPr>
        <p:txBody>
          <a:bodyPr wrap="square" rtlCol="0">
            <a:spAutoFit/>
          </a:bodyPr>
          <a:lstStyle/>
          <a:p>
            <a:pPr lvl="0">
              <a:defRPr/>
            </a:pPr>
            <a:r>
              <a:rPr lang="nl-NL" sz="2000" dirty="0" smtClean="0">
                <a:solidFill>
                  <a:srgbClr val="002060"/>
                </a:solidFill>
                <a:latin typeface="Arial" charset="0"/>
                <a:ea typeface="Arial" charset="0"/>
                <a:cs typeface="Arial" charset="0"/>
              </a:rPr>
              <a:t>&gt; Wij </a:t>
            </a:r>
            <a:r>
              <a:rPr lang="nl-NL" sz="2000" dirty="0">
                <a:solidFill>
                  <a:srgbClr val="002060"/>
                </a:solidFill>
                <a:latin typeface="Arial" charset="0"/>
                <a:ea typeface="Arial" charset="0"/>
                <a:cs typeface="Arial" charset="0"/>
              </a:rPr>
              <a:t>kunnen uitleggen waar ‘hun’ en ‘dat’ naar </a:t>
            </a:r>
            <a:r>
              <a:rPr lang="nl-NL" sz="2000" dirty="0" smtClean="0">
                <a:solidFill>
                  <a:srgbClr val="002060"/>
                </a:solidFill>
                <a:latin typeface="Arial" charset="0"/>
                <a:ea typeface="Arial" charset="0"/>
                <a:cs typeface="Arial" charset="0"/>
              </a:rPr>
              <a:t>verwijzen.</a:t>
            </a:r>
          </a:p>
          <a:p>
            <a:pPr lvl="0">
              <a:defRPr/>
            </a:pPr>
            <a:r>
              <a:rPr lang="nl-NL" sz="2000" dirty="0" smtClean="0">
                <a:solidFill>
                  <a:srgbClr val="002060"/>
                </a:solidFill>
                <a:latin typeface="Arial" charset="0"/>
                <a:ea typeface="Arial" charset="0"/>
                <a:cs typeface="Arial" charset="0"/>
              </a:rPr>
              <a:t>&gt; </a:t>
            </a:r>
            <a:r>
              <a:rPr lang="nl-NL" sz="2000" dirty="0">
                <a:solidFill>
                  <a:srgbClr val="002060"/>
                </a:solidFill>
                <a:latin typeface="Arial" charset="0"/>
                <a:ea typeface="Arial" charset="0"/>
                <a:cs typeface="Arial" charset="0"/>
              </a:rPr>
              <a:t>Wij kunnen </a:t>
            </a:r>
            <a:r>
              <a:rPr lang="nl-NL" sz="2000" dirty="0" smtClean="0">
                <a:solidFill>
                  <a:srgbClr val="002060"/>
                </a:solidFill>
                <a:latin typeface="Arial" charset="0"/>
                <a:ea typeface="Arial" charset="0"/>
                <a:cs typeface="Arial" charset="0"/>
              </a:rPr>
              <a:t>uitleggen </a:t>
            </a:r>
            <a:r>
              <a:rPr lang="nl-NL" sz="2000" dirty="0">
                <a:solidFill>
                  <a:srgbClr val="002060"/>
                </a:solidFill>
                <a:latin typeface="Arial" charset="0"/>
                <a:ea typeface="Arial" charset="0"/>
                <a:cs typeface="Arial" charset="0"/>
              </a:rPr>
              <a:t>waarom niet alle eetfantasieën even leuk zijn. </a:t>
            </a:r>
          </a:p>
        </p:txBody>
      </p:sp>
      <p:pic>
        <p:nvPicPr>
          <p:cNvPr id="12" name="Picture 11" descr="Image result for hoe schrijf ik zelf een waanzinnig boek"/>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9615139" y="2298502"/>
            <a:ext cx="1880186" cy="2699336"/>
          </a:xfrm>
          <a:prstGeom prst="rect">
            <a:avLst/>
          </a:prstGeom>
          <a:noFill/>
          <a:ln>
            <a:noFill/>
          </a:ln>
        </p:spPr>
      </p:pic>
    </p:spTree>
    <p:extLst>
      <p:ext uri="{BB962C8B-B14F-4D97-AF65-F5344CB8AC3E}">
        <p14:creationId xmlns:p14="http://schemas.microsoft.com/office/powerpoint/2010/main" val="74796385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ekstvak 14"/>
          <p:cNvSpPr txBox="1"/>
          <p:nvPr/>
        </p:nvSpPr>
        <p:spPr>
          <a:xfrm>
            <a:off x="6275999" y="1089094"/>
            <a:ext cx="5326387" cy="4093428"/>
          </a:xfrm>
          <a:prstGeom prst="rect">
            <a:avLst/>
          </a:prstGeom>
          <a:solidFill>
            <a:schemeClr val="accent6">
              <a:lumMod val="20000"/>
              <a:lumOff val="80000"/>
            </a:schemeClr>
          </a:solidFill>
          <a:ln>
            <a:solidFill>
              <a:srgbClr val="002060"/>
            </a:solidFill>
          </a:ln>
        </p:spPr>
        <p:txBody>
          <a:bodyPr wrap="square" rtlCol="0">
            <a:spAutoFit/>
          </a:bodyPr>
          <a:lstStyle/>
          <a:p>
            <a:pPr marL="9525" marR="0" lvl="0" indent="0" algn="l" defTabSz="914400" rtl="0" eaLnBrk="1" fontAlgn="auto" latinLnBrk="0" hangingPunct="1">
              <a:lnSpc>
                <a:spcPct val="100000"/>
              </a:lnSpc>
              <a:spcBef>
                <a:spcPts val="0"/>
              </a:spcBef>
              <a:spcAft>
                <a:spcPts val="0"/>
              </a:spcAft>
              <a:buClrTx/>
              <a:buSzTx/>
              <a:buFont typeface="Wingdings" charset="2"/>
              <a:buNone/>
              <a:tabLst>
                <a:tab pos="1677988" algn="l"/>
              </a:tabLst>
              <a:defRPr/>
            </a:pPr>
            <a:r>
              <a:rPr kumimoji="0" lang="nl-NL" sz="2000" b="0" i="0" u="none" strike="noStrike" kern="1200" cap="none" spc="0" normalizeH="0" baseline="0" noProof="0" dirty="0">
                <a:ln>
                  <a:noFill/>
                </a:ln>
                <a:solidFill>
                  <a:srgbClr val="002060"/>
                </a:solidFill>
                <a:effectLst/>
                <a:uLnTx/>
                <a:uFillTx/>
                <a:latin typeface="Arial" charset="0"/>
                <a:ea typeface="Arial" charset="0"/>
                <a:cs typeface="Arial" charset="0"/>
              </a:rPr>
              <a:t>Terugblik</a:t>
            </a:r>
          </a:p>
          <a:p>
            <a:pPr lvl="0">
              <a:defRPr/>
            </a:pPr>
            <a:r>
              <a:rPr lang="nl-NL" sz="2000" dirty="0" smtClean="0">
                <a:solidFill>
                  <a:srgbClr val="002060"/>
                </a:solidFill>
                <a:latin typeface="Arial" charset="0"/>
                <a:ea typeface="Arial" charset="0"/>
                <a:cs typeface="Arial" charset="0"/>
              </a:rPr>
              <a:t>&gt; Teamopdrachten</a:t>
            </a:r>
          </a:p>
          <a:p>
            <a:pPr lvl="0">
              <a:defRPr/>
            </a:pPr>
            <a:r>
              <a:rPr lang="nl-NL" sz="2000" dirty="0" smtClean="0">
                <a:solidFill>
                  <a:srgbClr val="002060"/>
                </a:solidFill>
                <a:latin typeface="Arial" charset="0"/>
                <a:ea typeface="Arial" charset="0"/>
                <a:cs typeface="Arial" charset="0"/>
              </a:rPr>
              <a:t>&gt; </a:t>
            </a:r>
            <a:r>
              <a:rPr lang="nl-NL" sz="2000" dirty="0">
                <a:solidFill>
                  <a:srgbClr val="002060"/>
                </a:solidFill>
                <a:latin typeface="Arial" charset="0"/>
                <a:ea typeface="Arial" charset="0"/>
                <a:cs typeface="Arial" charset="0"/>
              </a:rPr>
              <a:t>Woorden van de week</a:t>
            </a:r>
          </a:p>
          <a:p>
            <a:pPr marL="285750" lvl="0" indent="-285750">
              <a:defRPr/>
            </a:pPr>
            <a:r>
              <a:rPr lang="nl-NL" sz="2000" dirty="0">
                <a:solidFill>
                  <a:srgbClr val="002060"/>
                </a:solidFill>
                <a:latin typeface="Arial" charset="0"/>
                <a:ea typeface="Arial" charset="0"/>
                <a:cs typeface="Arial" charset="0"/>
              </a:rPr>
              <a:t>&gt; Punten en feedback</a:t>
            </a:r>
          </a:p>
          <a:p>
            <a:pPr marL="285750" lvl="0" indent="-285750">
              <a:defRPr/>
            </a:pPr>
            <a:endParaRPr lang="nl-NL" sz="2000" dirty="0">
              <a:solidFill>
                <a:srgbClr val="002060"/>
              </a:solidFill>
              <a:latin typeface="Arial" charset="0"/>
              <a:ea typeface="Arial" charset="0"/>
              <a:cs typeface="Arial" charset="0"/>
            </a:endParaRPr>
          </a:p>
          <a:p>
            <a:pPr marL="9525" marR="0" lvl="0" indent="0" algn="l" defTabSz="914400" rtl="0" eaLnBrk="1" fontAlgn="auto" latinLnBrk="0" hangingPunct="1">
              <a:lnSpc>
                <a:spcPct val="100000"/>
              </a:lnSpc>
              <a:spcBef>
                <a:spcPts val="0"/>
              </a:spcBef>
              <a:spcAft>
                <a:spcPts val="0"/>
              </a:spcAft>
              <a:buClrTx/>
              <a:buSzTx/>
              <a:buFontTx/>
              <a:buNone/>
              <a:tabLst>
                <a:tab pos="1677988" algn="l"/>
              </a:tabLst>
              <a:defRPr/>
            </a:pPr>
            <a:r>
              <a:rPr kumimoji="0" lang="nl-NL" sz="2000" b="0" i="0" u="none" strike="noStrike" kern="1200" cap="none" spc="0" normalizeH="0" baseline="0" noProof="0" dirty="0">
                <a:ln>
                  <a:noFill/>
                </a:ln>
                <a:solidFill>
                  <a:srgbClr val="002060"/>
                </a:solidFill>
                <a:effectLst/>
                <a:uLnTx/>
                <a:uFillTx/>
                <a:latin typeface="Arial" charset="0"/>
                <a:ea typeface="Arial" charset="0"/>
                <a:cs typeface="Arial" charset="0"/>
              </a:rPr>
              <a:t>Vooruitblik</a:t>
            </a:r>
            <a:endParaRPr lang="nl-NL" sz="2000" dirty="0">
              <a:solidFill>
                <a:srgbClr val="002060"/>
              </a:solidFill>
              <a:latin typeface="Arial" charset="0"/>
              <a:ea typeface="Arial" charset="0"/>
              <a:cs typeface="Arial" charset="0"/>
            </a:endParaRPr>
          </a:p>
          <a:p>
            <a:pPr marL="9525" lvl="0">
              <a:tabLst>
                <a:tab pos="1677988" algn="l"/>
              </a:tabLst>
            </a:pPr>
            <a:r>
              <a:rPr lang="nl-NL" sz="2000" dirty="0">
                <a:solidFill>
                  <a:srgbClr val="002060"/>
                </a:solidFill>
                <a:latin typeface="Arial" charset="0"/>
                <a:ea typeface="Arial" charset="0"/>
                <a:cs typeface="Arial" charset="0"/>
              </a:rPr>
              <a:t>&gt; Toets</a:t>
            </a:r>
          </a:p>
          <a:p>
            <a:pPr marL="9525" lvl="0">
              <a:tabLst>
                <a:tab pos="1677988" algn="l"/>
              </a:tabLst>
            </a:pPr>
            <a:r>
              <a:rPr lang="nl-NL" sz="2000" dirty="0">
                <a:solidFill>
                  <a:srgbClr val="002060"/>
                </a:solidFill>
                <a:latin typeface="Arial" charset="0"/>
                <a:ea typeface="Arial" charset="0"/>
                <a:cs typeface="Arial" charset="0"/>
              </a:rPr>
              <a:t>&gt; Introductie schrijfopdracht</a:t>
            </a:r>
          </a:p>
          <a:p>
            <a:pPr marL="352425" lvl="0" indent="-342900">
              <a:buFont typeface="Wingdings" panose="05000000000000000000" pitchFamily="2" charset="2"/>
              <a:buChar char="Ø"/>
              <a:tabLst>
                <a:tab pos="1677988" algn="l"/>
              </a:tabLst>
            </a:pPr>
            <a:endParaRPr lang="nl-NL" sz="2000" dirty="0">
              <a:solidFill>
                <a:srgbClr val="002060"/>
              </a:solidFill>
              <a:latin typeface="Arial" charset="0"/>
              <a:ea typeface="Arial" charset="0"/>
              <a:cs typeface="Arial" charset="0"/>
            </a:endParaRPr>
          </a:p>
          <a:p>
            <a:pPr marL="9525" lvl="0">
              <a:tabLst>
                <a:tab pos="1677988" algn="l"/>
              </a:tabLst>
            </a:pPr>
            <a:endParaRPr lang="nl-NL" sz="2000" dirty="0">
              <a:solidFill>
                <a:srgbClr val="002060"/>
              </a:solidFill>
              <a:latin typeface="Arial" charset="0"/>
              <a:ea typeface="Arial" charset="0"/>
              <a:cs typeface="Arial" charset="0"/>
            </a:endParaRPr>
          </a:p>
          <a:p>
            <a:pPr marL="9525" lvl="0">
              <a:tabLst>
                <a:tab pos="1677988" algn="l"/>
              </a:tabLst>
            </a:pPr>
            <a:endParaRPr lang="nl-NL" sz="2000" dirty="0">
              <a:solidFill>
                <a:srgbClr val="002060"/>
              </a:solidFill>
              <a:latin typeface="Arial" charset="0"/>
              <a:ea typeface="Arial" charset="0"/>
              <a:cs typeface="Arial" charset="0"/>
            </a:endParaRPr>
          </a:p>
          <a:p>
            <a:pPr marL="9525" lvl="0">
              <a:tabLst>
                <a:tab pos="1677988" algn="l"/>
              </a:tabLst>
            </a:pPr>
            <a:endParaRPr lang="nl-NL" sz="2000" dirty="0" smtClean="0">
              <a:solidFill>
                <a:srgbClr val="002060"/>
              </a:solidFill>
              <a:latin typeface="Arial" charset="0"/>
              <a:ea typeface="Arial" charset="0"/>
              <a:cs typeface="Arial" charset="0"/>
            </a:endParaRPr>
          </a:p>
          <a:p>
            <a:pPr marL="9525" lvl="0">
              <a:tabLst>
                <a:tab pos="1677988" algn="l"/>
              </a:tabLst>
            </a:pPr>
            <a:endParaRPr lang="nl-NL" sz="2000" dirty="0">
              <a:solidFill>
                <a:srgbClr val="002060"/>
              </a:solidFill>
              <a:latin typeface="Arial" charset="0"/>
              <a:ea typeface="Arial" charset="0"/>
              <a:cs typeface="Arial" charset="0"/>
            </a:endParaRPr>
          </a:p>
        </p:txBody>
      </p:sp>
      <p:sp>
        <p:nvSpPr>
          <p:cNvPr id="9" name="Tekstvak 8"/>
          <p:cNvSpPr txBox="1"/>
          <p:nvPr/>
        </p:nvSpPr>
        <p:spPr>
          <a:xfrm>
            <a:off x="0" y="6560191"/>
            <a:ext cx="12192000" cy="415498"/>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nl-NL" sz="1050" b="0" i="0" u="none" strike="noStrike" kern="1200" cap="none" spc="0" normalizeH="0" baseline="0" noProof="0" dirty="0">
                <a:ln>
                  <a:noFill/>
                </a:ln>
                <a:solidFill>
                  <a:prstClr val="white"/>
                </a:solidFill>
                <a:effectLst/>
                <a:uLnTx/>
                <a:uFillTx/>
                <a:latin typeface="Arial" charset="0"/>
                <a:ea typeface="Arial" charset="0"/>
                <a:cs typeface="Arial" charset="0"/>
              </a:rPr>
              <a:t>Copyright ©</a:t>
            </a:r>
            <a:r>
              <a:rPr kumimoji="0" lang="nl-NL" sz="1050" b="0" i="0" u="none" strike="noStrike" kern="1200" cap="none" spc="0" normalizeH="0" baseline="0" noProof="0" dirty="0" err="1">
                <a:ln>
                  <a:noFill/>
                </a:ln>
                <a:solidFill>
                  <a:prstClr val="white"/>
                </a:solidFill>
                <a:effectLst/>
                <a:uLnTx/>
                <a:uFillTx/>
                <a:latin typeface="Arial" charset="0"/>
                <a:ea typeface="Arial" charset="0"/>
                <a:cs typeface="Arial" charset="0"/>
              </a:rPr>
              <a:t>Success</a:t>
            </a:r>
            <a:r>
              <a:rPr kumimoji="0" lang="nl-NL" sz="1050" b="0" i="0" u="none" strike="noStrike" kern="1200" cap="none" spc="0" normalizeH="0" baseline="0" noProof="0" dirty="0">
                <a:ln>
                  <a:noFill/>
                </a:ln>
                <a:solidFill>
                  <a:prstClr val="white"/>
                </a:solidFill>
                <a:effectLst/>
                <a:uLnTx/>
                <a:uFillTx/>
                <a:latin typeface="Arial" charset="0"/>
                <a:ea typeface="Arial" charset="0"/>
                <a:cs typeface="Arial" charset="0"/>
              </a:rPr>
              <a:t> </a:t>
            </a:r>
            <a:r>
              <a:rPr kumimoji="0" lang="nl-NL" sz="1050" b="0" i="0" u="none" strike="noStrike" kern="1200" cap="none" spc="0" normalizeH="0" baseline="0" noProof="0" dirty="0" err="1">
                <a:ln>
                  <a:noFill/>
                </a:ln>
                <a:solidFill>
                  <a:prstClr val="white"/>
                </a:solidFill>
                <a:effectLst/>
                <a:uLnTx/>
                <a:uFillTx/>
                <a:latin typeface="Arial" charset="0"/>
                <a:ea typeface="Arial" charset="0"/>
                <a:cs typeface="Arial" charset="0"/>
              </a:rPr>
              <a:t>for</a:t>
            </a:r>
            <a:r>
              <a:rPr kumimoji="0" lang="nl-NL" sz="1050" b="0" i="0" u="none" strike="noStrike" kern="1200" cap="none" spc="0" normalizeH="0" baseline="0" noProof="0" dirty="0">
                <a:ln>
                  <a:noFill/>
                </a:ln>
                <a:solidFill>
                  <a:prstClr val="white"/>
                </a:solidFill>
                <a:effectLst/>
                <a:uLnTx/>
                <a:uFillTx/>
                <a:latin typeface="Arial" charset="0"/>
                <a:ea typeface="Arial" charset="0"/>
                <a:cs typeface="Arial" charset="0"/>
              </a:rPr>
              <a:t> </a:t>
            </a:r>
            <a:r>
              <a:rPr kumimoji="0" lang="nl-NL" sz="1050" b="0" i="0" u="none" strike="noStrike" kern="1200" cap="none" spc="0" normalizeH="0" baseline="0" noProof="0" dirty="0" err="1">
                <a:ln>
                  <a:noFill/>
                </a:ln>
                <a:solidFill>
                  <a:prstClr val="white"/>
                </a:solidFill>
                <a:effectLst/>
                <a:uLnTx/>
                <a:uFillTx/>
                <a:latin typeface="Arial" charset="0"/>
                <a:ea typeface="Arial" charset="0"/>
                <a:cs typeface="Arial" charset="0"/>
              </a:rPr>
              <a:t>All</a:t>
            </a:r>
            <a:r>
              <a:rPr kumimoji="0" lang="nl-NL" sz="1050" b="0" i="0" u="none" strike="noStrike" kern="1200" cap="none" spc="0" normalizeH="0" baseline="0" noProof="0" dirty="0">
                <a:ln>
                  <a:noFill/>
                </a:ln>
                <a:solidFill>
                  <a:prstClr val="white"/>
                </a:solidFill>
                <a:effectLst/>
                <a:uLnTx/>
                <a:uFillTx/>
                <a:latin typeface="Arial" charset="0"/>
                <a:ea typeface="Arial" charset="0"/>
                <a:cs typeface="Arial" charset="0"/>
              </a:rPr>
              <a:t>. Alle rechten voorbehouden</a:t>
            </a: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nl-NL" sz="1050" b="0" i="0" u="none" strike="noStrike" kern="1200" cap="none" spc="0" normalizeH="0" baseline="0" noProof="0" dirty="0">
              <a:ln>
                <a:noFill/>
              </a:ln>
              <a:solidFill>
                <a:prstClr val="white"/>
              </a:solidFill>
              <a:effectLst/>
              <a:uLnTx/>
              <a:uFillTx/>
              <a:latin typeface="Arial" charset="0"/>
              <a:ea typeface="Arial" charset="0"/>
              <a:cs typeface="Arial" charset="0"/>
            </a:endParaRPr>
          </a:p>
        </p:txBody>
      </p:sp>
      <p:sp>
        <p:nvSpPr>
          <p:cNvPr id="17" name="Tekstvak 16"/>
          <p:cNvSpPr txBox="1"/>
          <p:nvPr/>
        </p:nvSpPr>
        <p:spPr>
          <a:xfrm>
            <a:off x="6275999" y="679838"/>
            <a:ext cx="4829263" cy="40011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nl-NL" sz="2000" b="0" i="0" u="none" strike="noStrike" kern="1200" cap="none" spc="0" normalizeH="0" baseline="0" noProof="0" dirty="0">
                <a:ln>
                  <a:noFill/>
                </a:ln>
                <a:solidFill>
                  <a:srgbClr val="002060"/>
                </a:solidFill>
                <a:effectLst/>
                <a:uLnTx/>
                <a:uFillTx/>
                <a:latin typeface="Arial" charset="0"/>
                <a:ea typeface="Arial" charset="0"/>
                <a:cs typeface="Arial" charset="0"/>
              </a:rPr>
              <a:t>Stap 4: Terugblik en vooruitblik</a:t>
            </a:r>
          </a:p>
        </p:txBody>
      </p:sp>
      <p:sp>
        <p:nvSpPr>
          <p:cNvPr id="23" name="Tekstvak 22"/>
          <p:cNvSpPr txBox="1"/>
          <p:nvPr/>
        </p:nvSpPr>
        <p:spPr>
          <a:xfrm>
            <a:off x="695324" y="50400"/>
            <a:ext cx="1459684" cy="40011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nl-NL" sz="2000" b="0" i="0" u="none" strike="noStrike" kern="1200" cap="none" spc="0" normalizeH="0" baseline="0" noProof="0" dirty="0">
                <a:ln>
                  <a:noFill/>
                </a:ln>
                <a:solidFill>
                  <a:prstClr val="white"/>
                </a:solidFill>
                <a:effectLst/>
                <a:uLnTx/>
                <a:uFillTx/>
                <a:latin typeface="Arial" charset="0"/>
                <a:ea typeface="Arial" charset="0"/>
                <a:cs typeface="Arial" charset="0"/>
              </a:rPr>
              <a:t>Les 8</a:t>
            </a:r>
          </a:p>
        </p:txBody>
      </p:sp>
      <p:sp>
        <p:nvSpPr>
          <p:cNvPr id="24" name="Tekstvak 23"/>
          <p:cNvSpPr txBox="1"/>
          <p:nvPr/>
        </p:nvSpPr>
        <p:spPr>
          <a:xfrm>
            <a:off x="6096000" y="50400"/>
            <a:ext cx="5400000" cy="400110"/>
          </a:xfrm>
          <a:prstGeom prst="rect">
            <a:avLst/>
          </a:prstGeom>
          <a:noFill/>
        </p:spPr>
        <p:txBody>
          <a:bodyPr wrap="square" rtlCol="0">
            <a:spAutoFit/>
          </a:bodyPr>
          <a:lstStyle/>
          <a:p>
            <a:pPr algn="r"/>
            <a:r>
              <a:rPr lang="nl-NL" sz="2000" dirty="0">
                <a:solidFill>
                  <a:schemeClr val="bg1"/>
                </a:solidFill>
                <a:latin typeface="Arial" charset="0"/>
                <a:ea typeface="Arial" charset="0"/>
                <a:cs typeface="Arial" charset="0"/>
              </a:rPr>
              <a:t>Hoe schrijf ik zelf een waanzinnig boek?</a:t>
            </a:r>
          </a:p>
        </p:txBody>
      </p:sp>
      <p:pic>
        <p:nvPicPr>
          <p:cNvPr id="19" name="Afbeelding 18"/>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9953646" y="4279110"/>
            <a:ext cx="1902354" cy="1244415"/>
          </a:xfrm>
          <a:prstGeom prst="rect">
            <a:avLst/>
          </a:prstGeom>
        </p:spPr>
      </p:pic>
      <p:sp>
        <p:nvSpPr>
          <p:cNvPr id="14" name="Tekstvak 12"/>
          <p:cNvSpPr txBox="1"/>
          <p:nvPr/>
        </p:nvSpPr>
        <p:spPr>
          <a:xfrm>
            <a:off x="368087" y="1079948"/>
            <a:ext cx="5547913" cy="4093428"/>
          </a:xfrm>
          <a:prstGeom prst="rect">
            <a:avLst/>
          </a:prstGeom>
          <a:solidFill>
            <a:schemeClr val="accent6">
              <a:lumMod val="20000"/>
              <a:lumOff val="80000"/>
            </a:schemeClr>
          </a:solidFill>
          <a:ln>
            <a:solidFill>
              <a:srgbClr val="002060"/>
            </a:solidFill>
          </a:ln>
        </p:spPr>
        <p:txBody>
          <a:bodyPr wrap="square" rtlCol="0">
            <a:spAutoFit/>
          </a:bodyPr>
          <a:lstStyle/>
          <a:p>
            <a:pPr marL="9525" lvl="0">
              <a:tabLst>
                <a:tab pos="1677988" algn="l"/>
              </a:tabLst>
              <a:defRPr/>
            </a:pPr>
            <a:r>
              <a:rPr lang="nl-NL" sz="2000" dirty="0">
                <a:solidFill>
                  <a:srgbClr val="002060"/>
                </a:solidFill>
                <a:latin typeface="Arial" charset="0"/>
                <a:ea typeface="Arial" charset="0"/>
                <a:cs typeface="Arial" charset="0"/>
              </a:rPr>
              <a:t>Maatje	Memo’s </a:t>
            </a:r>
            <a:r>
              <a:rPr lang="nl-NL" sz="2000" dirty="0" smtClean="0">
                <a:solidFill>
                  <a:srgbClr val="002060"/>
                </a:solidFill>
                <a:latin typeface="Arial" charset="0"/>
                <a:ea typeface="Arial" charset="0"/>
                <a:cs typeface="Arial" charset="0"/>
              </a:rPr>
              <a:t>vergelijken</a:t>
            </a:r>
          </a:p>
          <a:p>
            <a:pPr marL="9525" lvl="0">
              <a:tabLst>
                <a:tab pos="1677988" algn="l"/>
              </a:tabLst>
              <a:defRPr/>
            </a:pPr>
            <a:r>
              <a:rPr lang="nl-NL" sz="2000" dirty="0">
                <a:solidFill>
                  <a:srgbClr val="002060"/>
                </a:solidFill>
                <a:latin typeface="Arial" charset="0"/>
                <a:ea typeface="Arial" charset="0"/>
                <a:cs typeface="Arial" charset="0"/>
              </a:rPr>
              <a:t>	</a:t>
            </a:r>
            <a:r>
              <a:rPr lang="nl-NL" sz="2000" dirty="0" smtClean="0">
                <a:solidFill>
                  <a:srgbClr val="002060"/>
                </a:solidFill>
                <a:latin typeface="Arial" charset="0"/>
                <a:ea typeface="Arial" charset="0"/>
                <a:cs typeface="Arial" charset="0"/>
              </a:rPr>
              <a:t>Beste antwoord kiezen</a:t>
            </a:r>
          </a:p>
          <a:p>
            <a:pPr marL="9525" lvl="0">
              <a:tabLst>
                <a:tab pos="1677988" algn="l"/>
              </a:tabLst>
              <a:defRPr/>
            </a:pPr>
            <a:r>
              <a:rPr lang="nl-NL" sz="2000" dirty="0">
                <a:solidFill>
                  <a:srgbClr val="002060"/>
                </a:solidFill>
                <a:latin typeface="Arial" charset="0"/>
                <a:ea typeface="Arial" charset="0"/>
                <a:cs typeface="Arial" charset="0"/>
              </a:rPr>
              <a:t>	</a:t>
            </a:r>
            <a:r>
              <a:rPr lang="nl-NL" sz="2000" dirty="0" smtClean="0">
                <a:solidFill>
                  <a:srgbClr val="002060"/>
                </a:solidFill>
                <a:latin typeface="Arial" charset="0"/>
                <a:ea typeface="Arial" charset="0"/>
                <a:cs typeface="Arial" charset="0"/>
              </a:rPr>
              <a:t>Duo-lezen: blz. 110 t/m 115</a:t>
            </a:r>
            <a:endParaRPr lang="nl-NL" sz="2000" dirty="0">
              <a:solidFill>
                <a:srgbClr val="002060"/>
              </a:solidFill>
              <a:latin typeface="Arial" charset="0"/>
              <a:ea typeface="Arial" charset="0"/>
              <a:cs typeface="Arial" charset="0"/>
            </a:endParaRPr>
          </a:p>
          <a:p>
            <a:pPr marL="9525" lvl="0">
              <a:tabLst>
                <a:tab pos="1677988" algn="l"/>
              </a:tabLst>
              <a:defRPr/>
            </a:pPr>
            <a:endParaRPr lang="nl-NL" sz="2000" dirty="0">
              <a:solidFill>
                <a:srgbClr val="002060"/>
              </a:solidFill>
              <a:latin typeface="Arial" charset="0"/>
              <a:ea typeface="Arial" charset="0"/>
              <a:cs typeface="Arial" charset="0"/>
            </a:endParaRPr>
          </a:p>
          <a:p>
            <a:pPr marL="9525" lvl="0">
              <a:tabLst>
                <a:tab pos="1677988" algn="l"/>
              </a:tabLst>
              <a:defRPr/>
            </a:pPr>
            <a:r>
              <a:rPr lang="nl-NL" sz="2000" dirty="0">
                <a:solidFill>
                  <a:srgbClr val="002060"/>
                </a:solidFill>
                <a:latin typeface="Arial" charset="0"/>
                <a:ea typeface="Arial" charset="0"/>
                <a:cs typeface="Arial" charset="0"/>
              </a:rPr>
              <a:t>	10 minuten</a:t>
            </a:r>
          </a:p>
          <a:p>
            <a:pPr marL="9525" lvl="0">
              <a:tabLst>
                <a:tab pos="1677988" algn="l"/>
              </a:tabLst>
              <a:defRPr/>
            </a:pPr>
            <a:endParaRPr lang="nl-NL" sz="2000" dirty="0">
              <a:solidFill>
                <a:srgbClr val="002060"/>
              </a:solidFill>
              <a:latin typeface="Arial" charset="0"/>
              <a:ea typeface="Arial" charset="0"/>
              <a:cs typeface="Arial" charset="0"/>
            </a:endParaRPr>
          </a:p>
          <a:p>
            <a:pPr marL="9525">
              <a:tabLst>
                <a:tab pos="1677988" algn="l"/>
              </a:tabLst>
              <a:defRPr/>
            </a:pPr>
            <a:r>
              <a:rPr lang="nl-NL" sz="2000" dirty="0">
                <a:solidFill>
                  <a:srgbClr val="002060"/>
                </a:solidFill>
                <a:latin typeface="Arial" charset="0"/>
                <a:ea typeface="Arial" charset="0"/>
                <a:cs typeface="Arial" charset="0"/>
              </a:rPr>
              <a:t>Klaar?	</a:t>
            </a:r>
            <a:r>
              <a:rPr lang="nl-NL" sz="2000" dirty="0" smtClean="0">
                <a:solidFill>
                  <a:srgbClr val="002060"/>
                </a:solidFill>
                <a:latin typeface="Arial" charset="0"/>
                <a:ea typeface="Arial" charset="0"/>
                <a:cs typeface="Arial" charset="0"/>
              </a:rPr>
              <a:t>Woorden </a:t>
            </a:r>
            <a:r>
              <a:rPr lang="nl-NL" sz="2000" dirty="0">
                <a:solidFill>
                  <a:srgbClr val="002060"/>
                </a:solidFill>
                <a:latin typeface="Arial" charset="0"/>
                <a:ea typeface="Arial" charset="0"/>
                <a:cs typeface="Arial" charset="0"/>
              </a:rPr>
              <a:t>van de week</a:t>
            </a:r>
          </a:p>
          <a:p>
            <a:pPr marL="9525" lvl="0">
              <a:tabLst>
                <a:tab pos="1677988" algn="l"/>
              </a:tabLst>
              <a:defRPr/>
            </a:pPr>
            <a:r>
              <a:rPr lang="nl-NL" sz="2000" dirty="0">
                <a:solidFill>
                  <a:srgbClr val="002060"/>
                </a:solidFill>
                <a:latin typeface="Arial" charset="0"/>
                <a:ea typeface="Arial" charset="0"/>
                <a:cs typeface="Arial" charset="0"/>
              </a:rPr>
              <a:t>	Teamopdrachten</a:t>
            </a:r>
          </a:p>
          <a:p>
            <a:pPr marL="9525" lvl="0">
              <a:tabLst>
                <a:tab pos="1677988" algn="l"/>
              </a:tabLst>
              <a:defRPr/>
            </a:pPr>
            <a:endParaRPr lang="nl-NL" sz="2000" dirty="0">
              <a:solidFill>
                <a:srgbClr val="002060"/>
              </a:solidFill>
              <a:latin typeface="Arial" charset="0"/>
              <a:ea typeface="Arial" charset="0"/>
              <a:cs typeface="Arial" charset="0"/>
            </a:endParaRPr>
          </a:p>
          <a:p>
            <a:pPr marL="9525" lvl="0">
              <a:tabLst>
                <a:tab pos="1677988" algn="l"/>
              </a:tabLst>
              <a:defRPr/>
            </a:pPr>
            <a:r>
              <a:rPr lang="nl-NL" sz="2000" dirty="0">
                <a:solidFill>
                  <a:srgbClr val="002060"/>
                </a:solidFill>
                <a:latin typeface="Arial" charset="0"/>
                <a:ea typeface="Arial" charset="0"/>
                <a:cs typeface="Arial" charset="0"/>
              </a:rPr>
              <a:t>Team	Opdrachten plannen en 	maken.</a:t>
            </a:r>
          </a:p>
          <a:p>
            <a:pPr marL="9525" lvl="0">
              <a:tabLst>
                <a:tab pos="1677988" algn="l"/>
              </a:tabLst>
              <a:defRPr/>
            </a:pPr>
            <a:endParaRPr lang="nl-NL" sz="2000" dirty="0">
              <a:solidFill>
                <a:srgbClr val="002060"/>
              </a:solidFill>
              <a:latin typeface="Arial" charset="0"/>
              <a:ea typeface="Arial" charset="0"/>
              <a:cs typeface="Arial" charset="0"/>
            </a:endParaRPr>
          </a:p>
          <a:p>
            <a:pPr marL="9525" lvl="0">
              <a:tabLst>
                <a:tab pos="1677988" algn="l"/>
              </a:tabLst>
              <a:defRPr/>
            </a:pPr>
            <a:r>
              <a:rPr lang="nl-NL" sz="2000" dirty="0">
                <a:solidFill>
                  <a:srgbClr val="002060"/>
                </a:solidFill>
                <a:latin typeface="Arial" charset="0"/>
                <a:ea typeface="Arial" charset="0"/>
                <a:cs typeface="Arial" charset="0"/>
              </a:rPr>
              <a:t>	10 minuten</a:t>
            </a:r>
          </a:p>
        </p:txBody>
      </p:sp>
      <p:sp>
        <p:nvSpPr>
          <p:cNvPr id="16" name="Tekstvak 16"/>
          <p:cNvSpPr txBox="1"/>
          <p:nvPr/>
        </p:nvSpPr>
        <p:spPr>
          <a:xfrm>
            <a:off x="758825" y="632183"/>
            <a:ext cx="4829263" cy="40011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nl-NL" sz="2000" b="0" i="0" u="none" strike="noStrike" kern="1200" cap="none" spc="0" normalizeH="0" baseline="0" noProof="0" dirty="0">
                <a:ln>
                  <a:noFill/>
                </a:ln>
                <a:solidFill>
                  <a:srgbClr val="002060"/>
                </a:solidFill>
                <a:effectLst/>
                <a:uLnTx/>
                <a:uFillTx/>
                <a:latin typeface="Arial" charset="0"/>
                <a:ea typeface="Arial" charset="0"/>
                <a:cs typeface="Arial" charset="0"/>
              </a:rPr>
              <a:t>Stap 3: </a:t>
            </a:r>
            <a:r>
              <a:rPr lang="nl-NL" sz="2000" dirty="0">
                <a:solidFill>
                  <a:srgbClr val="002060"/>
                </a:solidFill>
                <a:latin typeface="Arial" charset="0"/>
                <a:ea typeface="Arial" charset="0"/>
                <a:cs typeface="Arial" charset="0"/>
              </a:rPr>
              <a:t>Maatjeswerk/</a:t>
            </a:r>
            <a:r>
              <a:rPr kumimoji="0" lang="nl-NL" sz="2000" b="0" i="0" u="none" strike="noStrike" kern="1200" cap="none" spc="0" normalizeH="0" baseline="0" noProof="0" dirty="0">
                <a:ln>
                  <a:noFill/>
                </a:ln>
                <a:solidFill>
                  <a:srgbClr val="002060"/>
                </a:solidFill>
                <a:effectLst/>
                <a:uLnTx/>
                <a:uFillTx/>
                <a:latin typeface="Arial" charset="0"/>
                <a:ea typeface="Arial" charset="0"/>
                <a:cs typeface="Arial" charset="0"/>
              </a:rPr>
              <a:t>teamwerk</a:t>
            </a:r>
          </a:p>
        </p:txBody>
      </p:sp>
      <p:pic>
        <p:nvPicPr>
          <p:cNvPr id="12" name="Afbeelding 11"/>
          <p:cNvPicPr>
            <a:picLocks noChangeAspect="1"/>
          </p:cNvPicPr>
          <p:nvPr/>
        </p:nvPicPr>
        <p:blipFill>
          <a:blip r:embed="rId3" cstate="screen">
            <a:extLst>
              <a:ext uri="{BEBA8EAE-BF5A-486C-A8C5-ECC9F3942E4B}">
                <a14:imgProps xmlns:a14="http://schemas.microsoft.com/office/drawing/2010/main">
                  <a14:imgLayer r:embed="rId4">
                    <a14:imgEffect>
                      <a14:backgroundRemoval t="3000" b="94500" l="4747" r="93038"/>
                    </a14:imgEffect>
                  </a14:imgLayer>
                </a14:imgProps>
              </a:ext>
              <a:ext uri="{28A0092B-C50C-407E-A947-70E740481C1C}">
                <a14:useLocalDpi xmlns:a14="http://schemas.microsoft.com/office/drawing/2010/main"/>
              </a:ext>
            </a:extLst>
          </a:blip>
          <a:stretch>
            <a:fillRect/>
          </a:stretch>
        </p:blipFill>
        <p:spPr>
          <a:xfrm>
            <a:off x="525601" y="2294661"/>
            <a:ext cx="551985" cy="524036"/>
          </a:xfrm>
          <a:prstGeom prst="rect">
            <a:avLst/>
          </a:prstGeom>
        </p:spPr>
      </p:pic>
      <p:pic>
        <p:nvPicPr>
          <p:cNvPr id="21" name="Afbeelding 20">
            <a:extLst>
              <a:ext uri="{FF2B5EF4-FFF2-40B4-BE49-F238E27FC236}">
                <a16:creationId xmlns:a16="http://schemas.microsoft.com/office/drawing/2014/main" id="{2C06D234-958B-49DA-A940-FD4EFDA62F38}"/>
              </a:ext>
            </a:extLst>
          </p:cNvPr>
          <p:cNvPicPr>
            <a:picLocks noChangeAspect="1"/>
          </p:cNvPicPr>
          <p:nvPr/>
        </p:nvPicPr>
        <p:blipFill>
          <a:blip r:embed="rId3" cstate="screen">
            <a:extLst>
              <a:ext uri="{BEBA8EAE-BF5A-486C-A8C5-ECC9F3942E4B}">
                <a14:imgProps xmlns:a14="http://schemas.microsoft.com/office/drawing/2010/main">
                  <a14:imgLayer r:embed="rId4">
                    <a14:imgEffect>
                      <a14:backgroundRemoval t="3000" b="94500" l="4747" r="93038"/>
                    </a14:imgEffect>
                  </a14:imgLayer>
                </a14:imgProps>
              </a:ext>
              <a:ext uri="{28A0092B-C50C-407E-A947-70E740481C1C}">
                <a14:useLocalDpi xmlns:a14="http://schemas.microsoft.com/office/drawing/2010/main"/>
              </a:ext>
            </a:extLst>
          </a:blip>
          <a:stretch>
            <a:fillRect/>
          </a:stretch>
        </p:blipFill>
        <p:spPr>
          <a:xfrm>
            <a:off x="525601" y="4557445"/>
            <a:ext cx="551985" cy="524036"/>
          </a:xfrm>
          <a:prstGeom prst="rect">
            <a:avLst/>
          </a:prstGeom>
        </p:spPr>
      </p:pic>
    </p:spTree>
    <p:extLst>
      <p:ext uri="{BB962C8B-B14F-4D97-AF65-F5344CB8AC3E}">
        <p14:creationId xmlns:p14="http://schemas.microsoft.com/office/powerpoint/2010/main" val="83274359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kstvak 6"/>
          <p:cNvSpPr txBox="1"/>
          <p:nvPr/>
        </p:nvSpPr>
        <p:spPr>
          <a:xfrm>
            <a:off x="696000" y="50400"/>
            <a:ext cx="1459684" cy="400110"/>
          </a:xfrm>
          <a:prstGeom prst="rect">
            <a:avLst/>
          </a:prstGeom>
          <a:noFill/>
        </p:spPr>
        <p:txBody>
          <a:bodyPr wrap="square" rtlCol="0">
            <a:spAutoFit/>
          </a:bodyPr>
          <a:lstStyle/>
          <a:p>
            <a:r>
              <a:rPr lang="nl-NL" sz="2000" dirty="0">
                <a:solidFill>
                  <a:schemeClr val="bg1"/>
                </a:solidFill>
                <a:latin typeface="Arial" charset="0"/>
                <a:ea typeface="Arial" charset="0"/>
                <a:cs typeface="Arial" charset="0"/>
              </a:rPr>
              <a:t>Les 9</a:t>
            </a:r>
          </a:p>
        </p:txBody>
      </p:sp>
      <p:sp>
        <p:nvSpPr>
          <p:cNvPr id="8" name="Tekstvak 7"/>
          <p:cNvSpPr txBox="1"/>
          <p:nvPr/>
        </p:nvSpPr>
        <p:spPr>
          <a:xfrm>
            <a:off x="6096000" y="50400"/>
            <a:ext cx="5400000" cy="400110"/>
          </a:xfrm>
          <a:prstGeom prst="rect">
            <a:avLst/>
          </a:prstGeom>
          <a:noFill/>
        </p:spPr>
        <p:txBody>
          <a:bodyPr wrap="square" rtlCol="0">
            <a:spAutoFit/>
          </a:bodyPr>
          <a:lstStyle/>
          <a:p>
            <a:pPr algn="r"/>
            <a:r>
              <a:rPr lang="nl-NL" sz="2000" dirty="0">
                <a:solidFill>
                  <a:schemeClr val="bg1"/>
                </a:solidFill>
                <a:latin typeface="Arial" charset="0"/>
                <a:ea typeface="Arial" charset="0"/>
                <a:cs typeface="Arial" charset="0"/>
              </a:rPr>
              <a:t>Hoe schrijf ik zelf een waanzinnig boek?</a:t>
            </a:r>
          </a:p>
        </p:txBody>
      </p:sp>
      <p:sp>
        <p:nvSpPr>
          <p:cNvPr id="9" name="Tekstvak 8"/>
          <p:cNvSpPr txBox="1"/>
          <p:nvPr/>
        </p:nvSpPr>
        <p:spPr>
          <a:xfrm>
            <a:off x="0" y="6560191"/>
            <a:ext cx="12192000" cy="415498"/>
          </a:xfrm>
          <a:prstGeom prst="rect">
            <a:avLst/>
          </a:prstGeom>
          <a:noFill/>
        </p:spPr>
        <p:txBody>
          <a:bodyPr wrap="square" rtlCol="0">
            <a:spAutoFit/>
          </a:bodyPr>
          <a:lstStyle/>
          <a:p>
            <a:pPr algn="ctr"/>
            <a:r>
              <a:rPr lang="nl-NL" sz="1050" dirty="0">
                <a:solidFill>
                  <a:schemeClr val="bg1"/>
                </a:solidFill>
                <a:latin typeface="Arial" charset="0"/>
                <a:ea typeface="Arial" charset="0"/>
                <a:cs typeface="Arial" charset="0"/>
              </a:rPr>
              <a:t>Copyright ©</a:t>
            </a:r>
            <a:r>
              <a:rPr lang="nl-NL" sz="1050" dirty="0" err="1">
                <a:solidFill>
                  <a:schemeClr val="bg1"/>
                </a:solidFill>
                <a:latin typeface="Arial" charset="0"/>
                <a:ea typeface="Arial" charset="0"/>
                <a:cs typeface="Arial" charset="0"/>
              </a:rPr>
              <a:t>Success</a:t>
            </a:r>
            <a:r>
              <a:rPr lang="nl-NL" sz="1050" dirty="0">
                <a:solidFill>
                  <a:schemeClr val="bg1"/>
                </a:solidFill>
                <a:latin typeface="Arial" charset="0"/>
                <a:ea typeface="Arial" charset="0"/>
                <a:cs typeface="Arial" charset="0"/>
              </a:rPr>
              <a:t> </a:t>
            </a:r>
            <a:r>
              <a:rPr lang="nl-NL" sz="1050" dirty="0" err="1">
                <a:solidFill>
                  <a:schemeClr val="bg1"/>
                </a:solidFill>
                <a:latin typeface="Arial" charset="0"/>
                <a:ea typeface="Arial" charset="0"/>
                <a:cs typeface="Arial" charset="0"/>
              </a:rPr>
              <a:t>for</a:t>
            </a:r>
            <a:r>
              <a:rPr lang="nl-NL" sz="1050" dirty="0">
                <a:solidFill>
                  <a:schemeClr val="bg1"/>
                </a:solidFill>
                <a:latin typeface="Arial" charset="0"/>
                <a:ea typeface="Arial" charset="0"/>
                <a:cs typeface="Arial" charset="0"/>
              </a:rPr>
              <a:t> </a:t>
            </a:r>
            <a:r>
              <a:rPr lang="nl-NL" sz="1050" dirty="0" err="1">
                <a:solidFill>
                  <a:schemeClr val="bg1"/>
                </a:solidFill>
                <a:latin typeface="Arial" charset="0"/>
                <a:ea typeface="Arial" charset="0"/>
                <a:cs typeface="Arial" charset="0"/>
              </a:rPr>
              <a:t>All</a:t>
            </a:r>
            <a:r>
              <a:rPr lang="nl-NL" sz="1050" dirty="0">
                <a:solidFill>
                  <a:schemeClr val="bg1"/>
                </a:solidFill>
                <a:latin typeface="Arial" charset="0"/>
                <a:ea typeface="Arial" charset="0"/>
                <a:cs typeface="Arial" charset="0"/>
              </a:rPr>
              <a:t>. Alle rechten voorbehouden</a:t>
            </a:r>
          </a:p>
          <a:p>
            <a:pPr algn="ctr"/>
            <a:endParaRPr lang="nl-NL" sz="1050" dirty="0">
              <a:solidFill>
                <a:schemeClr val="bg1"/>
              </a:solidFill>
              <a:latin typeface="Arial" charset="0"/>
              <a:ea typeface="Arial" charset="0"/>
              <a:cs typeface="Arial" charset="0"/>
            </a:endParaRPr>
          </a:p>
        </p:txBody>
      </p:sp>
      <p:sp>
        <p:nvSpPr>
          <p:cNvPr id="10" name="Tekstvak 9"/>
          <p:cNvSpPr txBox="1"/>
          <p:nvPr/>
        </p:nvSpPr>
        <p:spPr>
          <a:xfrm>
            <a:off x="695325" y="908050"/>
            <a:ext cx="9269835" cy="400110"/>
          </a:xfrm>
          <a:prstGeom prst="rect">
            <a:avLst/>
          </a:prstGeom>
          <a:noFill/>
        </p:spPr>
        <p:txBody>
          <a:bodyPr wrap="square" rtlCol="0">
            <a:spAutoFit/>
          </a:bodyPr>
          <a:lstStyle/>
          <a:p>
            <a:r>
              <a:rPr lang="nl-NL" sz="2000" dirty="0">
                <a:solidFill>
                  <a:srgbClr val="002060"/>
                </a:solidFill>
                <a:latin typeface="Arial" charset="0"/>
                <a:ea typeface="Arial" charset="0"/>
                <a:cs typeface="Arial" charset="0"/>
              </a:rPr>
              <a:t>Doel van de les:</a:t>
            </a:r>
          </a:p>
        </p:txBody>
      </p:sp>
      <p:sp>
        <p:nvSpPr>
          <p:cNvPr id="11" name="Tekstvak 10"/>
          <p:cNvSpPr txBox="1"/>
          <p:nvPr/>
        </p:nvSpPr>
        <p:spPr>
          <a:xfrm>
            <a:off x="695325" y="1449388"/>
            <a:ext cx="10800000" cy="400110"/>
          </a:xfrm>
          <a:prstGeom prst="rect">
            <a:avLst/>
          </a:prstGeom>
          <a:solidFill>
            <a:schemeClr val="accent6">
              <a:lumMod val="20000"/>
              <a:lumOff val="80000"/>
            </a:schemeClr>
          </a:solidFill>
          <a:ln>
            <a:solidFill>
              <a:srgbClr val="002060"/>
            </a:solidFill>
          </a:ln>
        </p:spPr>
        <p:txBody>
          <a:bodyPr wrap="square" rtlCol="0">
            <a:spAutoFit/>
          </a:bodyPr>
          <a:lstStyle/>
          <a:p>
            <a:pPr marR="0" lvl="0" defTabSz="914400" eaLnBrk="1" fontAlgn="auto" latinLnBrk="0" hangingPunct="1">
              <a:lnSpc>
                <a:spcPct val="100000"/>
              </a:lnSpc>
              <a:spcBef>
                <a:spcPts val="0"/>
              </a:spcBef>
              <a:spcAft>
                <a:spcPts val="0"/>
              </a:spcAft>
              <a:buClrTx/>
              <a:buSzTx/>
              <a:tabLst/>
              <a:defRPr/>
            </a:pPr>
            <a:r>
              <a:rPr lang="nl-NL" sz="2000" dirty="0">
                <a:solidFill>
                  <a:srgbClr val="002060"/>
                </a:solidFill>
                <a:latin typeface="Arial" charset="0"/>
                <a:ea typeface="Arial" charset="0"/>
                <a:cs typeface="Arial" charset="0"/>
              </a:rPr>
              <a:t>&gt; Ik kan informatie uit een tekst halen</a:t>
            </a:r>
            <a:r>
              <a:rPr lang="nl-NL" sz="2000" dirty="0" smtClean="0">
                <a:solidFill>
                  <a:srgbClr val="002060"/>
                </a:solidFill>
                <a:latin typeface="Arial" charset="0"/>
                <a:ea typeface="Arial" charset="0"/>
                <a:cs typeface="Arial" charset="0"/>
              </a:rPr>
              <a:t>.</a:t>
            </a:r>
          </a:p>
        </p:txBody>
      </p:sp>
      <p:pic>
        <p:nvPicPr>
          <p:cNvPr id="12" name="Picture 11" descr="Image result for hoe schrijf ik zelf een waanzinnig boek"/>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9615139" y="1990726"/>
            <a:ext cx="1880186" cy="2699336"/>
          </a:xfrm>
          <a:prstGeom prst="rect">
            <a:avLst/>
          </a:prstGeom>
          <a:noFill/>
          <a:ln>
            <a:noFill/>
          </a:ln>
        </p:spPr>
      </p:pic>
    </p:spTree>
    <p:extLst>
      <p:ext uri="{BB962C8B-B14F-4D97-AF65-F5344CB8AC3E}">
        <p14:creationId xmlns:p14="http://schemas.microsoft.com/office/powerpoint/2010/main" val="135733457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kstvak 9"/>
          <p:cNvSpPr txBox="1"/>
          <p:nvPr/>
        </p:nvSpPr>
        <p:spPr>
          <a:xfrm>
            <a:off x="695325" y="908050"/>
            <a:ext cx="4829263" cy="3785652"/>
          </a:xfrm>
          <a:prstGeom prst="rect">
            <a:avLst/>
          </a:prstGeom>
          <a:noFill/>
        </p:spPr>
        <p:txBody>
          <a:bodyPr wrap="square" rtlCol="0">
            <a:spAutoFit/>
          </a:bodyPr>
          <a:lstStyle/>
          <a:p>
            <a:pPr>
              <a:tabLst>
                <a:tab pos="968375" algn="l"/>
              </a:tabLst>
            </a:pPr>
            <a:r>
              <a:rPr lang="nl-NL" sz="2000" dirty="0">
                <a:solidFill>
                  <a:srgbClr val="002060"/>
                </a:solidFill>
                <a:latin typeface="Arial" charset="0"/>
                <a:ea typeface="Arial" charset="0"/>
                <a:cs typeface="Arial" charset="0"/>
              </a:rPr>
              <a:t>Stap 1:	Woorden van de week </a:t>
            </a:r>
          </a:p>
          <a:p>
            <a:pPr>
              <a:tabLst>
                <a:tab pos="968375" algn="l"/>
              </a:tabLst>
            </a:pPr>
            <a:endParaRPr lang="nl-NL" sz="2000" dirty="0">
              <a:solidFill>
                <a:srgbClr val="002060"/>
              </a:solidFill>
              <a:latin typeface="Arial" charset="0"/>
              <a:ea typeface="Arial" charset="0"/>
              <a:cs typeface="Arial" charset="0"/>
            </a:endParaRPr>
          </a:p>
          <a:p>
            <a:pPr>
              <a:tabLst>
                <a:tab pos="968375" algn="l"/>
              </a:tabLst>
            </a:pPr>
            <a:endParaRPr lang="nl-NL" sz="2000" dirty="0">
              <a:solidFill>
                <a:srgbClr val="002060"/>
              </a:solidFill>
              <a:latin typeface="Arial" charset="0"/>
              <a:ea typeface="Arial" charset="0"/>
              <a:cs typeface="Arial" charset="0"/>
            </a:endParaRPr>
          </a:p>
          <a:p>
            <a:pPr>
              <a:tabLst>
                <a:tab pos="968375" algn="l"/>
              </a:tabLst>
            </a:pPr>
            <a:endParaRPr lang="nl-NL" sz="2000" dirty="0">
              <a:solidFill>
                <a:srgbClr val="002060"/>
              </a:solidFill>
              <a:latin typeface="Arial" charset="0"/>
              <a:ea typeface="Arial" charset="0"/>
              <a:cs typeface="Arial" charset="0"/>
            </a:endParaRPr>
          </a:p>
          <a:p>
            <a:pPr>
              <a:tabLst>
                <a:tab pos="968375" algn="l"/>
              </a:tabLst>
            </a:pPr>
            <a:endParaRPr lang="nl-NL" sz="2000" dirty="0">
              <a:solidFill>
                <a:srgbClr val="002060"/>
              </a:solidFill>
              <a:latin typeface="Arial" charset="0"/>
              <a:ea typeface="Arial" charset="0"/>
              <a:cs typeface="Arial" charset="0"/>
            </a:endParaRPr>
          </a:p>
          <a:p>
            <a:pPr>
              <a:tabLst>
                <a:tab pos="968375" algn="l"/>
              </a:tabLst>
            </a:pPr>
            <a:r>
              <a:rPr lang="nl-NL" sz="2000" dirty="0">
                <a:solidFill>
                  <a:srgbClr val="002060"/>
                </a:solidFill>
                <a:latin typeface="Arial" charset="0"/>
                <a:ea typeface="Arial" charset="0"/>
                <a:cs typeface="Arial" charset="0"/>
              </a:rPr>
              <a:t>Stap 2:	Toets</a:t>
            </a:r>
          </a:p>
          <a:p>
            <a:pPr>
              <a:tabLst>
                <a:tab pos="968375" algn="l"/>
              </a:tabLst>
            </a:pPr>
            <a:endParaRPr lang="nl-NL" sz="2000" dirty="0">
              <a:solidFill>
                <a:srgbClr val="002060"/>
              </a:solidFill>
              <a:latin typeface="Arial" charset="0"/>
              <a:ea typeface="Arial" charset="0"/>
              <a:cs typeface="Arial" charset="0"/>
            </a:endParaRPr>
          </a:p>
          <a:p>
            <a:pPr>
              <a:tabLst>
                <a:tab pos="968375" algn="l"/>
              </a:tabLst>
            </a:pPr>
            <a:endParaRPr lang="nl-NL" sz="2000" dirty="0">
              <a:solidFill>
                <a:srgbClr val="002060"/>
              </a:solidFill>
              <a:latin typeface="Arial" charset="0"/>
              <a:ea typeface="Arial" charset="0"/>
              <a:cs typeface="Arial" charset="0"/>
            </a:endParaRPr>
          </a:p>
          <a:p>
            <a:pPr>
              <a:tabLst>
                <a:tab pos="968375" algn="l"/>
              </a:tabLst>
            </a:pPr>
            <a:endParaRPr lang="nl-NL" sz="2000" dirty="0">
              <a:solidFill>
                <a:srgbClr val="002060"/>
              </a:solidFill>
              <a:latin typeface="Arial" charset="0"/>
              <a:ea typeface="Arial" charset="0"/>
              <a:cs typeface="Arial" charset="0"/>
            </a:endParaRPr>
          </a:p>
          <a:p>
            <a:pPr>
              <a:tabLst>
                <a:tab pos="968375" algn="l"/>
              </a:tabLst>
            </a:pPr>
            <a:endParaRPr lang="nl-NL" sz="2000" dirty="0">
              <a:solidFill>
                <a:srgbClr val="002060"/>
              </a:solidFill>
              <a:latin typeface="Arial" charset="0"/>
              <a:ea typeface="Arial" charset="0"/>
              <a:cs typeface="Arial" charset="0"/>
            </a:endParaRPr>
          </a:p>
          <a:p>
            <a:pPr>
              <a:tabLst>
                <a:tab pos="968375" algn="l"/>
              </a:tabLst>
            </a:pPr>
            <a:endParaRPr lang="nl-NL" sz="2000" dirty="0">
              <a:solidFill>
                <a:srgbClr val="002060"/>
              </a:solidFill>
              <a:latin typeface="Arial" charset="0"/>
              <a:ea typeface="Arial" charset="0"/>
              <a:cs typeface="Arial" charset="0"/>
            </a:endParaRPr>
          </a:p>
          <a:p>
            <a:pPr>
              <a:tabLst>
                <a:tab pos="968375" algn="l"/>
              </a:tabLst>
            </a:pPr>
            <a:endParaRPr lang="nl-NL" sz="2000" dirty="0">
              <a:solidFill>
                <a:srgbClr val="002060"/>
              </a:solidFill>
              <a:latin typeface="Arial" charset="0"/>
              <a:ea typeface="Arial" charset="0"/>
              <a:cs typeface="Arial" charset="0"/>
            </a:endParaRPr>
          </a:p>
        </p:txBody>
      </p:sp>
      <p:sp>
        <p:nvSpPr>
          <p:cNvPr id="18" name="Tekstvak 17"/>
          <p:cNvSpPr txBox="1"/>
          <p:nvPr/>
        </p:nvSpPr>
        <p:spPr>
          <a:xfrm>
            <a:off x="5016675" y="2456998"/>
            <a:ext cx="6480000" cy="2246769"/>
          </a:xfrm>
          <a:prstGeom prst="rect">
            <a:avLst/>
          </a:prstGeom>
          <a:solidFill>
            <a:schemeClr val="accent6">
              <a:lumMod val="20000"/>
              <a:lumOff val="80000"/>
            </a:schemeClr>
          </a:solidFill>
          <a:ln>
            <a:solidFill>
              <a:srgbClr val="002060"/>
            </a:solidFill>
          </a:ln>
        </p:spPr>
        <p:txBody>
          <a:bodyPr wrap="square" rtlCol="0">
            <a:spAutoFit/>
          </a:bodyPr>
          <a:lstStyle/>
          <a:p>
            <a:pPr marL="9525" lvl="0">
              <a:tabLst>
                <a:tab pos="1677988" algn="l"/>
              </a:tabLst>
              <a:defRPr/>
            </a:pPr>
            <a:r>
              <a:rPr lang="nl-NL" sz="2000" dirty="0">
                <a:solidFill>
                  <a:srgbClr val="002060"/>
                </a:solidFill>
                <a:latin typeface="Arial" charset="0"/>
                <a:ea typeface="Arial" charset="0"/>
                <a:cs typeface="Arial" charset="0"/>
              </a:rPr>
              <a:t>Zelf	Toets </a:t>
            </a:r>
            <a:r>
              <a:rPr lang="nl-NL" sz="2000" dirty="0" smtClean="0">
                <a:solidFill>
                  <a:srgbClr val="002060"/>
                </a:solidFill>
                <a:latin typeface="Arial" charset="0"/>
                <a:ea typeface="Arial" charset="0"/>
                <a:cs typeface="Arial" charset="0"/>
              </a:rPr>
              <a:t>maken (lees bladzijde 116 t/m 125)</a:t>
            </a:r>
            <a:endParaRPr lang="nl-NL" sz="2000" dirty="0">
              <a:solidFill>
                <a:srgbClr val="002060"/>
              </a:solidFill>
              <a:latin typeface="Arial" charset="0"/>
              <a:ea typeface="Arial" charset="0"/>
              <a:cs typeface="Arial" charset="0"/>
            </a:endParaRPr>
          </a:p>
          <a:p>
            <a:pPr marL="9525" lvl="0">
              <a:tabLst>
                <a:tab pos="1677988" algn="l"/>
              </a:tabLst>
              <a:defRPr/>
            </a:pPr>
            <a:endParaRPr lang="nl-NL" sz="2000" dirty="0">
              <a:solidFill>
                <a:srgbClr val="002060"/>
              </a:solidFill>
              <a:latin typeface="Arial" charset="0"/>
              <a:ea typeface="Arial" charset="0"/>
              <a:cs typeface="Arial" charset="0"/>
            </a:endParaRPr>
          </a:p>
          <a:p>
            <a:pPr marL="9525" lvl="0">
              <a:tabLst>
                <a:tab pos="1677988" algn="l"/>
              </a:tabLst>
              <a:defRPr/>
            </a:pPr>
            <a:r>
              <a:rPr lang="nl-NL" sz="2000" dirty="0">
                <a:solidFill>
                  <a:srgbClr val="002060"/>
                </a:solidFill>
                <a:latin typeface="Arial" charset="0"/>
                <a:ea typeface="Arial" charset="0"/>
                <a:cs typeface="Arial" charset="0"/>
              </a:rPr>
              <a:t>	20 minuten</a:t>
            </a:r>
          </a:p>
          <a:p>
            <a:pPr marL="9525" lvl="0">
              <a:tabLst>
                <a:tab pos="1677988" algn="l"/>
              </a:tabLst>
              <a:defRPr/>
            </a:pPr>
            <a:endParaRPr lang="nl-NL" sz="2000" dirty="0">
              <a:solidFill>
                <a:srgbClr val="002060"/>
              </a:solidFill>
              <a:latin typeface="Arial" charset="0"/>
              <a:ea typeface="Arial" charset="0"/>
              <a:cs typeface="Arial" charset="0"/>
            </a:endParaRPr>
          </a:p>
          <a:p>
            <a:pPr marL="9525" lvl="0">
              <a:tabLst>
                <a:tab pos="1677988" algn="l"/>
              </a:tabLst>
              <a:defRPr/>
            </a:pPr>
            <a:r>
              <a:rPr lang="nl-NL" sz="2000" dirty="0">
                <a:solidFill>
                  <a:srgbClr val="002060"/>
                </a:solidFill>
                <a:latin typeface="Arial" charset="0"/>
                <a:ea typeface="Arial" charset="0"/>
                <a:cs typeface="Arial" charset="0"/>
              </a:rPr>
              <a:t>Klaar?	Woorden van de week afmaken</a:t>
            </a:r>
          </a:p>
          <a:p>
            <a:pPr marL="9525" lvl="0">
              <a:tabLst>
                <a:tab pos="1677988" algn="l"/>
              </a:tabLst>
              <a:defRPr/>
            </a:pPr>
            <a:r>
              <a:rPr lang="nl-NL" sz="2000" dirty="0">
                <a:solidFill>
                  <a:srgbClr val="002060"/>
                </a:solidFill>
                <a:latin typeface="Arial" charset="0"/>
                <a:ea typeface="Arial" charset="0"/>
                <a:cs typeface="Arial" charset="0"/>
              </a:rPr>
              <a:t>	Stillezen</a:t>
            </a:r>
          </a:p>
          <a:p>
            <a:pPr marL="9525" lvl="0">
              <a:tabLst>
                <a:tab pos="1677988" algn="l"/>
              </a:tabLst>
              <a:defRPr/>
            </a:pPr>
            <a:endParaRPr lang="nl-NL" sz="2000" dirty="0">
              <a:solidFill>
                <a:srgbClr val="002060"/>
              </a:solidFill>
              <a:latin typeface="Arial" charset="0"/>
              <a:ea typeface="Arial" charset="0"/>
              <a:cs typeface="Arial" charset="0"/>
            </a:endParaRPr>
          </a:p>
        </p:txBody>
      </p:sp>
      <p:sp>
        <p:nvSpPr>
          <p:cNvPr id="9" name="Tekstvak 8"/>
          <p:cNvSpPr txBox="1"/>
          <p:nvPr/>
        </p:nvSpPr>
        <p:spPr>
          <a:xfrm>
            <a:off x="0" y="6560191"/>
            <a:ext cx="12192000" cy="415498"/>
          </a:xfrm>
          <a:prstGeom prst="rect">
            <a:avLst/>
          </a:prstGeom>
          <a:noFill/>
        </p:spPr>
        <p:txBody>
          <a:bodyPr wrap="square" rtlCol="0">
            <a:spAutoFit/>
          </a:bodyPr>
          <a:lstStyle/>
          <a:p>
            <a:pPr algn="ctr"/>
            <a:r>
              <a:rPr lang="nl-NL" sz="1050" dirty="0">
                <a:solidFill>
                  <a:schemeClr val="bg1"/>
                </a:solidFill>
                <a:latin typeface="Arial" charset="0"/>
                <a:ea typeface="Arial" charset="0"/>
                <a:cs typeface="Arial" charset="0"/>
              </a:rPr>
              <a:t>Copyright ©</a:t>
            </a:r>
            <a:r>
              <a:rPr lang="nl-NL" sz="1050" dirty="0" err="1">
                <a:solidFill>
                  <a:schemeClr val="bg1"/>
                </a:solidFill>
                <a:latin typeface="Arial" charset="0"/>
                <a:ea typeface="Arial" charset="0"/>
                <a:cs typeface="Arial" charset="0"/>
              </a:rPr>
              <a:t>Success</a:t>
            </a:r>
            <a:r>
              <a:rPr lang="nl-NL" sz="1050" dirty="0">
                <a:solidFill>
                  <a:schemeClr val="bg1"/>
                </a:solidFill>
                <a:latin typeface="Arial" charset="0"/>
                <a:ea typeface="Arial" charset="0"/>
                <a:cs typeface="Arial" charset="0"/>
              </a:rPr>
              <a:t> </a:t>
            </a:r>
            <a:r>
              <a:rPr lang="nl-NL" sz="1050" dirty="0" err="1">
                <a:solidFill>
                  <a:schemeClr val="bg1"/>
                </a:solidFill>
                <a:latin typeface="Arial" charset="0"/>
                <a:ea typeface="Arial" charset="0"/>
                <a:cs typeface="Arial" charset="0"/>
              </a:rPr>
              <a:t>for</a:t>
            </a:r>
            <a:r>
              <a:rPr lang="nl-NL" sz="1050" dirty="0">
                <a:solidFill>
                  <a:schemeClr val="bg1"/>
                </a:solidFill>
                <a:latin typeface="Arial" charset="0"/>
                <a:ea typeface="Arial" charset="0"/>
                <a:cs typeface="Arial" charset="0"/>
              </a:rPr>
              <a:t> </a:t>
            </a:r>
            <a:r>
              <a:rPr lang="nl-NL" sz="1050" dirty="0" err="1">
                <a:solidFill>
                  <a:schemeClr val="bg1"/>
                </a:solidFill>
                <a:latin typeface="Arial" charset="0"/>
                <a:ea typeface="Arial" charset="0"/>
                <a:cs typeface="Arial" charset="0"/>
              </a:rPr>
              <a:t>All</a:t>
            </a:r>
            <a:r>
              <a:rPr lang="nl-NL" sz="1050" dirty="0">
                <a:solidFill>
                  <a:schemeClr val="bg1"/>
                </a:solidFill>
                <a:latin typeface="Arial" charset="0"/>
                <a:ea typeface="Arial" charset="0"/>
                <a:cs typeface="Arial" charset="0"/>
              </a:rPr>
              <a:t>. Alle rechten voorbehouden</a:t>
            </a:r>
          </a:p>
          <a:p>
            <a:pPr algn="ctr"/>
            <a:endParaRPr lang="nl-NL" sz="1050" dirty="0">
              <a:solidFill>
                <a:schemeClr val="bg1"/>
              </a:solidFill>
              <a:latin typeface="Arial" charset="0"/>
              <a:ea typeface="Arial" charset="0"/>
              <a:cs typeface="Arial" charset="0"/>
            </a:endParaRPr>
          </a:p>
        </p:txBody>
      </p:sp>
      <p:sp>
        <p:nvSpPr>
          <p:cNvPr id="15" name="Tekstvak 14"/>
          <p:cNvSpPr txBox="1"/>
          <p:nvPr/>
        </p:nvSpPr>
        <p:spPr>
          <a:xfrm>
            <a:off x="5016675" y="908050"/>
            <a:ext cx="6480000" cy="1323439"/>
          </a:xfrm>
          <a:prstGeom prst="rect">
            <a:avLst/>
          </a:prstGeom>
          <a:solidFill>
            <a:schemeClr val="accent6">
              <a:lumMod val="20000"/>
              <a:lumOff val="80000"/>
            </a:schemeClr>
          </a:solidFill>
          <a:ln>
            <a:solidFill>
              <a:srgbClr val="002060"/>
            </a:solidFill>
          </a:ln>
        </p:spPr>
        <p:txBody>
          <a:bodyPr wrap="square" rtlCol="0">
            <a:spAutoFit/>
          </a:bodyPr>
          <a:lstStyle/>
          <a:p>
            <a:pPr marL="9525" lvl="0">
              <a:tabLst>
                <a:tab pos="1677988" algn="l"/>
              </a:tabLst>
              <a:defRPr/>
            </a:pPr>
            <a:r>
              <a:rPr lang="nl-NL" sz="2000" dirty="0">
                <a:solidFill>
                  <a:srgbClr val="002060"/>
                </a:solidFill>
                <a:latin typeface="Arial" charset="0"/>
                <a:ea typeface="Arial" charset="0"/>
                <a:cs typeface="Arial" charset="0"/>
              </a:rPr>
              <a:t>Zelf	Oefenen voor de toets</a:t>
            </a:r>
          </a:p>
          <a:p>
            <a:pPr marL="9525" lvl="0">
              <a:tabLst>
                <a:tab pos="1677988" algn="l"/>
              </a:tabLst>
              <a:defRPr/>
            </a:pPr>
            <a:endParaRPr lang="nl-NL" sz="2000" dirty="0">
              <a:solidFill>
                <a:srgbClr val="002060"/>
              </a:solidFill>
              <a:latin typeface="Arial" charset="0"/>
              <a:ea typeface="Arial" charset="0"/>
              <a:cs typeface="Arial" charset="0"/>
            </a:endParaRPr>
          </a:p>
          <a:p>
            <a:pPr marL="9525" lvl="0">
              <a:tabLst>
                <a:tab pos="1677988" algn="l"/>
              </a:tabLst>
              <a:defRPr/>
            </a:pPr>
            <a:r>
              <a:rPr lang="nl-NL" sz="2000" dirty="0">
                <a:solidFill>
                  <a:srgbClr val="002060"/>
                </a:solidFill>
                <a:latin typeface="Arial" charset="0"/>
                <a:ea typeface="Arial" charset="0"/>
                <a:cs typeface="Arial" charset="0"/>
              </a:rPr>
              <a:t>	5 minuten</a:t>
            </a:r>
          </a:p>
          <a:p>
            <a:pPr marL="9525" lvl="0">
              <a:tabLst>
                <a:tab pos="1677988" algn="l"/>
              </a:tabLst>
              <a:defRPr/>
            </a:pPr>
            <a:endParaRPr lang="nl-NL" sz="2000" dirty="0">
              <a:solidFill>
                <a:srgbClr val="002060"/>
              </a:solidFill>
              <a:latin typeface="Arial" charset="0"/>
              <a:ea typeface="Arial" charset="0"/>
              <a:cs typeface="Arial" charset="0"/>
            </a:endParaRPr>
          </a:p>
        </p:txBody>
      </p:sp>
      <p:sp>
        <p:nvSpPr>
          <p:cNvPr id="20" name="Tekstvak 19"/>
          <p:cNvSpPr txBox="1"/>
          <p:nvPr/>
        </p:nvSpPr>
        <p:spPr>
          <a:xfrm>
            <a:off x="696000" y="50400"/>
            <a:ext cx="1459684" cy="400110"/>
          </a:xfrm>
          <a:prstGeom prst="rect">
            <a:avLst/>
          </a:prstGeom>
          <a:noFill/>
        </p:spPr>
        <p:txBody>
          <a:bodyPr wrap="square" rtlCol="0">
            <a:spAutoFit/>
          </a:bodyPr>
          <a:lstStyle/>
          <a:p>
            <a:r>
              <a:rPr lang="nl-NL" sz="2000" dirty="0">
                <a:solidFill>
                  <a:schemeClr val="bg1"/>
                </a:solidFill>
                <a:latin typeface="Arial" charset="0"/>
                <a:ea typeface="Arial" charset="0"/>
                <a:cs typeface="Arial" charset="0"/>
              </a:rPr>
              <a:t>Les 9</a:t>
            </a:r>
          </a:p>
        </p:txBody>
      </p:sp>
      <p:sp>
        <p:nvSpPr>
          <p:cNvPr id="21" name="Tekstvak 20"/>
          <p:cNvSpPr txBox="1"/>
          <p:nvPr/>
        </p:nvSpPr>
        <p:spPr>
          <a:xfrm>
            <a:off x="6096000" y="50400"/>
            <a:ext cx="5400000" cy="400110"/>
          </a:xfrm>
          <a:prstGeom prst="rect">
            <a:avLst/>
          </a:prstGeom>
          <a:noFill/>
        </p:spPr>
        <p:txBody>
          <a:bodyPr wrap="square" rtlCol="0">
            <a:spAutoFit/>
          </a:bodyPr>
          <a:lstStyle/>
          <a:p>
            <a:pPr algn="r"/>
            <a:r>
              <a:rPr lang="nl-NL" sz="2000" dirty="0">
                <a:solidFill>
                  <a:schemeClr val="bg1"/>
                </a:solidFill>
                <a:latin typeface="Arial" charset="0"/>
                <a:ea typeface="Arial" charset="0"/>
                <a:cs typeface="Arial" charset="0"/>
              </a:rPr>
              <a:t>Hoe schrijf ik zelf een waanzinnig boek?</a:t>
            </a:r>
          </a:p>
        </p:txBody>
      </p:sp>
      <p:pic>
        <p:nvPicPr>
          <p:cNvPr id="3" name="Afbeelding 2"/>
          <p:cNvPicPr>
            <a:picLocks noChangeAspect="1"/>
          </p:cNvPicPr>
          <p:nvPr/>
        </p:nvPicPr>
        <p:blipFill>
          <a:blip r:embed="rId2" cstate="screen">
            <a:extLst>
              <a:ext uri="{BEBA8EAE-BF5A-486C-A8C5-ECC9F3942E4B}">
                <a14:imgProps xmlns:a14="http://schemas.microsoft.com/office/drawing/2010/main">
                  <a14:imgLayer r:embed="rId3">
                    <a14:imgEffect>
                      <a14:backgroundRemoval t="6863" b="89916" l="9921" r="89980">
                        <a14:foregroundMark x1="39683" y1="30112" x2="39683" y2="30112"/>
                        <a14:foregroundMark x1="61706" y1="23249" x2="61706" y2="23249"/>
                      </a14:backgroundRemoval>
                    </a14:imgEffect>
                  </a14:imgLayer>
                </a14:imgProps>
              </a:ext>
              <a:ext uri="{28A0092B-C50C-407E-A947-70E740481C1C}">
                <a14:useLocalDpi xmlns:a14="http://schemas.microsoft.com/office/drawing/2010/main"/>
              </a:ext>
            </a:extLst>
          </a:blip>
          <a:stretch>
            <a:fillRect/>
          </a:stretch>
        </p:blipFill>
        <p:spPr>
          <a:xfrm>
            <a:off x="10345271" y="4929276"/>
            <a:ext cx="1846729" cy="1308100"/>
          </a:xfrm>
          <a:prstGeom prst="rect">
            <a:avLst/>
          </a:prstGeom>
        </p:spPr>
      </p:pic>
      <p:pic>
        <p:nvPicPr>
          <p:cNvPr id="12" name="Afbeelding 11"/>
          <p:cNvPicPr>
            <a:picLocks noChangeAspect="1"/>
          </p:cNvPicPr>
          <p:nvPr/>
        </p:nvPicPr>
        <p:blipFill>
          <a:blip r:embed="rId4" cstate="screen">
            <a:extLst>
              <a:ext uri="{BEBA8EAE-BF5A-486C-A8C5-ECC9F3942E4B}">
                <a14:imgProps xmlns:a14="http://schemas.microsoft.com/office/drawing/2010/main">
                  <a14:imgLayer r:embed="rId5">
                    <a14:imgEffect>
                      <a14:backgroundRemoval t="3000" b="94500" l="4747" r="93038"/>
                    </a14:imgEffect>
                  </a14:imgLayer>
                </a14:imgProps>
              </a:ext>
              <a:ext uri="{28A0092B-C50C-407E-A947-70E740481C1C}">
                <a14:useLocalDpi xmlns:a14="http://schemas.microsoft.com/office/drawing/2010/main"/>
              </a:ext>
            </a:extLst>
          </a:blip>
          <a:stretch>
            <a:fillRect/>
          </a:stretch>
        </p:blipFill>
        <p:spPr>
          <a:xfrm>
            <a:off x="5084511" y="1558076"/>
            <a:ext cx="491660" cy="466765"/>
          </a:xfrm>
          <a:prstGeom prst="rect">
            <a:avLst/>
          </a:prstGeom>
        </p:spPr>
      </p:pic>
    </p:spTree>
    <p:extLst>
      <p:ext uri="{BB962C8B-B14F-4D97-AF65-F5344CB8AC3E}">
        <p14:creationId xmlns:p14="http://schemas.microsoft.com/office/powerpoint/2010/main" val="7255169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kstvak 9"/>
          <p:cNvSpPr txBox="1"/>
          <p:nvPr/>
        </p:nvSpPr>
        <p:spPr>
          <a:xfrm>
            <a:off x="695325" y="908050"/>
            <a:ext cx="7234472" cy="400110"/>
          </a:xfrm>
          <a:prstGeom prst="rect">
            <a:avLst/>
          </a:prstGeom>
          <a:noFill/>
        </p:spPr>
        <p:txBody>
          <a:bodyPr wrap="square" rtlCol="0">
            <a:spAutoFit/>
          </a:bodyPr>
          <a:lstStyle/>
          <a:p>
            <a:pPr>
              <a:tabLst>
                <a:tab pos="968375" algn="l"/>
              </a:tabLst>
            </a:pPr>
            <a:r>
              <a:rPr lang="nl-NL" sz="2000" dirty="0">
                <a:solidFill>
                  <a:srgbClr val="002060"/>
                </a:solidFill>
                <a:latin typeface="Arial" charset="0"/>
                <a:ea typeface="Arial" charset="0"/>
                <a:cs typeface="Arial" charset="0"/>
              </a:rPr>
              <a:t>Stap 3:	Voorbereiden op de schrijfopdracht</a:t>
            </a:r>
          </a:p>
        </p:txBody>
      </p:sp>
      <p:sp>
        <p:nvSpPr>
          <p:cNvPr id="9" name="Tekstvak 8"/>
          <p:cNvSpPr txBox="1"/>
          <p:nvPr/>
        </p:nvSpPr>
        <p:spPr>
          <a:xfrm>
            <a:off x="0" y="6560191"/>
            <a:ext cx="12192000" cy="415498"/>
          </a:xfrm>
          <a:prstGeom prst="rect">
            <a:avLst/>
          </a:prstGeom>
          <a:noFill/>
        </p:spPr>
        <p:txBody>
          <a:bodyPr wrap="square" rtlCol="0">
            <a:spAutoFit/>
          </a:bodyPr>
          <a:lstStyle/>
          <a:p>
            <a:pPr algn="ctr"/>
            <a:r>
              <a:rPr lang="nl-NL" sz="1050" dirty="0">
                <a:solidFill>
                  <a:schemeClr val="bg1"/>
                </a:solidFill>
                <a:latin typeface="Arial" charset="0"/>
                <a:ea typeface="Arial" charset="0"/>
                <a:cs typeface="Arial" charset="0"/>
              </a:rPr>
              <a:t>Copyright ©</a:t>
            </a:r>
            <a:r>
              <a:rPr lang="nl-NL" sz="1050" dirty="0" err="1">
                <a:solidFill>
                  <a:schemeClr val="bg1"/>
                </a:solidFill>
                <a:latin typeface="Arial" charset="0"/>
                <a:ea typeface="Arial" charset="0"/>
                <a:cs typeface="Arial" charset="0"/>
              </a:rPr>
              <a:t>Success</a:t>
            </a:r>
            <a:r>
              <a:rPr lang="nl-NL" sz="1050" dirty="0">
                <a:solidFill>
                  <a:schemeClr val="bg1"/>
                </a:solidFill>
                <a:latin typeface="Arial" charset="0"/>
                <a:ea typeface="Arial" charset="0"/>
                <a:cs typeface="Arial" charset="0"/>
              </a:rPr>
              <a:t> </a:t>
            </a:r>
            <a:r>
              <a:rPr lang="nl-NL" sz="1050" dirty="0" err="1">
                <a:solidFill>
                  <a:schemeClr val="bg1"/>
                </a:solidFill>
                <a:latin typeface="Arial" charset="0"/>
                <a:ea typeface="Arial" charset="0"/>
                <a:cs typeface="Arial" charset="0"/>
              </a:rPr>
              <a:t>for</a:t>
            </a:r>
            <a:r>
              <a:rPr lang="nl-NL" sz="1050" dirty="0">
                <a:solidFill>
                  <a:schemeClr val="bg1"/>
                </a:solidFill>
                <a:latin typeface="Arial" charset="0"/>
                <a:ea typeface="Arial" charset="0"/>
                <a:cs typeface="Arial" charset="0"/>
              </a:rPr>
              <a:t> </a:t>
            </a:r>
            <a:r>
              <a:rPr lang="nl-NL" sz="1050" dirty="0" err="1">
                <a:solidFill>
                  <a:schemeClr val="bg1"/>
                </a:solidFill>
                <a:latin typeface="Arial" charset="0"/>
                <a:ea typeface="Arial" charset="0"/>
                <a:cs typeface="Arial" charset="0"/>
              </a:rPr>
              <a:t>All</a:t>
            </a:r>
            <a:r>
              <a:rPr lang="nl-NL" sz="1050" dirty="0">
                <a:solidFill>
                  <a:schemeClr val="bg1"/>
                </a:solidFill>
                <a:latin typeface="Arial" charset="0"/>
                <a:ea typeface="Arial" charset="0"/>
                <a:cs typeface="Arial" charset="0"/>
              </a:rPr>
              <a:t>. Alle rechten voorbehouden</a:t>
            </a:r>
          </a:p>
          <a:p>
            <a:pPr algn="ctr"/>
            <a:endParaRPr lang="nl-NL" sz="1050" dirty="0">
              <a:solidFill>
                <a:schemeClr val="bg1"/>
              </a:solidFill>
              <a:latin typeface="Arial" charset="0"/>
              <a:ea typeface="Arial" charset="0"/>
              <a:cs typeface="Arial" charset="0"/>
            </a:endParaRPr>
          </a:p>
        </p:txBody>
      </p:sp>
      <p:sp>
        <p:nvSpPr>
          <p:cNvPr id="15" name="Tekstvak 14"/>
          <p:cNvSpPr txBox="1"/>
          <p:nvPr/>
        </p:nvSpPr>
        <p:spPr>
          <a:xfrm>
            <a:off x="695324" y="1506755"/>
            <a:ext cx="7640601" cy="1938992"/>
          </a:xfrm>
          <a:prstGeom prst="rect">
            <a:avLst/>
          </a:prstGeom>
          <a:solidFill>
            <a:schemeClr val="accent6">
              <a:lumMod val="20000"/>
              <a:lumOff val="80000"/>
            </a:schemeClr>
          </a:solidFill>
          <a:ln>
            <a:solidFill>
              <a:srgbClr val="002060"/>
            </a:solidFill>
          </a:ln>
        </p:spPr>
        <p:txBody>
          <a:bodyPr wrap="square" rtlCol="0">
            <a:spAutoFit/>
          </a:bodyPr>
          <a:lstStyle/>
          <a:p>
            <a:pPr marL="9525" lvl="0">
              <a:tabLst>
                <a:tab pos="1677988" algn="l"/>
              </a:tabLst>
              <a:defRPr/>
            </a:pPr>
            <a:r>
              <a:rPr lang="nl-NL" sz="2000" dirty="0">
                <a:solidFill>
                  <a:srgbClr val="002060"/>
                </a:solidFill>
                <a:latin typeface="Arial" charset="0"/>
                <a:ea typeface="Arial" charset="0"/>
                <a:cs typeface="Arial" charset="0"/>
              </a:rPr>
              <a:t>Team	</a:t>
            </a:r>
            <a:r>
              <a:rPr lang="nl-NL" sz="2000" dirty="0" smtClean="0">
                <a:solidFill>
                  <a:srgbClr val="002060"/>
                </a:solidFill>
                <a:latin typeface="Arial" charset="0"/>
                <a:ea typeface="Arial" charset="0"/>
                <a:cs typeface="Arial" charset="0"/>
              </a:rPr>
              <a:t>Kies welke opdracht je gaat doen. Bespreek hoe 	jullie het tekenen en schrijven gaan aanpakken. </a:t>
            </a:r>
            <a:endParaRPr lang="nl-NL" sz="2000" dirty="0">
              <a:solidFill>
                <a:srgbClr val="002060"/>
              </a:solidFill>
              <a:latin typeface="Arial" charset="0"/>
              <a:ea typeface="Arial" charset="0"/>
              <a:cs typeface="Arial" charset="0"/>
            </a:endParaRPr>
          </a:p>
          <a:p>
            <a:pPr marL="9525" lvl="0">
              <a:tabLst>
                <a:tab pos="1677988" algn="l"/>
              </a:tabLst>
              <a:defRPr/>
            </a:pPr>
            <a:endParaRPr lang="nl-NL" sz="2000" dirty="0">
              <a:solidFill>
                <a:srgbClr val="002060"/>
              </a:solidFill>
              <a:latin typeface="Arial" charset="0"/>
              <a:ea typeface="Arial" charset="0"/>
              <a:cs typeface="Arial" charset="0"/>
            </a:endParaRPr>
          </a:p>
          <a:p>
            <a:pPr marL="9525" lvl="0">
              <a:tabLst>
                <a:tab pos="1677988" algn="l"/>
              </a:tabLst>
              <a:defRPr/>
            </a:pPr>
            <a:r>
              <a:rPr lang="nl-NL" sz="2000" dirty="0">
                <a:solidFill>
                  <a:srgbClr val="002060"/>
                </a:solidFill>
                <a:latin typeface="Arial" charset="0"/>
                <a:ea typeface="Arial" charset="0"/>
                <a:cs typeface="Arial" charset="0"/>
              </a:rPr>
              <a:t>	10 minuten</a:t>
            </a:r>
          </a:p>
          <a:p>
            <a:pPr marL="9525" lvl="0">
              <a:tabLst>
                <a:tab pos="1677988" algn="l"/>
              </a:tabLst>
              <a:defRPr/>
            </a:pPr>
            <a:endParaRPr lang="nl-NL" sz="2000" dirty="0">
              <a:solidFill>
                <a:srgbClr val="002060"/>
              </a:solidFill>
              <a:latin typeface="Arial" charset="0"/>
              <a:ea typeface="Arial" charset="0"/>
              <a:cs typeface="Arial" charset="0"/>
            </a:endParaRPr>
          </a:p>
          <a:p>
            <a:pPr marL="9525" lvl="0">
              <a:tabLst>
                <a:tab pos="1677988" algn="l"/>
              </a:tabLst>
              <a:defRPr/>
            </a:pPr>
            <a:r>
              <a:rPr lang="nl-NL" sz="2000" dirty="0">
                <a:solidFill>
                  <a:srgbClr val="002060"/>
                </a:solidFill>
                <a:latin typeface="Arial" charset="0"/>
                <a:ea typeface="Arial" charset="0"/>
                <a:cs typeface="Arial" charset="0"/>
              </a:rPr>
              <a:t>Klaar?	</a:t>
            </a:r>
            <a:r>
              <a:rPr lang="nl-NL" sz="2000" dirty="0" smtClean="0">
                <a:solidFill>
                  <a:srgbClr val="002060"/>
                </a:solidFill>
                <a:latin typeface="Arial" charset="0"/>
                <a:ea typeface="Arial" charset="0"/>
                <a:cs typeface="Arial" charset="0"/>
              </a:rPr>
              <a:t>Nadenken over de eerste stap in je stappenplan.</a:t>
            </a:r>
            <a:endParaRPr lang="nl-NL" sz="2000" dirty="0">
              <a:solidFill>
                <a:srgbClr val="002060"/>
              </a:solidFill>
              <a:latin typeface="Arial" charset="0"/>
              <a:ea typeface="Arial" charset="0"/>
              <a:cs typeface="Arial" charset="0"/>
            </a:endParaRPr>
          </a:p>
        </p:txBody>
      </p:sp>
      <p:sp>
        <p:nvSpPr>
          <p:cNvPr id="20" name="Tekstvak 19"/>
          <p:cNvSpPr txBox="1"/>
          <p:nvPr/>
        </p:nvSpPr>
        <p:spPr>
          <a:xfrm>
            <a:off x="696000" y="50400"/>
            <a:ext cx="1459684" cy="400110"/>
          </a:xfrm>
          <a:prstGeom prst="rect">
            <a:avLst/>
          </a:prstGeom>
          <a:noFill/>
        </p:spPr>
        <p:txBody>
          <a:bodyPr wrap="square" rtlCol="0">
            <a:spAutoFit/>
          </a:bodyPr>
          <a:lstStyle/>
          <a:p>
            <a:r>
              <a:rPr lang="nl-NL" sz="2000" dirty="0">
                <a:solidFill>
                  <a:schemeClr val="bg1"/>
                </a:solidFill>
                <a:latin typeface="Arial" charset="0"/>
                <a:ea typeface="Arial" charset="0"/>
                <a:cs typeface="Arial" charset="0"/>
              </a:rPr>
              <a:t>Les 9</a:t>
            </a:r>
          </a:p>
        </p:txBody>
      </p:sp>
      <p:sp>
        <p:nvSpPr>
          <p:cNvPr id="21" name="Tekstvak 20"/>
          <p:cNvSpPr txBox="1"/>
          <p:nvPr/>
        </p:nvSpPr>
        <p:spPr>
          <a:xfrm>
            <a:off x="6096000" y="50400"/>
            <a:ext cx="5400000" cy="400110"/>
          </a:xfrm>
          <a:prstGeom prst="rect">
            <a:avLst/>
          </a:prstGeom>
          <a:noFill/>
        </p:spPr>
        <p:txBody>
          <a:bodyPr wrap="square" rtlCol="0">
            <a:spAutoFit/>
          </a:bodyPr>
          <a:lstStyle/>
          <a:p>
            <a:pPr algn="r"/>
            <a:r>
              <a:rPr lang="nl-NL" sz="2000" dirty="0">
                <a:solidFill>
                  <a:schemeClr val="bg1"/>
                </a:solidFill>
                <a:latin typeface="Arial" charset="0"/>
                <a:ea typeface="Arial" charset="0"/>
                <a:cs typeface="Arial" charset="0"/>
              </a:rPr>
              <a:t>Hoe schrijf ik zelf een waanzinnig boek?</a:t>
            </a:r>
          </a:p>
        </p:txBody>
      </p:sp>
      <p:pic>
        <p:nvPicPr>
          <p:cNvPr id="12" name="Afbeelding 11"/>
          <p:cNvPicPr>
            <a:picLocks noChangeAspect="1"/>
          </p:cNvPicPr>
          <p:nvPr/>
        </p:nvPicPr>
        <p:blipFill>
          <a:blip r:embed="rId2" cstate="screen">
            <a:extLst>
              <a:ext uri="{BEBA8EAE-BF5A-486C-A8C5-ECC9F3942E4B}">
                <a14:imgProps xmlns:a14="http://schemas.microsoft.com/office/drawing/2010/main">
                  <a14:imgLayer r:embed="rId3">
                    <a14:imgEffect>
                      <a14:backgroundRemoval t="3000" b="94500" l="4747" r="93038"/>
                    </a14:imgEffect>
                  </a14:imgLayer>
                </a14:imgProps>
              </a:ext>
              <a:ext uri="{28A0092B-C50C-407E-A947-70E740481C1C}">
                <a14:useLocalDpi xmlns:a14="http://schemas.microsoft.com/office/drawing/2010/main"/>
              </a:ext>
            </a:extLst>
          </a:blip>
          <a:stretch>
            <a:fillRect/>
          </a:stretch>
        </p:blipFill>
        <p:spPr>
          <a:xfrm>
            <a:off x="812314" y="2101880"/>
            <a:ext cx="491660" cy="466765"/>
          </a:xfrm>
          <a:prstGeom prst="rect">
            <a:avLst/>
          </a:prstGeom>
        </p:spPr>
      </p:pic>
      <p:pic>
        <p:nvPicPr>
          <p:cNvPr id="11" name="Afbeelding 1"/>
          <p:cNvPicPr>
            <a:picLocks noChangeAspect="1"/>
          </p:cNvPicPr>
          <p:nvPr/>
        </p:nvPicPr>
        <p:blipFill>
          <a:blip r:embed="rId4" cstate="screen">
            <a:extLst>
              <a:ext uri="{BEBA8EAE-BF5A-486C-A8C5-ECC9F3942E4B}">
                <a14:imgProps xmlns:a14="http://schemas.microsoft.com/office/drawing/2010/main">
                  <a14:imgLayer r:embed="rId5">
                    <a14:imgEffect>
                      <a14:backgroundRemoval t="10000" b="96067" l="9989" r="89984">
                        <a14:foregroundMark x1="18269" y1="59267" x2="18269" y2="59267"/>
                        <a14:foregroundMark x1="78980" y1="26400" x2="78980" y2="26400"/>
                        <a14:foregroundMark x1="33627" y1="19967" x2="33627" y2="19967"/>
                        <a14:foregroundMark x1="22409" y1="28967" x2="22409" y2="28967"/>
                        <a14:backgroundMark x1="26229" y1="24500" x2="26229" y2="24500"/>
                        <a14:backgroundMark x1="34081" y1="20600" x2="34081" y2="20600"/>
                      </a14:backgroundRemoval>
                    </a14:imgEffect>
                  </a14:imgLayer>
                </a14:imgProps>
              </a:ext>
              <a:ext uri="{28A0092B-C50C-407E-A947-70E740481C1C}">
                <a14:useLocalDpi xmlns:a14="http://schemas.microsoft.com/office/drawing/2010/main"/>
              </a:ext>
            </a:extLst>
          </a:blip>
          <a:stretch>
            <a:fillRect/>
          </a:stretch>
        </p:blipFill>
        <p:spPr>
          <a:xfrm rot="1300151">
            <a:off x="7669710" y="2639440"/>
            <a:ext cx="3439049" cy="2755648"/>
          </a:xfrm>
          <a:prstGeom prst="rect">
            <a:avLst/>
          </a:prstGeom>
        </p:spPr>
      </p:pic>
    </p:spTree>
    <p:extLst>
      <p:ext uri="{BB962C8B-B14F-4D97-AF65-F5344CB8AC3E}">
        <p14:creationId xmlns:p14="http://schemas.microsoft.com/office/powerpoint/2010/main" val="32372228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kstvak 10"/>
          <p:cNvSpPr txBox="1"/>
          <p:nvPr/>
        </p:nvSpPr>
        <p:spPr>
          <a:xfrm>
            <a:off x="695325" y="1449388"/>
            <a:ext cx="10800000" cy="3170099"/>
          </a:xfrm>
          <a:prstGeom prst="rect">
            <a:avLst/>
          </a:prstGeom>
          <a:solidFill>
            <a:schemeClr val="accent6">
              <a:lumMod val="20000"/>
              <a:lumOff val="80000"/>
            </a:schemeClr>
          </a:solidFill>
          <a:ln>
            <a:solidFill>
              <a:srgbClr val="002060"/>
            </a:solidFill>
          </a:ln>
        </p:spPr>
        <p:txBody>
          <a:bodyPr wrap="square" rtlCol="0">
            <a:spAutoFit/>
          </a:bodyPr>
          <a:lstStyle/>
          <a:p>
            <a:pPr marL="285750" lvl="0" indent="-285750">
              <a:defRPr/>
            </a:pPr>
            <a:r>
              <a:rPr lang="nl-NL" sz="2000" dirty="0">
                <a:solidFill>
                  <a:srgbClr val="002060"/>
                </a:solidFill>
                <a:latin typeface="Arial" charset="0"/>
                <a:ea typeface="Arial" charset="0"/>
                <a:cs typeface="Arial" charset="0"/>
              </a:rPr>
              <a:t>Terugblik</a:t>
            </a:r>
          </a:p>
          <a:p>
            <a:pPr marL="285750" lvl="0" indent="-285750">
              <a:defRPr/>
            </a:pPr>
            <a:r>
              <a:rPr lang="nl-NL" sz="2000" dirty="0">
                <a:solidFill>
                  <a:srgbClr val="002060"/>
                </a:solidFill>
                <a:latin typeface="Arial" charset="0"/>
                <a:ea typeface="Arial" charset="0"/>
                <a:cs typeface="Arial" charset="0"/>
              </a:rPr>
              <a:t>&gt; Toets</a:t>
            </a:r>
          </a:p>
          <a:p>
            <a:pPr marL="285750" lvl="0" indent="-285750">
              <a:defRPr/>
            </a:pPr>
            <a:r>
              <a:rPr lang="nl-NL" sz="2000" dirty="0">
                <a:solidFill>
                  <a:srgbClr val="002060"/>
                </a:solidFill>
                <a:latin typeface="Arial" charset="0"/>
                <a:ea typeface="Arial" charset="0"/>
                <a:cs typeface="Arial" charset="0"/>
              </a:rPr>
              <a:t>&gt; Voorbereiding op de schrijfopdracht</a:t>
            </a:r>
          </a:p>
          <a:p>
            <a:pPr lvl="0">
              <a:defRPr/>
            </a:pPr>
            <a:r>
              <a:rPr lang="nl-NL" sz="2000" dirty="0">
                <a:solidFill>
                  <a:srgbClr val="002060"/>
                </a:solidFill>
                <a:latin typeface="Arial" charset="0"/>
                <a:ea typeface="Arial" charset="0"/>
                <a:cs typeface="Arial" charset="0"/>
              </a:rPr>
              <a:t>&gt; Punten en feedback</a:t>
            </a:r>
          </a:p>
          <a:p>
            <a:pPr marL="285750" lvl="0" indent="-285750">
              <a:defRPr/>
            </a:pPr>
            <a:endParaRPr lang="nl-NL" sz="2000" dirty="0">
              <a:solidFill>
                <a:srgbClr val="002060"/>
              </a:solidFill>
              <a:latin typeface="Arial" charset="0"/>
              <a:ea typeface="Arial" charset="0"/>
              <a:cs typeface="Arial" charset="0"/>
            </a:endParaRPr>
          </a:p>
          <a:p>
            <a:pPr marL="285750" lvl="0" indent="-285750">
              <a:defRPr/>
            </a:pPr>
            <a:r>
              <a:rPr lang="nl-NL" sz="2000" dirty="0">
                <a:solidFill>
                  <a:srgbClr val="002060"/>
                </a:solidFill>
                <a:latin typeface="Arial" charset="0"/>
                <a:ea typeface="Arial" charset="0"/>
                <a:cs typeface="Arial" charset="0"/>
              </a:rPr>
              <a:t>Vooruitblik</a:t>
            </a:r>
          </a:p>
          <a:p>
            <a:pPr marL="285750" lvl="0" indent="-285750">
              <a:defRPr/>
            </a:pPr>
            <a:r>
              <a:rPr lang="nl-NL" sz="2000" dirty="0">
                <a:solidFill>
                  <a:srgbClr val="002060"/>
                </a:solidFill>
                <a:latin typeface="Arial" charset="0"/>
                <a:ea typeface="Arial" charset="0"/>
                <a:cs typeface="Arial" charset="0"/>
              </a:rPr>
              <a:t>&gt; Schrijfopdracht</a:t>
            </a:r>
          </a:p>
          <a:p>
            <a:pPr marL="285750" indent="-285750">
              <a:defRPr/>
            </a:pPr>
            <a:r>
              <a:rPr lang="nl-NL" sz="2000" dirty="0" smtClean="0">
                <a:solidFill>
                  <a:srgbClr val="002060"/>
                </a:solidFill>
                <a:latin typeface="Arial" charset="0"/>
                <a:ea typeface="Arial" charset="0"/>
                <a:cs typeface="Arial" charset="0"/>
              </a:rPr>
              <a:t>&gt; </a:t>
            </a:r>
            <a:r>
              <a:rPr lang="nl-NL" sz="2000" dirty="0">
                <a:solidFill>
                  <a:srgbClr val="002060"/>
                </a:solidFill>
                <a:latin typeface="Arial" charset="0"/>
                <a:ea typeface="Arial" charset="0"/>
                <a:cs typeface="Arial" charset="0"/>
              </a:rPr>
              <a:t>Inleveren teamwoordenboek</a:t>
            </a:r>
          </a:p>
          <a:p>
            <a:pPr marL="285750" lvl="0" indent="-285750">
              <a:defRPr/>
            </a:pPr>
            <a:r>
              <a:rPr lang="nl-NL" sz="2000" dirty="0">
                <a:solidFill>
                  <a:srgbClr val="002060"/>
                </a:solidFill>
                <a:latin typeface="Arial" charset="0"/>
                <a:ea typeface="Arial" charset="0"/>
                <a:cs typeface="Arial" charset="0"/>
              </a:rPr>
              <a:t>&gt; Team van de week</a:t>
            </a:r>
          </a:p>
          <a:p>
            <a:pPr marL="285750" marR="0" lvl="0" indent="-285750" defTabSz="914400" eaLnBrk="1" fontAlgn="auto" latinLnBrk="0" hangingPunct="1">
              <a:lnSpc>
                <a:spcPct val="100000"/>
              </a:lnSpc>
              <a:spcBef>
                <a:spcPts val="0"/>
              </a:spcBef>
              <a:spcAft>
                <a:spcPts val="0"/>
              </a:spcAft>
              <a:buClrTx/>
              <a:buSzTx/>
              <a:buFont typeface="Wingdings" charset="2"/>
              <a:buNone/>
              <a:tabLst/>
              <a:defRPr/>
            </a:pPr>
            <a:endParaRPr lang="nl-NL" sz="2000" dirty="0">
              <a:solidFill>
                <a:srgbClr val="002060"/>
              </a:solidFill>
              <a:latin typeface="Arial" charset="0"/>
              <a:ea typeface="Arial" charset="0"/>
              <a:cs typeface="Arial" charset="0"/>
            </a:endParaRPr>
          </a:p>
        </p:txBody>
      </p:sp>
      <p:sp>
        <p:nvSpPr>
          <p:cNvPr id="7" name="Tekstvak 6"/>
          <p:cNvSpPr txBox="1"/>
          <p:nvPr/>
        </p:nvSpPr>
        <p:spPr>
          <a:xfrm>
            <a:off x="696000" y="50400"/>
            <a:ext cx="1459684" cy="400110"/>
          </a:xfrm>
          <a:prstGeom prst="rect">
            <a:avLst/>
          </a:prstGeom>
          <a:noFill/>
        </p:spPr>
        <p:txBody>
          <a:bodyPr wrap="square" rtlCol="0">
            <a:spAutoFit/>
          </a:bodyPr>
          <a:lstStyle/>
          <a:p>
            <a:r>
              <a:rPr lang="nl-NL" sz="2000" dirty="0">
                <a:solidFill>
                  <a:schemeClr val="bg1"/>
                </a:solidFill>
                <a:latin typeface="Arial" charset="0"/>
                <a:ea typeface="Arial" charset="0"/>
                <a:cs typeface="Arial" charset="0"/>
              </a:rPr>
              <a:t>Les 9</a:t>
            </a:r>
          </a:p>
        </p:txBody>
      </p:sp>
      <p:sp>
        <p:nvSpPr>
          <p:cNvPr id="8" name="Tekstvak 7"/>
          <p:cNvSpPr txBox="1"/>
          <p:nvPr/>
        </p:nvSpPr>
        <p:spPr>
          <a:xfrm>
            <a:off x="6096000" y="50400"/>
            <a:ext cx="5400000" cy="400110"/>
          </a:xfrm>
          <a:prstGeom prst="rect">
            <a:avLst/>
          </a:prstGeom>
          <a:noFill/>
        </p:spPr>
        <p:txBody>
          <a:bodyPr wrap="square" rtlCol="0">
            <a:spAutoFit/>
          </a:bodyPr>
          <a:lstStyle/>
          <a:p>
            <a:pPr algn="r"/>
            <a:r>
              <a:rPr lang="nl-NL" sz="2000" dirty="0">
                <a:solidFill>
                  <a:schemeClr val="bg1"/>
                </a:solidFill>
                <a:latin typeface="Arial" charset="0"/>
                <a:ea typeface="Arial" charset="0"/>
                <a:cs typeface="Arial" charset="0"/>
              </a:rPr>
              <a:t>Hoe schrijf ik zelf een waanzinnig boek?</a:t>
            </a:r>
          </a:p>
        </p:txBody>
      </p:sp>
      <p:sp>
        <p:nvSpPr>
          <p:cNvPr id="9" name="Tekstvak 8"/>
          <p:cNvSpPr txBox="1"/>
          <p:nvPr/>
        </p:nvSpPr>
        <p:spPr>
          <a:xfrm>
            <a:off x="0" y="6560191"/>
            <a:ext cx="12192000" cy="415498"/>
          </a:xfrm>
          <a:prstGeom prst="rect">
            <a:avLst/>
          </a:prstGeom>
          <a:noFill/>
        </p:spPr>
        <p:txBody>
          <a:bodyPr wrap="square" rtlCol="0">
            <a:spAutoFit/>
          </a:bodyPr>
          <a:lstStyle/>
          <a:p>
            <a:pPr algn="ctr"/>
            <a:r>
              <a:rPr lang="nl-NL" sz="1050" dirty="0">
                <a:solidFill>
                  <a:schemeClr val="bg1"/>
                </a:solidFill>
                <a:latin typeface="Arial" charset="0"/>
                <a:ea typeface="Arial" charset="0"/>
                <a:cs typeface="Arial" charset="0"/>
              </a:rPr>
              <a:t>Copyright ©</a:t>
            </a:r>
            <a:r>
              <a:rPr lang="nl-NL" sz="1050" dirty="0" err="1">
                <a:solidFill>
                  <a:schemeClr val="bg1"/>
                </a:solidFill>
                <a:latin typeface="Arial" charset="0"/>
                <a:ea typeface="Arial" charset="0"/>
                <a:cs typeface="Arial" charset="0"/>
              </a:rPr>
              <a:t>Success</a:t>
            </a:r>
            <a:r>
              <a:rPr lang="nl-NL" sz="1050" dirty="0">
                <a:solidFill>
                  <a:schemeClr val="bg1"/>
                </a:solidFill>
                <a:latin typeface="Arial" charset="0"/>
                <a:ea typeface="Arial" charset="0"/>
                <a:cs typeface="Arial" charset="0"/>
              </a:rPr>
              <a:t> </a:t>
            </a:r>
            <a:r>
              <a:rPr lang="nl-NL" sz="1050" dirty="0" err="1">
                <a:solidFill>
                  <a:schemeClr val="bg1"/>
                </a:solidFill>
                <a:latin typeface="Arial" charset="0"/>
                <a:ea typeface="Arial" charset="0"/>
                <a:cs typeface="Arial" charset="0"/>
              </a:rPr>
              <a:t>for</a:t>
            </a:r>
            <a:r>
              <a:rPr lang="nl-NL" sz="1050" dirty="0">
                <a:solidFill>
                  <a:schemeClr val="bg1"/>
                </a:solidFill>
                <a:latin typeface="Arial" charset="0"/>
                <a:ea typeface="Arial" charset="0"/>
                <a:cs typeface="Arial" charset="0"/>
              </a:rPr>
              <a:t> </a:t>
            </a:r>
            <a:r>
              <a:rPr lang="nl-NL" sz="1050" dirty="0" err="1">
                <a:solidFill>
                  <a:schemeClr val="bg1"/>
                </a:solidFill>
                <a:latin typeface="Arial" charset="0"/>
                <a:ea typeface="Arial" charset="0"/>
                <a:cs typeface="Arial" charset="0"/>
              </a:rPr>
              <a:t>All</a:t>
            </a:r>
            <a:r>
              <a:rPr lang="nl-NL" sz="1050" dirty="0">
                <a:solidFill>
                  <a:schemeClr val="bg1"/>
                </a:solidFill>
                <a:latin typeface="Arial" charset="0"/>
                <a:ea typeface="Arial" charset="0"/>
                <a:cs typeface="Arial" charset="0"/>
              </a:rPr>
              <a:t>. Alle rechten voorbehouden</a:t>
            </a:r>
          </a:p>
          <a:p>
            <a:pPr algn="ctr"/>
            <a:endParaRPr lang="nl-NL" sz="1050" dirty="0">
              <a:solidFill>
                <a:schemeClr val="bg1"/>
              </a:solidFill>
              <a:latin typeface="Arial" charset="0"/>
              <a:ea typeface="Arial" charset="0"/>
              <a:cs typeface="Arial" charset="0"/>
            </a:endParaRPr>
          </a:p>
        </p:txBody>
      </p:sp>
      <p:sp>
        <p:nvSpPr>
          <p:cNvPr id="10" name="Tekstvak 9"/>
          <p:cNvSpPr txBox="1"/>
          <p:nvPr/>
        </p:nvSpPr>
        <p:spPr>
          <a:xfrm>
            <a:off x="695325" y="908050"/>
            <a:ext cx="9269835" cy="400110"/>
          </a:xfrm>
          <a:prstGeom prst="rect">
            <a:avLst/>
          </a:prstGeom>
          <a:noFill/>
        </p:spPr>
        <p:txBody>
          <a:bodyPr wrap="square" rtlCol="0">
            <a:spAutoFit/>
          </a:bodyPr>
          <a:lstStyle/>
          <a:p>
            <a:r>
              <a:rPr lang="nl-NL" sz="2000" dirty="0">
                <a:solidFill>
                  <a:srgbClr val="002060"/>
                </a:solidFill>
                <a:latin typeface="Arial" charset="0"/>
                <a:ea typeface="Arial" charset="0"/>
                <a:cs typeface="Arial" charset="0"/>
              </a:rPr>
              <a:t>Stap 4: Terugblik en vooruitblik</a:t>
            </a:r>
          </a:p>
        </p:txBody>
      </p:sp>
      <p:pic>
        <p:nvPicPr>
          <p:cNvPr id="12" name="Afbeelding 11"/>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7631805" y="2917388"/>
            <a:ext cx="3863520" cy="2527301"/>
          </a:xfrm>
          <a:prstGeom prst="rect">
            <a:avLst/>
          </a:prstGeom>
        </p:spPr>
      </p:pic>
    </p:spTree>
    <p:extLst>
      <p:ext uri="{BB962C8B-B14F-4D97-AF65-F5344CB8AC3E}">
        <p14:creationId xmlns:p14="http://schemas.microsoft.com/office/powerpoint/2010/main" val="141321745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kstvak 6"/>
          <p:cNvSpPr txBox="1"/>
          <p:nvPr/>
        </p:nvSpPr>
        <p:spPr>
          <a:xfrm>
            <a:off x="696000" y="50400"/>
            <a:ext cx="1459684" cy="400110"/>
          </a:xfrm>
          <a:prstGeom prst="rect">
            <a:avLst/>
          </a:prstGeom>
          <a:noFill/>
        </p:spPr>
        <p:txBody>
          <a:bodyPr wrap="square" rtlCol="0">
            <a:spAutoFit/>
          </a:bodyPr>
          <a:lstStyle/>
          <a:p>
            <a:r>
              <a:rPr lang="nl-NL" sz="2000" dirty="0">
                <a:solidFill>
                  <a:schemeClr val="bg1"/>
                </a:solidFill>
                <a:latin typeface="Arial" charset="0"/>
                <a:ea typeface="Arial" charset="0"/>
                <a:cs typeface="Arial" charset="0"/>
              </a:rPr>
              <a:t>Les 10</a:t>
            </a:r>
          </a:p>
        </p:txBody>
      </p:sp>
      <p:sp>
        <p:nvSpPr>
          <p:cNvPr id="8" name="Tekstvak 7"/>
          <p:cNvSpPr txBox="1"/>
          <p:nvPr/>
        </p:nvSpPr>
        <p:spPr>
          <a:xfrm>
            <a:off x="6096000" y="50400"/>
            <a:ext cx="5400000" cy="400110"/>
          </a:xfrm>
          <a:prstGeom prst="rect">
            <a:avLst/>
          </a:prstGeom>
          <a:noFill/>
        </p:spPr>
        <p:txBody>
          <a:bodyPr wrap="square" rtlCol="0">
            <a:spAutoFit/>
          </a:bodyPr>
          <a:lstStyle/>
          <a:p>
            <a:pPr algn="r"/>
            <a:r>
              <a:rPr lang="nl-NL" sz="2000" dirty="0">
                <a:solidFill>
                  <a:schemeClr val="bg1"/>
                </a:solidFill>
                <a:latin typeface="Arial" charset="0"/>
                <a:ea typeface="Arial" charset="0"/>
                <a:cs typeface="Arial" charset="0"/>
              </a:rPr>
              <a:t>Hoe schrijf ik zelf een waanzinnig boek?</a:t>
            </a:r>
          </a:p>
        </p:txBody>
      </p:sp>
      <p:sp>
        <p:nvSpPr>
          <p:cNvPr id="9" name="Tekstvak 8"/>
          <p:cNvSpPr txBox="1"/>
          <p:nvPr/>
        </p:nvSpPr>
        <p:spPr>
          <a:xfrm>
            <a:off x="0" y="6560191"/>
            <a:ext cx="12192000" cy="415498"/>
          </a:xfrm>
          <a:prstGeom prst="rect">
            <a:avLst/>
          </a:prstGeom>
          <a:noFill/>
        </p:spPr>
        <p:txBody>
          <a:bodyPr wrap="square" rtlCol="0">
            <a:spAutoFit/>
          </a:bodyPr>
          <a:lstStyle/>
          <a:p>
            <a:pPr algn="ctr"/>
            <a:r>
              <a:rPr lang="nl-NL" sz="1050" dirty="0">
                <a:solidFill>
                  <a:schemeClr val="bg1"/>
                </a:solidFill>
                <a:latin typeface="Arial" charset="0"/>
                <a:ea typeface="Arial" charset="0"/>
                <a:cs typeface="Arial" charset="0"/>
              </a:rPr>
              <a:t>Copyright ©</a:t>
            </a:r>
            <a:r>
              <a:rPr lang="nl-NL" sz="1050" dirty="0" err="1">
                <a:solidFill>
                  <a:schemeClr val="bg1"/>
                </a:solidFill>
                <a:latin typeface="Arial" charset="0"/>
                <a:ea typeface="Arial" charset="0"/>
                <a:cs typeface="Arial" charset="0"/>
              </a:rPr>
              <a:t>Success</a:t>
            </a:r>
            <a:r>
              <a:rPr lang="nl-NL" sz="1050" dirty="0">
                <a:solidFill>
                  <a:schemeClr val="bg1"/>
                </a:solidFill>
                <a:latin typeface="Arial" charset="0"/>
                <a:ea typeface="Arial" charset="0"/>
                <a:cs typeface="Arial" charset="0"/>
              </a:rPr>
              <a:t> </a:t>
            </a:r>
            <a:r>
              <a:rPr lang="nl-NL" sz="1050" dirty="0" err="1">
                <a:solidFill>
                  <a:schemeClr val="bg1"/>
                </a:solidFill>
                <a:latin typeface="Arial" charset="0"/>
                <a:ea typeface="Arial" charset="0"/>
                <a:cs typeface="Arial" charset="0"/>
              </a:rPr>
              <a:t>for</a:t>
            </a:r>
            <a:r>
              <a:rPr lang="nl-NL" sz="1050" dirty="0">
                <a:solidFill>
                  <a:schemeClr val="bg1"/>
                </a:solidFill>
                <a:latin typeface="Arial" charset="0"/>
                <a:ea typeface="Arial" charset="0"/>
                <a:cs typeface="Arial" charset="0"/>
              </a:rPr>
              <a:t> </a:t>
            </a:r>
            <a:r>
              <a:rPr lang="nl-NL" sz="1050" dirty="0" err="1">
                <a:solidFill>
                  <a:schemeClr val="bg1"/>
                </a:solidFill>
                <a:latin typeface="Arial" charset="0"/>
                <a:ea typeface="Arial" charset="0"/>
                <a:cs typeface="Arial" charset="0"/>
              </a:rPr>
              <a:t>All</a:t>
            </a:r>
            <a:r>
              <a:rPr lang="nl-NL" sz="1050" dirty="0">
                <a:solidFill>
                  <a:schemeClr val="bg1"/>
                </a:solidFill>
                <a:latin typeface="Arial" charset="0"/>
                <a:ea typeface="Arial" charset="0"/>
                <a:cs typeface="Arial" charset="0"/>
              </a:rPr>
              <a:t>. Alle rechten voorbehouden</a:t>
            </a:r>
          </a:p>
          <a:p>
            <a:pPr algn="ctr"/>
            <a:endParaRPr lang="nl-NL" sz="1050" dirty="0">
              <a:solidFill>
                <a:schemeClr val="bg1"/>
              </a:solidFill>
              <a:latin typeface="Arial" charset="0"/>
              <a:ea typeface="Arial" charset="0"/>
              <a:cs typeface="Arial" charset="0"/>
            </a:endParaRPr>
          </a:p>
        </p:txBody>
      </p:sp>
      <p:sp>
        <p:nvSpPr>
          <p:cNvPr id="10" name="Tekstvak 9"/>
          <p:cNvSpPr txBox="1"/>
          <p:nvPr/>
        </p:nvSpPr>
        <p:spPr>
          <a:xfrm>
            <a:off x="695325" y="908050"/>
            <a:ext cx="9269835" cy="400110"/>
          </a:xfrm>
          <a:prstGeom prst="rect">
            <a:avLst/>
          </a:prstGeom>
          <a:noFill/>
        </p:spPr>
        <p:txBody>
          <a:bodyPr wrap="square" rtlCol="0">
            <a:spAutoFit/>
          </a:bodyPr>
          <a:lstStyle/>
          <a:p>
            <a:r>
              <a:rPr lang="nl-NL" sz="2000" dirty="0">
                <a:solidFill>
                  <a:srgbClr val="002060"/>
                </a:solidFill>
                <a:latin typeface="Arial" charset="0"/>
                <a:ea typeface="Arial" charset="0"/>
                <a:cs typeface="Arial" charset="0"/>
              </a:rPr>
              <a:t>Doel van de les:</a:t>
            </a:r>
          </a:p>
        </p:txBody>
      </p:sp>
      <p:sp>
        <p:nvSpPr>
          <p:cNvPr id="11" name="Tekstvak 10"/>
          <p:cNvSpPr txBox="1"/>
          <p:nvPr/>
        </p:nvSpPr>
        <p:spPr>
          <a:xfrm>
            <a:off x="696675" y="1449388"/>
            <a:ext cx="10800000" cy="1015663"/>
          </a:xfrm>
          <a:prstGeom prst="rect">
            <a:avLst/>
          </a:prstGeom>
          <a:solidFill>
            <a:schemeClr val="accent6">
              <a:lumMod val="20000"/>
              <a:lumOff val="80000"/>
            </a:schemeClr>
          </a:solidFill>
          <a:ln>
            <a:solidFill>
              <a:srgbClr val="002060"/>
            </a:solidFill>
          </a:ln>
        </p:spPr>
        <p:txBody>
          <a:bodyPr wrap="square" rtlCol="0">
            <a:spAutoFit/>
          </a:bodyPr>
          <a:lstStyle/>
          <a:p>
            <a:pPr lvl="0">
              <a:defRPr/>
            </a:pPr>
            <a:r>
              <a:rPr lang="nl-NL" sz="2000" dirty="0">
                <a:solidFill>
                  <a:srgbClr val="002060"/>
                </a:solidFill>
                <a:latin typeface="Arial" charset="0"/>
                <a:ea typeface="Arial" charset="0"/>
                <a:cs typeface="Arial" charset="0"/>
              </a:rPr>
              <a:t>&gt; </a:t>
            </a:r>
            <a:r>
              <a:rPr lang="nl-NL" sz="2000" dirty="0" smtClean="0">
                <a:solidFill>
                  <a:srgbClr val="002060"/>
                </a:solidFill>
                <a:latin typeface="Arial" charset="0"/>
                <a:ea typeface="Arial" charset="0"/>
                <a:cs typeface="Arial" charset="0"/>
              </a:rPr>
              <a:t>Wij kunnen </a:t>
            </a:r>
            <a:r>
              <a:rPr lang="nl-NL" sz="2000" dirty="0">
                <a:solidFill>
                  <a:srgbClr val="002060"/>
                </a:solidFill>
                <a:latin typeface="Arial" charset="0"/>
                <a:ea typeface="Arial" charset="0"/>
                <a:cs typeface="Arial" charset="0"/>
              </a:rPr>
              <a:t>een tekening maken bij wat ze zouden zien als ze uit een tijdmachine kwamen óf een tekening van een personage dat een doos opendoet, waar heel duidelijk NIET OPENDOEN op staat en kunnen daar een kort tekstje bij schrijven.</a:t>
            </a:r>
          </a:p>
        </p:txBody>
      </p:sp>
      <p:pic>
        <p:nvPicPr>
          <p:cNvPr id="12" name="Picture 11" descr="Image result for hoe schrijf ik zelf een waanzinnig boek"/>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615814" y="2584507"/>
            <a:ext cx="1880186" cy="2699336"/>
          </a:xfrm>
          <a:prstGeom prst="rect">
            <a:avLst/>
          </a:prstGeom>
          <a:noFill/>
          <a:ln>
            <a:noFill/>
          </a:ln>
        </p:spPr>
      </p:pic>
    </p:spTree>
    <p:extLst>
      <p:ext uri="{BB962C8B-B14F-4D97-AF65-F5344CB8AC3E}">
        <p14:creationId xmlns:p14="http://schemas.microsoft.com/office/powerpoint/2010/main" val="156170805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ekstvak 14"/>
          <p:cNvSpPr txBox="1"/>
          <p:nvPr/>
        </p:nvSpPr>
        <p:spPr>
          <a:xfrm>
            <a:off x="696000" y="1449388"/>
            <a:ext cx="10799388" cy="3170099"/>
          </a:xfrm>
          <a:prstGeom prst="rect">
            <a:avLst/>
          </a:prstGeom>
          <a:solidFill>
            <a:schemeClr val="accent6">
              <a:lumMod val="20000"/>
              <a:lumOff val="80000"/>
            </a:schemeClr>
          </a:solidFill>
          <a:ln>
            <a:solidFill>
              <a:srgbClr val="002060"/>
            </a:solidFill>
          </a:ln>
        </p:spPr>
        <p:txBody>
          <a:bodyPr wrap="square" rtlCol="0">
            <a:spAutoFit/>
          </a:bodyPr>
          <a:lstStyle/>
          <a:p>
            <a:pPr marL="9525" marR="0" lvl="0" defTabSz="914400" eaLnBrk="1" fontAlgn="auto" latinLnBrk="0" hangingPunct="1">
              <a:lnSpc>
                <a:spcPct val="100000"/>
              </a:lnSpc>
              <a:spcBef>
                <a:spcPts val="0"/>
              </a:spcBef>
              <a:spcAft>
                <a:spcPts val="0"/>
              </a:spcAft>
              <a:buClrTx/>
              <a:buSzTx/>
              <a:buFont typeface="Wingdings" charset="2"/>
              <a:buNone/>
              <a:tabLst>
                <a:tab pos="1677988" algn="l"/>
              </a:tabLst>
              <a:defRPr/>
            </a:pPr>
            <a:r>
              <a:rPr lang="nl-NL" sz="2000" dirty="0">
                <a:solidFill>
                  <a:srgbClr val="002060"/>
                </a:solidFill>
                <a:latin typeface="Arial" charset="0"/>
                <a:ea typeface="Arial" charset="0"/>
                <a:cs typeface="Arial" charset="0"/>
              </a:rPr>
              <a:t>Team	Teamopdrachten afmaken</a:t>
            </a:r>
          </a:p>
          <a:p>
            <a:pPr marL="9525" marR="0" lvl="0" defTabSz="914400" eaLnBrk="1" fontAlgn="auto" latinLnBrk="0" hangingPunct="1">
              <a:lnSpc>
                <a:spcPct val="100000"/>
              </a:lnSpc>
              <a:spcBef>
                <a:spcPts val="0"/>
              </a:spcBef>
              <a:spcAft>
                <a:spcPts val="0"/>
              </a:spcAft>
              <a:buClrTx/>
              <a:buSzTx/>
              <a:buFont typeface="Wingdings" charset="2"/>
              <a:buNone/>
              <a:tabLst>
                <a:tab pos="1677988" algn="l"/>
              </a:tabLst>
              <a:defRPr/>
            </a:pPr>
            <a:r>
              <a:rPr lang="nl-NL" sz="2000" dirty="0">
                <a:solidFill>
                  <a:srgbClr val="002060"/>
                </a:solidFill>
                <a:latin typeface="Arial" charset="0"/>
                <a:ea typeface="Arial" charset="0"/>
                <a:cs typeface="Arial" charset="0"/>
              </a:rPr>
              <a:t>	</a:t>
            </a:r>
            <a:r>
              <a:rPr lang="nl-NL" sz="2000" dirty="0" smtClean="0">
                <a:solidFill>
                  <a:srgbClr val="002060"/>
                </a:solidFill>
                <a:latin typeface="Arial" charset="0"/>
                <a:ea typeface="Arial" charset="0"/>
                <a:cs typeface="Arial" charset="0"/>
              </a:rPr>
              <a:t>Tekenopdracht maken</a:t>
            </a:r>
            <a:r>
              <a:rPr lang="nl-NL" sz="2000" dirty="0">
                <a:solidFill>
                  <a:srgbClr val="002060"/>
                </a:solidFill>
                <a:latin typeface="Arial" charset="0"/>
                <a:ea typeface="Arial" charset="0"/>
                <a:cs typeface="Arial" charset="0"/>
              </a:rPr>
              <a:t>	</a:t>
            </a:r>
          </a:p>
          <a:p>
            <a:pPr marL="9525" marR="0" lvl="0" defTabSz="914400" eaLnBrk="1" fontAlgn="auto" latinLnBrk="0" hangingPunct="1">
              <a:lnSpc>
                <a:spcPct val="100000"/>
              </a:lnSpc>
              <a:spcBef>
                <a:spcPts val="0"/>
              </a:spcBef>
              <a:spcAft>
                <a:spcPts val="0"/>
              </a:spcAft>
              <a:buClrTx/>
              <a:buSzTx/>
              <a:buFont typeface="Wingdings" charset="2"/>
              <a:buNone/>
              <a:tabLst>
                <a:tab pos="1677988" algn="l"/>
              </a:tabLst>
              <a:defRPr/>
            </a:pPr>
            <a:r>
              <a:rPr lang="nl-NL" sz="2000" dirty="0">
                <a:solidFill>
                  <a:srgbClr val="002060"/>
                </a:solidFill>
                <a:latin typeface="Arial" charset="0"/>
                <a:ea typeface="Arial" charset="0"/>
                <a:cs typeface="Arial" charset="0"/>
              </a:rPr>
              <a:t>		</a:t>
            </a:r>
          </a:p>
          <a:p>
            <a:pPr marL="9525" marR="0" lvl="0" defTabSz="914400" eaLnBrk="1" fontAlgn="auto" latinLnBrk="0" hangingPunct="1">
              <a:lnSpc>
                <a:spcPct val="100000"/>
              </a:lnSpc>
              <a:spcBef>
                <a:spcPts val="0"/>
              </a:spcBef>
              <a:spcAft>
                <a:spcPts val="0"/>
              </a:spcAft>
              <a:buClrTx/>
              <a:buSzTx/>
              <a:buFont typeface="Wingdings" charset="2"/>
              <a:buNone/>
              <a:tabLst>
                <a:tab pos="1677988" algn="l"/>
              </a:tabLst>
              <a:defRPr/>
            </a:pPr>
            <a:r>
              <a:rPr lang="nl-NL" sz="2000" dirty="0">
                <a:solidFill>
                  <a:srgbClr val="002060"/>
                </a:solidFill>
                <a:latin typeface="Arial" charset="0"/>
                <a:ea typeface="Arial" charset="0"/>
                <a:cs typeface="Arial" charset="0"/>
              </a:rPr>
              <a:t>	30 minuten</a:t>
            </a:r>
          </a:p>
          <a:p>
            <a:pPr marL="9525" marR="0" lvl="0" defTabSz="914400" eaLnBrk="1" fontAlgn="auto" latinLnBrk="0" hangingPunct="1">
              <a:lnSpc>
                <a:spcPct val="100000"/>
              </a:lnSpc>
              <a:spcBef>
                <a:spcPts val="0"/>
              </a:spcBef>
              <a:spcAft>
                <a:spcPts val="0"/>
              </a:spcAft>
              <a:buClrTx/>
              <a:buSzTx/>
              <a:buFont typeface="Wingdings" charset="2"/>
              <a:buNone/>
              <a:tabLst>
                <a:tab pos="1677988" algn="l"/>
              </a:tabLst>
              <a:defRPr/>
            </a:pPr>
            <a:endParaRPr lang="nl-NL" sz="2000" dirty="0">
              <a:solidFill>
                <a:srgbClr val="002060"/>
              </a:solidFill>
              <a:latin typeface="Arial" charset="0"/>
              <a:ea typeface="Arial" charset="0"/>
              <a:cs typeface="Arial" charset="0"/>
            </a:endParaRPr>
          </a:p>
          <a:p>
            <a:pPr marL="9525" marR="0" lvl="0" defTabSz="914400" eaLnBrk="1" fontAlgn="auto" latinLnBrk="0" hangingPunct="1">
              <a:lnSpc>
                <a:spcPct val="100000"/>
              </a:lnSpc>
              <a:spcBef>
                <a:spcPts val="0"/>
              </a:spcBef>
              <a:spcAft>
                <a:spcPts val="0"/>
              </a:spcAft>
              <a:buClrTx/>
              <a:buSzTx/>
              <a:buFont typeface="Wingdings" charset="2"/>
              <a:buNone/>
              <a:tabLst>
                <a:tab pos="1677988" algn="l"/>
              </a:tabLst>
              <a:defRPr/>
            </a:pPr>
            <a:r>
              <a:rPr lang="nl-NL" sz="2000" dirty="0">
                <a:solidFill>
                  <a:srgbClr val="002060"/>
                </a:solidFill>
                <a:latin typeface="Arial" charset="0"/>
                <a:ea typeface="Arial" charset="0"/>
                <a:cs typeface="Arial" charset="0"/>
              </a:rPr>
              <a:t>Klaar? 	</a:t>
            </a:r>
            <a:r>
              <a:rPr lang="nl-NL" sz="2000" dirty="0" smtClean="0">
                <a:solidFill>
                  <a:srgbClr val="002060"/>
                </a:solidFill>
                <a:latin typeface="Arial" charset="0"/>
                <a:ea typeface="Arial" charset="0"/>
                <a:cs typeface="Arial" charset="0"/>
              </a:rPr>
              <a:t>Maak een mooie lijst om je tekening</a:t>
            </a:r>
            <a:endParaRPr lang="nl-NL" sz="2000" dirty="0">
              <a:solidFill>
                <a:srgbClr val="002060"/>
              </a:solidFill>
              <a:latin typeface="Arial" charset="0"/>
              <a:ea typeface="Arial" charset="0"/>
              <a:cs typeface="Arial" charset="0"/>
            </a:endParaRPr>
          </a:p>
          <a:p>
            <a:pPr marL="9525" lvl="0">
              <a:tabLst>
                <a:tab pos="1677988" algn="l"/>
              </a:tabLst>
            </a:pPr>
            <a:endParaRPr lang="nl-NL" sz="2000" dirty="0">
              <a:solidFill>
                <a:srgbClr val="002060"/>
              </a:solidFill>
              <a:latin typeface="Arial" charset="0"/>
              <a:ea typeface="Arial" charset="0"/>
              <a:cs typeface="Arial" charset="0"/>
            </a:endParaRPr>
          </a:p>
          <a:p>
            <a:pPr marL="9525" lvl="0">
              <a:tabLst>
                <a:tab pos="1677988" algn="l"/>
              </a:tabLst>
            </a:pPr>
            <a:r>
              <a:rPr lang="nl-NL" sz="2000" dirty="0">
                <a:solidFill>
                  <a:srgbClr val="002060"/>
                </a:solidFill>
                <a:latin typeface="Arial" charset="0"/>
                <a:ea typeface="Arial" charset="0"/>
                <a:cs typeface="Arial" charset="0"/>
              </a:rPr>
              <a:t>Team	Overleg hoe jullie </a:t>
            </a:r>
            <a:r>
              <a:rPr lang="nl-NL" sz="2000" dirty="0" smtClean="0">
                <a:solidFill>
                  <a:srgbClr val="002060"/>
                </a:solidFill>
                <a:latin typeface="Arial" charset="0"/>
                <a:ea typeface="Arial" charset="0"/>
                <a:cs typeface="Arial" charset="0"/>
              </a:rPr>
              <a:t>de opdracht gaan presenteren</a:t>
            </a:r>
            <a:endParaRPr lang="nl-NL" sz="2000" dirty="0">
              <a:solidFill>
                <a:srgbClr val="002060"/>
              </a:solidFill>
              <a:latin typeface="Arial" charset="0"/>
              <a:ea typeface="Arial" charset="0"/>
              <a:cs typeface="Arial" charset="0"/>
            </a:endParaRPr>
          </a:p>
          <a:p>
            <a:pPr marL="9525" lvl="0">
              <a:tabLst>
                <a:tab pos="1677988" algn="l"/>
              </a:tabLst>
            </a:pPr>
            <a:endParaRPr lang="nl-NL" sz="2000" dirty="0">
              <a:solidFill>
                <a:srgbClr val="002060"/>
              </a:solidFill>
              <a:latin typeface="Arial" charset="0"/>
              <a:ea typeface="Arial" charset="0"/>
              <a:cs typeface="Arial" charset="0"/>
            </a:endParaRPr>
          </a:p>
          <a:p>
            <a:pPr marL="9525">
              <a:tabLst>
                <a:tab pos="1677988" algn="l"/>
              </a:tabLst>
            </a:pPr>
            <a:r>
              <a:rPr lang="nl-NL" sz="2000" dirty="0">
                <a:solidFill>
                  <a:srgbClr val="002060"/>
                </a:solidFill>
                <a:latin typeface="Arial" charset="0"/>
                <a:ea typeface="Arial" charset="0"/>
                <a:cs typeface="Arial" charset="0"/>
              </a:rPr>
              <a:t>	5 minuten</a:t>
            </a:r>
          </a:p>
        </p:txBody>
      </p:sp>
      <p:sp>
        <p:nvSpPr>
          <p:cNvPr id="9" name="Tekstvak 8"/>
          <p:cNvSpPr txBox="1"/>
          <p:nvPr/>
        </p:nvSpPr>
        <p:spPr>
          <a:xfrm>
            <a:off x="0" y="6560191"/>
            <a:ext cx="12192000" cy="415498"/>
          </a:xfrm>
          <a:prstGeom prst="rect">
            <a:avLst/>
          </a:prstGeom>
          <a:noFill/>
        </p:spPr>
        <p:txBody>
          <a:bodyPr wrap="square" rtlCol="0">
            <a:spAutoFit/>
          </a:bodyPr>
          <a:lstStyle/>
          <a:p>
            <a:pPr algn="ctr"/>
            <a:r>
              <a:rPr lang="nl-NL" sz="1050" dirty="0">
                <a:solidFill>
                  <a:schemeClr val="bg1"/>
                </a:solidFill>
                <a:latin typeface="Arial" charset="0"/>
                <a:ea typeface="Arial" charset="0"/>
                <a:cs typeface="Arial" charset="0"/>
              </a:rPr>
              <a:t>Copyright ©</a:t>
            </a:r>
            <a:r>
              <a:rPr lang="nl-NL" sz="1050" dirty="0" err="1">
                <a:solidFill>
                  <a:schemeClr val="bg1"/>
                </a:solidFill>
                <a:latin typeface="Arial" charset="0"/>
                <a:ea typeface="Arial" charset="0"/>
                <a:cs typeface="Arial" charset="0"/>
              </a:rPr>
              <a:t>Success</a:t>
            </a:r>
            <a:r>
              <a:rPr lang="nl-NL" sz="1050" dirty="0">
                <a:solidFill>
                  <a:schemeClr val="bg1"/>
                </a:solidFill>
                <a:latin typeface="Arial" charset="0"/>
                <a:ea typeface="Arial" charset="0"/>
                <a:cs typeface="Arial" charset="0"/>
              </a:rPr>
              <a:t> </a:t>
            </a:r>
            <a:r>
              <a:rPr lang="nl-NL" sz="1050" dirty="0" err="1">
                <a:solidFill>
                  <a:schemeClr val="bg1"/>
                </a:solidFill>
                <a:latin typeface="Arial" charset="0"/>
                <a:ea typeface="Arial" charset="0"/>
                <a:cs typeface="Arial" charset="0"/>
              </a:rPr>
              <a:t>for</a:t>
            </a:r>
            <a:r>
              <a:rPr lang="nl-NL" sz="1050" dirty="0">
                <a:solidFill>
                  <a:schemeClr val="bg1"/>
                </a:solidFill>
                <a:latin typeface="Arial" charset="0"/>
                <a:ea typeface="Arial" charset="0"/>
                <a:cs typeface="Arial" charset="0"/>
              </a:rPr>
              <a:t> </a:t>
            </a:r>
            <a:r>
              <a:rPr lang="nl-NL" sz="1050" dirty="0" err="1">
                <a:solidFill>
                  <a:schemeClr val="bg1"/>
                </a:solidFill>
                <a:latin typeface="Arial" charset="0"/>
                <a:ea typeface="Arial" charset="0"/>
                <a:cs typeface="Arial" charset="0"/>
              </a:rPr>
              <a:t>All</a:t>
            </a:r>
            <a:r>
              <a:rPr lang="nl-NL" sz="1050" dirty="0">
                <a:solidFill>
                  <a:schemeClr val="bg1"/>
                </a:solidFill>
                <a:latin typeface="Arial" charset="0"/>
                <a:ea typeface="Arial" charset="0"/>
                <a:cs typeface="Arial" charset="0"/>
              </a:rPr>
              <a:t>. Alle rechten voorbehouden</a:t>
            </a:r>
          </a:p>
          <a:p>
            <a:pPr algn="ctr"/>
            <a:endParaRPr lang="nl-NL" sz="1050" dirty="0">
              <a:solidFill>
                <a:schemeClr val="bg1"/>
              </a:solidFill>
              <a:latin typeface="Arial" charset="0"/>
              <a:ea typeface="Arial" charset="0"/>
              <a:cs typeface="Arial" charset="0"/>
            </a:endParaRPr>
          </a:p>
        </p:txBody>
      </p:sp>
      <p:sp>
        <p:nvSpPr>
          <p:cNvPr id="17" name="Tekstvak 16"/>
          <p:cNvSpPr txBox="1"/>
          <p:nvPr/>
        </p:nvSpPr>
        <p:spPr>
          <a:xfrm>
            <a:off x="566489" y="861951"/>
            <a:ext cx="4829263" cy="400110"/>
          </a:xfrm>
          <a:prstGeom prst="rect">
            <a:avLst/>
          </a:prstGeom>
          <a:noFill/>
        </p:spPr>
        <p:txBody>
          <a:bodyPr wrap="square" rtlCol="0">
            <a:spAutoFit/>
          </a:bodyPr>
          <a:lstStyle/>
          <a:p>
            <a:r>
              <a:rPr lang="nl-NL" sz="2000" dirty="0">
                <a:solidFill>
                  <a:srgbClr val="002060"/>
                </a:solidFill>
                <a:latin typeface="Arial" charset="0"/>
                <a:ea typeface="Arial" charset="0"/>
                <a:cs typeface="Arial" charset="0"/>
              </a:rPr>
              <a:t>Stap 1: Schrijfopdracht</a:t>
            </a:r>
          </a:p>
        </p:txBody>
      </p:sp>
      <p:sp>
        <p:nvSpPr>
          <p:cNvPr id="19" name="Tekstvak 18"/>
          <p:cNvSpPr txBox="1"/>
          <p:nvPr/>
        </p:nvSpPr>
        <p:spPr>
          <a:xfrm>
            <a:off x="696000" y="50400"/>
            <a:ext cx="1459684" cy="400110"/>
          </a:xfrm>
          <a:prstGeom prst="rect">
            <a:avLst/>
          </a:prstGeom>
          <a:noFill/>
        </p:spPr>
        <p:txBody>
          <a:bodyPr wrap="square" rtlCol="0">
            <a:spAutoFit/>
          </a:bodyPr>
          <a:lstStyle/>
          <a:p>
            <a:r>
              <a:rPr lang="nl-NL" sz="2000" dirty="0">
                <a:solidFill>
                  <a:schemeClr val="bg1"/>
                </a:solidFill>
                <a:latin typeface="Arial" charset="0"/>
                <a:ea typeface="Arial" charset="0"/>
                <a:cs typeface="Arial" charset="0"/>
              </a:rPr>
              <a:t>Les 10</a:t>
            </a:r>
          </a:p>
        </p:txBody>
      </p:sp>
      <p:sp>
        <p:nvSpPr>
          <p:cNvPr id="20" name="Tekstvak 19"/>
          <p:cNvSpPr txBox="1"/>
          <p:nvPr/>
        </p:nvSpPr>
        <p:spPr>
          <a:xfrm>
            <a:off x="6096000" y="50400"/>
            <a:ext cx="5400000" cy="400110"/>
          </a:xfrm>
          <a:prstGeom prst="rect">
            <a:avLst/>
          </a:prstGeom>
          <a:noFill/>
        </p:spPr>
        <p:txBody>
          <a:bodyPr wrap="square" rtlCol="0">
            <a:spAutoFit/>
          </a:bodyPr>
          <a:lstStyle/>
          <a:p>
            <a:pPr algn="r"/>
            <a:r>
              <a:rPr lang="nl-NL" sz="2000" dirty="0">
                <a:solidFill>
                  <a:schemeClr val="bg1"/>
                </a:solidFill>
                <a:latin typeface="Arial" charset="0"/>
                <a:ea typeface="Arial" charset="0"/>
                <a:cs typeface="Arial" charset="0"/>
              </a:rPr>
              <a:t>Hoe schrijf ik zelf een waanzinnig boek?</a:t>
            </a:r>
          </a:p>
        </p:txBody>
      </p:sp>
      <p:pic>
        <p:nvPicPr>
          <p:cNvPr id="2" name="Afbeelding 1"/>
          <p:cNvPicPr>
            <a:picLocks noChangeAspect="1"/>
          </p:cNvPicPr>
          <p:nvPr/>
        </p:nvPicPr>
        <p:blipFill>
          <a:blip r:embed="rId3" cstate="screen">
            <a:extLst>
              <a:ext uri="{BEBA8EAE-BF5A-486C-A8C5-ECC9F3942E4B}">
                <a14:imgProps xmlns:a14="http://schemas.microsoft.com/office/drawing/2010/main">
                  <a14:imgLayer r:embed="rId4">
                    <a14:imgEffect>
                      <a14:backgroundRemoval t="10000" b="96067" l="9989" r="89984">
                        <a14:foregroundMark x1="18269" y1="59267" x2="18269" y2="59267"/>
                        <a14:foregroundMark x1="78980" y1="26400" x2="78980" y2="26400"/>
                        <a14:foregroundMark x1="33627" y1="19967" x2="33627" y2="19967"/>
                        <a14:foregroundMark x1="22409" y1="28967" x2="22409" y2="28967"/>
                        <a14:backgroundMark x1="26229" y1="24500" x2="26229" y2="24500"/>
                        <a14:backgroundMark x1="34081" y1="20600" x2="34081" y2="20600"/>
                      </a14:backgroundRemoval>
                    </a14:imgEffect>
                  </a14:imgLayer>
                </a14:imgProps>
              </a:ext>
              <a:ext uri="{28A0092B-C50C-407E-A947-70E740481C1C}">
                <a14:useLocalDpi xmlns:a14="http://schemas.microsoft.com/office/drawing/2010/main"/>
              </a:ext>
            </a:extLst>
          </a:blip>
          <a:stretch>
            <a:fillRect/>
          </a:stretch>
        </p:blipFill>
        <p:spPr>
          <a:xfrm rot="1300151">
            <a:off x="8076213" y="2739660"/>
            <a:ext cx="2562196" cy="2053041"/>
          </a:xfrm>
          <a:prstGeom prst="rect">
            <a:avLst/>
          </a:prstGeom>
        </p:spPr>
      </p:pic>
      <p:pic>
        <p:nvPicPr>
          <p:cNvPr id="12" name="Afbeelding 11"/>
          <p:cNvPicPr>
            <a:picLocks noChangeAspect="1"/>
          </p:cNvPicPr>
          <p:nvPr/>
        </p:nvPicPr>
        <p:blipFill>
          <a:blip r:embed="rId5" cstate="screen">
            <a:extLst>
              <a:ext uri="{BEBA8EAE-BF5A-486C-A8C5-ECC9F3942E4B}">
                <a14:imgProps xmlns:a14="http://schemas.microsoft.com/office/drawing/2010/main">
                  <a14:imgLayer r:embed="rId6">
                    <a14:imgEffect>
                      <a14:backgroundRemoval t="3000" b="94500" l="4747" r="93038"/>
                    </a14:imgEffect>
                  </a14:imgLayer>
                </a14:imgProps>
              </a:ext>
              <a:ext uri="{28A0092B-C50C-407E-A947-70E740481C1C}">
                <a14:useLocalDpi xmlns:a14="http://schemas.microsoft.com/office/drawing/2010/main"/>
              </a:ext>
            </a:extLst>
          </a:blip>
          <a:stretch>
            <a:fillRect/>
          </a:stretch>
        </p:blipFill>
        <p:spPr>
          <a:xfrm>
            <a:off x="812254" y="2339161"/>
            <a:ext cx="551985" cy="524036"/>
          </a:xfrm>
          <a:prstGeom prst="rect">
            <a:avLst/>
          </a:prstGeom>
        </p:spPr>
      </p:pic>
      <p:pic>
        <p:nvPicPr>
          <p:cNvPr id="10" name="Afbeelding 11"/>
          <p:cNvPicPr>
            <a:picLocks noChangeAspect="1"/>
          </p:cNvPicPr>
          <p:nvPr/>
        </p:nvPicPr>
        <p:blipFill>
          <a:blip r:embed="rId5" cstate="screen">
            <a:extLst>
              <a:ext uri="{BEBA8EAE-BF5A-486C-A8C5-ECC9F3942E4B}">
                <a14:imgProps xmlns:a14="http://schemas.microsoft.com/office/drawing/2010/main">
                  <a14:imgLayer r:embed="rId6">
                    <a14:imgEffect>
                      <a14:backgroundRemoval t="3000" b="94500" l="4747" r="93038"/>
                    </a14:imgEffect>
                  </a14:imgLayer>
                </a14:imgProps>
              </a:ext>
              <a:ext uri="{28A0092B-C50C-407E-A947-70E740481C1C}">
                <a14:useLocalDpi xmlns:a14="http://schemas.microsoft.com/office/drawing/2010/main"/>
              </a:ext>
            </a:extLst>
          </a:blip>
          <a:stretch>
            <a:fillRect/>
          </a:stretch>
        </p:blipFill>
        <p:spPr>
          <a:xfrm>
            <a:off x="855471" y="4077031"/>
            <a:ext cx="551985" cy="524036"/>
          </a:xfrm>
          <a:prstGeom prst="rect">
            <a:avLst/>
          </a:prstGeom>
        </p:spPr>
      </p:pic>
    </p:spTree>
    <p:extLst>
      <p:ext uri="{BB962C8B-B14F-4D97-AF65-F5344CB8AC3E}">
        <p14:creationId xmlns:p14="http://schemas.microsoft.com/office/powerpoint/2010/main" val="68128564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kstvak 10"/>
          <p:cNvSpPr txBox="1"/>
          <p:nvPr/>
        </p:nvSpPr>
        <p:spPr>
          <a:xfrm>
            <a:off x="696675" y="1449388"/>
            <a:ext cx="10800000" cy="2554545"/>
          </a:xfrm>
          <a:prstGeom prst="rect">
            <a:avLst/>
          </a:prstGeom>
          <a:solidFill>
            <a:schemeClr val="accent6">
              <a:lumMod val="20000"/>
              <a:lumOff val="80000"/>
            </a:schemeClr>
          </a:solidFill>
          <a:ln>
            <a:solidFill>
              <a:srgbClr val="002060"/>
            </a:solidFill>
          </a:ln>
        </p:spPr>
        <p:txBody>
          <a:bodyPr wrap="square" rtlCol="0">
            <a:spAutoFit/>
          </a:bodyPr>
          <a:lstStyle/>
          <a:p>
            <a:pPr marL="285750" lvl="0" indent="-285750">
              <a:defRPr/>
            </a:pPr>
            <a:r>
              <a:rPr lang="nl-NL" sz="2000" dirty="0">
                <a:solidFill>
                  <a:srgbClr val="002060"/>
                </a:solidFill>
                <a:latin typeface="Arial" charset="0"/>
                <a:ea typeface="Arial" charset="0"/>
                <a:cs typeface="Arial" charset="0"/>
              </a:rPr>
              <a:t>Terugblik</a:t>
            </a:r>
          </a:p>
          <a:p>
            <a:pPr marL="285750" lvl="0" indent="-285750">
              <a:defRPr/>
            </a:pPr>
            <a:r>
              <a:rPr lang="nl-NL" sz="2000" dirty="0">
                <a:solidFill>
                  <a:srgbClr val="002060"/>
                </a:solidFill>
                <a:latin typeface="Arial" charset="0"/>
                <a:ea typeface="Arial" charset="0"/>
                <a:cs typeface="Arial" charset="0"/>
              </a:rPr>
              <a:t>&gt; Teamwoordenboek</a:t>
            </a:r>
          </a:p>
          <a:p>
            <a:pPr marL="285750" lvl="0" indent="-285750">
              <a:defRPr/>
            </a:pPr>
            <a:r>
              <a:rPr lang="nl-NL" sz="2000" dirty="0">
                <a:solidFill>
                  <a:srgbClr val="002060"/>
                </a:solidFill>
                <a:latin typeface="Arial" charset="0"/>
                <a:ea typeface="Arial" charset="0"/>
                <a:cs typeface="Arial" charset="0"/>
              </a:rPr>
              <a:t>&gt; Teamopdrachten</a:t>
            </a:r>
          </a:p>
          <a:p>
            <a:pPr marL="285750" lvl="0" indent="-285750">
              <a:defRPr/>
            </a:pPr>
            <a:r>
              <a:rPr lang="nl-NL" sz="2000" dirty="0">
                <a:solidFill>
                  <a:srgbClr val="002060"/>
                </a:solidFill>
                <a:latin typeface="Arial" charset="0"/>
                <a:ea typeface="Arial" charset="0"/>
                <a:cs typeface="Arial" charset="0"/>
              </a:rPr>
              <a:t>&gt; Samenwerken</a:t>
            </a:r>
          </a:p>
          <a:p>
            <a:pPr marL="285750" lvl="0" indent="-285750">
              <a:defRPr/>
            </a:pPr>
            <a:r>
              <a:rPr lang="nl-NL" sz="2000" dirty="0">
                <a:solidFill>
                  <a:srgbClr val="002060"/>
                </a:solidFill>
                <a:latin typeface="Arial" charset="0"/>
                <a:ea typeface="Arial" charset="0"/>
                <a:cs typeface="Arial" charset="0"/>
              </a:rPr>
              <a:t>&gt; Punten en feedback</a:t>
            </a:r>
          </a:p>
          <a:p>
            <a:pPr marL="285750" lvl="0" indent="-285750">
              <a:defRPr/>
            </a:pPr>
            <a:r>
              <a:rPr lang="nl-NL" sz="2000" dirty="0">
                <a:solidFill>
                  <a:srgbClr val="002060"/>
                </a:solidFill>
                <a:latin typeface="Arial" charset="0"/>
                <a:ea typeface="Arial" charset="0"/>
                <a:cs typeface="Arial" charset="0"/>
              </a:rPr>
              <a:t>&gt; Team van de week</a:t>
            </a:r>
          </a:p>
          <a:p>
            <a:pPr marL="285750" lvl="0" indent="-285750">
              <a:defRPr/>
            </a:pPr>
            <a:endParaRPr lang="nl-NL" sz="2000" dirty="0">
              <a:solidFill>
                <a:srgbClr val="002060"/>
              </a:solidFill>
              <a:latin typeface="Arial" charset="0"/>
              <a:ea typeface="Arial" charset="0"/>
              <a:cs typeface="Arial" charset="0"/>
            </a:endParaRPr>
          </a:p>
          <a:p>
            <a:pPr marL="285750" lvl="0" indent="-285750">
              <a:defRPr/>
            </a:pPr>
            <a:r>
              <a:rPr lang="nl-NL" sz="2000" dirty="0">
                <a:solidFill>
                  <a:srgbClr val="002060"/>
                </a:solidFill>
                <a:latin typeface="Arial" charset="0"/>
                <a:ea typeface="Arial" charset="0"/>
                <a:cs typeface="Arial" charset="0"/>
              </a:rPr>
              <a:t>Vooruitblik</a:t>
            </a:r>
            <a:r>
              <a:rPr lang="nl-NL" sz="2000" dirty="0" smtClean="0">
                <a:solidFill>
                  <a:srgbClr val="002060"/>
                </a:solidFill>
                <a:latin typeface="Arial" charset="0"/>
                <a:ea typeface="Arial" charset="0"/>
                <a:cs typeface="Arial" charset="0"/>
              </a:rPr>
              <a:t>:</a:t>
            </a:r>
            <a:endParaRPr lang="nl-NL" sz="2000" dirty="0">
              <a:solidFill>
                <a:srgbClr val="002060"/>
              </a:solidFill>
              <a:latin typeface="Arial" charset="0"/>
              <a:ea typeface="Arial" charset="0"/>
              <a:cs typeface="Arial" charset="0"/>
            </a:endParaRPr>
          </a:p>
        </p:txBody>
      </p:sp>
      <p:pic>
        <p:nvPicPr>
          <p:cNvPr id="13" name="Afbeelding 1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121296" y="2139163"/>
            <a:ext cx="5070704" cy="3142899"/>
          </a:xfrm>
          <a:prstGeom prst="rect">
            <a:avLst/>
          </a:prstGeom>
        </p:spPr>
      </p:pic>
      <p:sp>
        <p:nvSpPr>
          <p:cNvPr id="7" name="Tekstvak 6"/>
          <p:cNvSpPr txBox="1"/>
          <p:nvPr/>
        </p:nvSpPr>
        <p:spPr>
          <a:xfrm>
            <a:off x="696000" y="50400"/>
            <a:ext cx="1459684" cy="400110"/>
          </a:xfrm>
          <a:prstGeom prst="rect">
            <a:avLst/>
          </a:prstGeom>
          <a:noFill/>
        </p:spPr>
        <p:txBody>
          <a:bodyPr wrap="square" rtlCol="0">
            <a:spAutoFit/>
          </a:bodyPr>
          <a:lstStyle/>
          <a:p>
            <a:r>
              <a:rPr lang="nl-NL" sz="2000" dirty="0">
                <a:solidFill>
                  <a:schemeClr val="bg1"/>
                </a:solidFill>
                <a:latin typeface="Arial" charset="0"/>
                <a:ea typeface="Arial" charset="0"/>
                <a:cs typeface="Arial" charset="0"/>
              </a:rPr>
              <a:t>Les 10</a:t>
            </a:r>
          </a:p>
        </p:txBody>
      </p:sp>
      <p:sp>
        <p:nvSpPr>
          <p:cNvPr id="8" name="Tekstvak 7"/>
          <p:cNvSpPr txBox="1"/>
          <p:nvPr/>
        </p:nvSpPr>
        <p:spPr>
          <a:xfrm>
            <a:off x="6096000" y="50400"/>
            <a:ext cx="5400000" cy="400110"/>
          </a:xfrm>
          <a:prstGeom prst="rect">
            <a:avLst/>
          </a:prstGeom>
          <a:noFill/>
        </p:spPr>
        <p:txBody>
          <a:bodyPr wrap="square" rtlCol="0">
            <a:spAutoFit/>
          </a:bodyPr>
          <a:lstStyle/>
          <a:p>
            <a:pPr algn="r"/>
            <a:r>
              <a:rPr lang="nl-NL" sz="2000" dirty="0">
                <a:solidFill>
                  <a:schemeClr val="bg1"/>
                </a:solidFill>
                <a:latin typeface="Arial" charset="0"/>
                <a:ea typeface="Arial" charset="0"/>
                <a:cs typeface="Arial" charset="0"/>
              </a:rPr>
              <a:t>Hoe schrijf ik zelf een waanzinnig boek?</a:t>
            </a:r>
          </a:p>
        </p:txBody>
      </p:sp>
      <p:sp>
        <p:nvSpPr>
          <p:cNvPr id="9" name="Tekstvak 8"/>
          <p:cNvSpPr txBox="1"/>
          <p:nvPr/>
        </p:nvSpPr>
        <p:spPr>
          <a:xfrm>
            <a:off x="0" y="6560191"/>
            <a:ext cx="12192000" cy="415498"/>
          </a:xfrm>
          <a:prstGeom prst="rect">
            <a:avLst/>
          </a:prstGeom>
          <a:noFill/>
        </p:spPr>
        <p:txBody>
          <a:bodyPr wrap="square" rtlCol="0">
            <a:spAutoFit/>
          </a:bodyPr>
          <a:lstStyle/>
          <a:p>
            <a:pPr algn="ctr"/>
            <a:r>
              <a:rPr lang="nl-NL" sz="1050" dirty="0">
                <a:solidFill>
                  <a:schemeClr val="bg1"/>
                </a:solidFill>
                <a:latin typeface="Arial" charset="0"/>
                <a:ea typeface="Arial" charset="0"/>
                <a:cs typeface="Arial" charset="0"/>
              </a:rPr>
              <a:t>Copyright ©</a:t>
            </a:r>
            <a:r>
              <a:rPr lang="nl-NL" sz="1050" dirty="0" err="1">
                <a:solidFill>
                  <a:schemeClr val="bg1"/>
                </a:solidFill>
                <a:latin typeface="Arial" charset="0"/>
                <a:ea typeface="Arial" charset="0"/>
                <a:cs typeface="Arial" charset="0"/>
              </a:rPr>
              <a:t>Success</a:t>
            </a:r>
            <a:r>
              <a:rPr lang="nl-NL" sz="1050" dirty="0">
                <a:solidFill>
                  <a:schemeClr val="bg1"/>
                </a:solidFill>
                <a:latin typeface="Arial" charset="0"/>
                <a:ea typeface="Arial" charset="0"/>
                <a:cs typeface="Arial" charset="0"/>
              </a:rPr>
              <a:t> </a:t>
            </a:r>
            <a:r>
              <a:rPr lang="nl-NL" sz="1050" dirty="0" err="1">
                <a:solidFill>
                  <a:schemeClr val="bg1"/>
                </a:solidFill>
                <a:latin typeface="Arial" charset="0"/>
                <a:ea typeface="Arial" charset="0"/>
                <a:cs typeface="Arial" charset="0"/>
              </a:rPr>
              <a:t>for</a:t>
            </a:r>
            <a:r>
              <a:rPr lang="nl-NL" sz="1050" dirty="0">
                <a:solidFill>
                  <a:schemeClr val="bg1"/>
                </a:solidFill>
                <a:latin typeface="Arial" charset="0"/>
                <a:ea typeface="Arial" charset="0"/>
                <a:cs typeface="Arial" charset="0"/>
              </a:rPr>
              <a:t> </a:t>
            </a:r>
            <a:r>
              <a:rPr lang="nl-NL" sz="1050" dirty="0" err="1">
                <a:solidFill>
                  <a:schemeClr val="bg1"/>
                </a:solidFill>
                <a:latin typeface="Arial" charset="0"/>
                <a:ea typeface="Arial" charset="0"/>
                <a:cs typeface="Arial" charset="0"/>
              </a:rPr>
              <a:t>All</a:t>
            </a:r>
            <a:r>
              <a:rPr lang="nl-NL" sz="1050" dirty="0">
                <a:solidFill>
                  <a:schemeClr val="bg1"/>
                </a:solidFill>
                <a:latin typeface="Arial" charset="0"/>
                <a:ea typeface="Arial" charset="0"/>
                <a:cs typeface="Arial" charset="0"/>
              </a:rPr>
              <a:t>. Alle rechten voorbehouden</a:t>
            </a:r>
          </a:p>
          <a:p>
            <a:pPr algn="ctr"/>
            <a:endParaRPr lang="nl-NL" sz="1050" dirty="0">
              <a:solidFill>
                <a:schemeClr val="bg1"/>
              </a:solidFill>
              <a:latin typeface="Arial" charset="0"/>
              <a:ea typeface="Arial" charset="0"/>
              <a:cs typeface="Arial" charset="0"/>
            </a:endParaRPr>
          </a:p>
        </p:txBody>
      </p:sp>
      <p:sp>
        <p:nvSpPr>
          <p:cNvPr id="10" name="Tekstvak 9"/>
          <p:cNvSpPr txBox="1"/>
          <p:nvPr/>
        </p:nvSpPr>
        <p:spPr>
          <a:xfrm>
            <a:off x="695325" y="908050"/>
            <a:ext cx="9269835" cy="400110"/>
          </a:xfrm>
          <a:prstGeom prst="rect">
            <a:avLst/>
          </a:prstGeom>
          <a:noFill/>
        </p:spPr>
        <p:txBody>
          <a:bodyPr wrap="square" rtlCol="0">
            <a:spAutoFit/>
          </a:bodyPr>
          <a:lstStyle/>
          <a:p>
            <a:r>
              <a:rPr lang="nl-NL" sz="2000">
                <a:solidFill>
                  <a:srgbClr val="002060"/>
                </a:solidFill>
                <a:latin typeface="Arial" charset="0"/>
                <a:ea typeface="Arial" charset="0"/>
                <a:cs typeface="Arial" charset="0"/>
              </a:rPr>
              <a:t>Stap 2: </a:t>
            </a:r>
            <a:r>
              <a:rPr lang="nl-NL" sz="2000" dirty="0">
                <a:solidFill>
                  <a:srgbClr val="002060"/>
                </a:solidFill>
                <a:latin typeface="Arial" charset="0"/>
                <a:ea typeface="Arial" charset="0"/>
                <a:cs typeface="Arial" charset="0"/>
              </a:rPr>
              <a:t>Terugblik en vooruitblik</a:t>
            </a:r>
          </a:p>
        </p:txBody>
      </p:sp>
      <p:pic>
        <p:nvPicPr>
          <p:cNvPr id="14" name="Picture 13" descr="Image result for hoe schrijf ik zelf een waanzinnig boek"/>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155684" y="3653143"/>
            <a:ext cx="1643318" cy="2427146"/>
          </a:xfrm>
          <a:prstGeom prst="rect">
            <a:avLst/>
          </a:prstGeom>
          <a:noFill/>
          <a:ln>
            <a:noFill/>
          </a:ln>
        </p:spPr>
      </p:pic>
    </p:spTree>
    <p:extLst>
      <p:ext uri="{BB962C8B-B14F-4D97-AF65-F5344CB8AC3E}">
        <p14:creationId xmlns:p14="http://schemas.microsoft.com/office/powerpoint/2010/main" val="179555854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kstvak 10"/>
          <p:cNvSpPr txBox="1"/>
          <p:nvPr/>
        </p:nvSpPr>
        <p:spPr>
          <a:xfrm>
            <a:off x="695325" y="1449388"/>
            <a:ext cx="3960000" cy="2246769"/>
          </a:xfrm>
          <a:prstGeom prst="rect">
            <a:avLst/>
          </a:prstGeom>
          <a:solidFill>
            <a:schemeClr val="accent6">
              <a:lumMod val="20000"/>
              <a:lumOff val="80000"/>
            </a:schemeClr>
          </a:solidFill>
          <a:ln>
            <a:solidFill>
              <a:srgbClr val="002060"/>
            </a:solidFill>
          </a:ln>
        </p:spPr>
        <p:txBody>
          <a:bodyPr wrap="square" rtlCol="0">
            <a:spAutoFit/>
          </a:bodyPr>
          <a:lstStyle/>
          <a:p>
            <a:pPr marL="457200" lvl="0" indent="-457200">
              <a:buFont typeface="Wingdings" charset="2"/>
              <a:buAutoNum type="arabicPeriod"/>
              <a:defRPr/>
            </a:pPr>
            <a:r>
              <a:rPr lang="nl-NL" sz="2000" dirty="0">
                <a:solidFill>
                  <a:srgbClr val="002060"/>
                </a:solidFill>
                <a:latin typeface="Arial" charset="0"/>
                <a:ea typeface="Arial" charset="0"/>
                <a:cs typeface="Arial" charset="0"/>
              </a:rPr>
              <a:t>d</a:t>
            </a:r>
            <a:r>
              <a:rPr lang="nl-NL" sz="2000" dirty="0" smtClean="0">
                <a:solidFill>
                  <a:srgbClr val="002060"/>
                </a:solidFill>
                <a:latin typeface="Arial" charset="0"/>
                <a:ea typeface="Arial" charset="0"/>
                <a:cs typeface="Arial" charset="0"/>
              </a:rPr>
              <a:t>orst lessen</a:t>
            </a:r>
          </a:p>
          <a:p>
            <a:pPr marL="457200" lvl="0" indent="-457200">
              <a:buFont typeface="Wingdings" charset="2"/>
              <a:buAutoNum type="arabicPeriod"/>
              <a:defRPr/>
            </a:pPr>
            <a:r>
              <a:rPr lang="nl-NL" sz="2000" dirty="0" smtClean="0">
                <a:solidFill>
                  <a:srgbClr val="002060"/>
                </a:solidFill>
                <a:latin typeface="Arial" charset="0"/>
                <a:ea typeface="Arial" charset="0"/>
                <a:cs typeface="Arial" charset="0"/>
              </a:rPr>
              <a:t>ontdoen</a:t>
            </a:r>
          </a:p>
          <a:p>
            <a:pPr marL="457200" lvl="0" indent="-457200">
              <a:buFont typeface="Wingdings" charset="2"/>
              <a:buAutoNum type="arabicPeriod"/>
              <a:defRPr/>
            </a:pPr>
            <a:r>
              <a:rPr lang="nl-NL" sz="2000" dirty="0" smtClean="0">
                <a:solidFill>
                  <a:srgbClr val="002060"/>
                </a:solidFill>
                <a:latin typeface="Arial" charset="0"/>
                <a:ea typeface="Arial" charset="0"/>
                <a:cs typeface="Arial" charset="0"/>
              </a:rPr>
              <a:t>krankzinnig</a:t>
            </a:r>
          </a:p>
          <a:p>
            <a:pPr marL="457200" lvl="0" indent="-457200">
              <a:buFont typeface="Wingdings" charset="2"/>
              <a:buAutoNum type="arabicPeriod"/>
              <a:defRPr/>
            </a:pPr>
            <a:r>
              <a:rPr lang="nl-NL" sz="2000" dirty="0">
                <a:solidFill>
                  <a:srgbClr val="002060"/>
                </a:solidFill>
                <a:latin typeface="Arial" charset="0"/>
                <a:ea typeface="Arial" charset="0"/>
                <a:cs typeface="Arial" charset="0"/>
              </a:rPr>
              <a:t>d</a:t>
            </a:r>
            <a:r>
              <a:rPr lang="nl-NL" sz="2000" dirty="0" smtClean="0">
                <a:solidFill>
                  <a:srgbClr val="002060"/>
                </a:solidFill>
                <a:latin typeface="Arial" charset="0"/>
                <a:ea typeface="Arial" charset="0"/>
                <a:cs typeface="Arial" charset="0"/>
              </a:rPr>
              <a:t>e kannibalen</a:t>
            </a:r>
          </a:p>
          <a:p>
            <a:pPr marL="457200" lvl="0" indent="-457200">
              <a:buFont typeface="Wingdings" charset="2"/>
              <a:buAutoNum type="arabicPeriod"/>
              <a:defRPr/>
            </a:pPr>
            <a:r>
              <a:rPr lang="nl-NL" sz="2000" dirty="0" smtClean="0">
                <a:solidFill>
                  <a:srgbClr val="002060"/>
                </a:solidFill>
                <a:latin typeface="Arial" charset="0"/>
                <a:ea typeface="Arial" charset="0"/>
                <a:cs typeface="Arial" charset="0"/>
              </a:rPr>
              <a:t>de levenscyclus</a:t>
            </a:r>
          </a:p>
          <a:p>
            <a:pPr marL="457200" lvl="0" indent="-457200">
              <a:buFont typeface="Wingdings" charset="2"/>
              <a:buAutoNum type="arabicPeriod"/>
              <a:defRPr/>
            </a:pPr>
            <a:r>
              <a:rPr lang="nl-NL" sz="2000" dirty="0" smtClean="0">
                <a:solidFill>
                  <a:srgbClr val="002060"/>
                </a:solidFill>
                <a:latin typeface="Arial" charset="0"/>
                <a:ea typeface="Arial" charset="0"/>
                <a:cs typeface="Arial" charset="0"/>
              </a:rPr>
              <a:t>de expositie</a:t>
            </a:r>
          </a:p>
          <a:p>
            <a:pPr marL="457200" marR="0" lvl="0" indent="-457200" defTabSz="914400" eaLnBrk="1" fontAlgn="auto" latinLnBrk="0" hangingPunct="1">
              <a:lnSpc>
                <a:spcPct val="100000"/>
              </a:lnSpc>
              <a:spcBef>
                <a:spcPts val="0"/>
              </a:spcBef>
              <a:spcAft>
                <a:spcPts val="0"/>
              </a:spcAft>
              <a:buClrTx/>
              <a:buSzTx/>
              <a:buFont typeface="Wingdings" charset="2"/>
              <a:buAutoNum type="arabicPeriod"/>
              <a:tabLst/>
              <a:defRPr/>
            </a:pPr>
            <a:endParaRPr lang="nl-NL" sz="2000" dirty="0">
              <a:solidFill>
                <a:srgbClr val="002060"/>
              </a:solidFill>
              <a:latin typeface="Arial" charset="0"/>
              <a:ea typeface="Arial" charset="0"/>
              <a:cs typeface="Arial" charset="0"/>
            </a:endParaRPr>
          </a:p>
        </p:txBody>
      </p:sp>
      <p:sp>
        <p:nvSpPr>
          <p:cNvPr id="13" name="Tekstvak 12"/>
          <p:cNvSpPr txBox="1"/>
          <p:nvPr/>
        </p:nvSpPr>
        <p:spPr>
          <a:xfrm>
            <a:off x="4990599" y="1449388"/>
            <a:ext cx="6662685" cy="2246769"/>
          </a:xfrm>
          <a:prstGeom prst="rect">
            <a:avLst/>
          </a:prstGeom>
          <a:solidFill>
            <a:schemeClr val="accent6">
              <a:lumMod val="20000"/>
              <a:lumOff val="80000"/>
            </a:schemeClr>
          </a:solidFill>
          <a:ln>
            <a:solidFill>
              <a:srgbClr val="002060"/>
            </a:solidFill>
          </a:ln>
        </p:spPr>
        <p:txBody>
          <a:bodyPr wrap="square" rtlCol="0">
            <a:spAutoFit/>
          </a:bodyPr>
          <a:lstStyle/>
          <a:p>
            <a:pPr marL="9525" marR="0" lvl="0" defTabSz="914400" eaLnBrk="1" fontAlgn="auto" latinLnBrk="0" hangingPunct="1">
              <a:lnSpc>
                <a:spcPct val="100000"/>
              </a:lnSpc>
              <a:spcBef>
                <a:spcPts val="0"/>
              </a:spcBef>
              <a:spcAft>
                <a:spcPts val="0"/>
              </a:spcAft>
              <a:buClrTx/>
              <a:buSzTx/>
              <a:buFont typeface="Wingdings" charset="2"/>
              <a:buNone/>
              <a:tabLst>
                <a:tab pos="1677988" algn="l"/>
              </a:tabLst>
              <a:defRPr/>
            </a:pPr>
            <a:r>
              <a:rPr lang="nl-NL" sz="2000" dirty="0">
                <a:solidFill>
                  <a:srgbClr val="002060"/>
                </a:solidFill>
                <a:latin typeface="Arial" charset="0"/>
                <a:ea typeface="Arial" charset="0"/>
                <a:cs typeface="Arial" charset="0"/>
              </a:rPr>
              <a:t>Zelf	Zoek de betekenis op in het woordenboek</a:t>
            </a:r>
          </a:p>
          <a:p>
            <a:pPr marL="9525" marR="0" lvl="0" defTabSz="914400" eaLnBrk="1" fontAlgn="auto" latinLnBrk="0" hangingPunct="1">
              <a:lnSpc>
                <a:spcPct val="100000"/>
              </a:lnSpc>
              <a:spcBef>
                <a:spcPts val="0"/>
              </a:spcBef>
              <a:spcAft>
                <a:spcPts val="0"/>
              </a:spcAft>
              <a:buClrTx/>
              <a:buSzTx/>
              <a:buFont typeface="Wingdings" charset="2"/>
              <a:buNone/>
              <a:tabLst>
                <a:tab pos="1677988" algn="l"/>
              </a:tabLst>
              <a:defRPr/>
            </a:pPr>
            <a:r>
              <a:rPr lang="nl-NL" sz="2000" dirty="0">
                <a:solidFill>
                  <a:srgbClr val="002060"/>
                </a:solidFill>
                <a:latin typeface="Arial" charset="0"/>
                <a:ea typeface="Arial" charset="0"/>
                <a:cs typeface="Arial" charset="0"/>
              </a:rPr>
              <a:t>	Haal woorden voor het teamwoordenboek 	uit de tekst</a:t>
            </a:r>
          </a:p>
          <a:p>
            <a:pPr marL="9525" marR="0" lvl="0" defTabSz="914400" eaLnBrk="1" fontAlgn="auto" latinLnBrk="0" hangingPunct="1">
              <a:lnSpc>
                <a:spcPct val="100000"/>
              </a:lnSpc>
              <a:spcBef>
                <a:spcPts val="0"/>
              </a:spcBef>
              <a:spcAft>
                <a:spcPts val="0"/>
              </a:spcAft>
              <a:buClrTx/>
              <a:buSzTx/>
              <a:buFont typeface="Wingdings" charset="2"/>
              <a:buNone/>
              <a:tabLst>
                <a:tab pos="1677988" algn="l"/>
              </a:tabLst>
              <a:defRPr/>
            </a:pPr>
            <a:endParaRPr lang="nl-NL" sz="2000" dirty="0">
              <a:solidFill>
                <a:srgbClr val="002060"/>
              </a:solidFill>
              <a:latin typeface="Arial" charset="0"/>
              <a:ea typeface="Arial" charset="0"/>
              <a:cs typeface="Arial" charset="0"/>
            </a:endParaRPr>
          </a:p>
          <a:p>
            <a:pPr marL="9525" marR="0" lvl="0" defTabSz="914400" eaLnBrk="1" fontAlgn="auto" latinLnBrk="0" hangingPunct="1">
              <a:lnSpc>
                <a:spcPct val="100000"/>
              </a:lnSpc>
              <a:spcBef>
                <a:spcPts val="0"/>
              </a:spcBef>
              <a:spcAft>
                <a:spcPts val="0"/>
              </a:spcAft>
              <a:buClrTx/>
              <a:buSzTx/>
              <a:buFont typeface="Wingdings" charset="2"/>
              <a:buNone/>
              <a:tabLst>
                <a:tab pos="1677988" algn="l"/>
              </a:tabLst>
              <a:defRPr/>
            </a:pPr>
            <a:r>
              <a:rPr lang="nl-NL" sz="2000" dirty="0">
                <a:solidFill>
                  <a:srgbClr val="002060"/>
                </a:solidFill>
                <a:latin typeface="Arial" charset="0"/>
                <a:ea typeface="Arial" charset="0"/>
                <a:cs typeface="Arial" charset="0"/>
              </a:rPr>
              <a:t>Klaar?	Studiewijzer ‘Woord en betekenis’ invullen</a:t>
            </a:r>
          </a:p>
          <a:p>
            <a:pPr marL="9525" marR="0" lvl="0" defTabSz="914400" eaLnBrk="1" fontAlgn="auto" latinLnBrk="0" hangingPunct="1">
              <a:lnSpc>
                <a:spcPct val="100000"/>
              </a:lnSpc>
              <a:spcBef>
                <a:spcPts val="0"/>
              </a:spcBef>
              <a:spcAft>
                <a:spcPts val="0"/>
              </a:spcAft>
              <a:buClrTx/>
              <a:buSzTx/>
              <a:buFont typeface="Wingdings" charset="2"/>
              <a:buNone/>
              <a:tabLst>
                <a:tab pos="1677988" algn="l"/>
              </a:tabLst>
              <a:defRPr/>
            </a:pPr>
            <a:r>
              <a:rPr lang="nl-NL" sz="2000" dirty="0">
                <a:solidFill>
                  <a:srgbClr val="002060"/>
                </a:solidFill>
                <a:latin typeface="Arial" charset="0"/>
                <a:ea typeface="Arial" charset="0"/>
                <a:cs typeface="Arial" charset="0"/>
              </a:rPr>
              <a:t>	</a:t>
            </a:r>
          </a:p>
          <a:p>
            <a:pPr marL="9525" marR="0" lvl="0" defTabSz="914400" eaLnBrk="1" fontAlgn="auto" latinLnBrk="0" hangingPunct="1">
              <a:lnSpc>
                <a:spcPct val="100000"/>
              </a:lnSpc>
              <a:spcBef>
                <a:spcPts val="0"/>
              </a:spcBef>
              <a:spcAft>
                <a:spcPts val="0"/>
              </a:spcAft>
              <a:buClrTx/>
              <a:buSzTx/>
              <a:buFont typeface="Wingdings" charset="2"/>
              <a:buNone/>
              <a:tabLst>
                <a:tab pos="1677988" algn="l"/>
              </a:tabLst>
              <a:defRPr/>
            </a:pPr>
            <a:r>
              <a:rPr lang="nl-NL" sz="2000" dirty="0">
                <a:solidFill>
                  <a:srgbClr val="002060"/>
                </a:solidFill>
                <a:latin typeface="Arial" charset="0"/>
                <a:ea typeface="Arial" charset="0"/>
                <a:cs typeface="Arial" charset="0"/>
              </a:rPr>
              <a:t>	</a:t>
            </a:r>
          </a:p>
        </p:txBody>
      </p:sp>
      <p:sp>
        <p:nvSpPr>
          <p:cNvPr id="9" name="Tekstvak 8"/>
          <p:cNvSpPr txBox="1"/>
          <p:nvPr/>
        </p:nvSpPr>
        <p:spPr>
          <a:xfrm>
            <a:off x="0" y="6560191"/>
            <a:ext cx="12192000" cy="415498"/>
          </a:xfrm>
          <a:prstGeom prst="rect">
            <a:avLst/>
          </a:prstGeom>
          <a:noFill/>
        </p:spPr>
        <p:txBody>
          <a:bodyPr wrap="square" rtlCol="0">
            <a:spAutoFit/>
          </a:bodyPr>
          <a:lstStyle/>
          <a:p>
            <a:pPr algn="ctr"/>
            <a:r>
              <a:rPr lang="nl-NL" sz="1050" dirty="0">
                <a:solidFill>
                  <a:schemeClr val="bg1"/>
                </a:solidFill>
                <a:latin typeface="Arial" charset="0"/>
                <a:ea typeface="Arial" charset="0"/>
                <a:cs typeface="Arial" charset="0"/>
              </a:rPr>
              <a:t>Copyright ©</a:t>
            </a:r>
            <a:r>
              <a:rPr lang="nl-NL" sz="1050" dirty="0" err="1">
                <a:solidFill>
                  <a:schemeClr val="bg1"/>
                </a:solidFill>
                <a:latin typeface="Arial" charset="0"/>
                <a:ea typeface="Arial" charset="0"/>
                <a:cs typeface="Arial" charset="0"/>
              </a:rPr>
              <a:t>Success</a:t>
            </a:r>
            <a:r>
              <a:rPr lang="nl-NL" sz="1050" dirty="0">
                <a:solidFill>
                  <a:schemeClr val="bg1"/>
                </a:solidFill>
                <a:latin typeface="Arial" charset="0"/>
                <a:ea typeface="Arial" charset="0"/>
                <a:cs typeface="Arial" charset="0"/>
              </a:rPr>
              <a:t> </a:t>
            </a:r>
            <a:r>
              <a:rPr lang="nl-NL" sz="1050" dirty="0" err="1">
                <a:solidFill>
                  <a:schemeClr val="bg1"/>
                </a:solidFill>
                <a:latin typeface="Arial" charset="0"/>
                <a:ea typeface="Arial" charset="0"/>
                <a:cs typeface="Arial" charset="0"/>
              </a:rPr>
              <a:t>for</a:t>
            </a:r>
            <a:r>
              <a:rPr lang="nl-NL" sz="1050" dirty="0">
                <a:solidFill>
                  <a:schemeClr val="bg1"/>
                </a:solidFill>
                <a:latin typeface="Arial" charset="0"/>
                <a:ea typeface="Arial" charset="0"/>
                <a:cs typeface="Arial" charset="0"/>
              </a:rPr>
              <a:t> </a:t>
            </a:r>
            <a:r>
              <a:rPr lang="nl-NL" sz="1050" dirty="0" err="1">
                <a:solidFill>
                  <a:schemeClr val="bg1"/>
                </a:solidFill>
                <a:latin typeface="Arial" charset="0"/>
                <a:ea typeface="Arial" charset="0"/>
                <a:cs typeface="Arial" charset="0"/>
              </a:rPr>
              <a:t>All</a:t>
            </a:r>
            <a:r>
              <a:rPr lang="nl-NL" sz="1050" dirty="0">
                <a:solidFill>
                  <a:schemeClr val="bg1"/>
                </a:solidFill>
                <a:latin typeface="Arial" charset="0"/>
                <a:ea typeface="Arial" charset="0"/>
                <a:cs typeface="Arial" charset="0"/>
              </a:rPr>
              <a:t>. Alle rechten voorbehouden</a:t>
            </a:r>
          </a:p>
          <a:p>
            <a:pPr algn="ctr"/>
            <a:endParaRPr lang="nl-NL" sz="1050" dirty="0">
              <a:solidFill>
                <a:schemeClr val="bg1"/>
              </a:solidFill>
              <a:latin typeface="Arial" charset="0"/>
              <a:ea typeface="Arial" charset="0"/>
              <a:cs typeface="Arial" charset="0"/>
            </a:endParaRPr>
          </a:p>
        </p:txBody>
      </p:sp>
      <p:sp>
        <p:nvSpPr>
          <p:cNvPr id="17" name="Tekstvak 16"/>
          <p:cNvSpPr txBox="1"/>
          <p:nvPr/>
        </p:nvSpPr>
        <p:spPr>
          <a:xfrm>
            <a:off x="696000" y="50400"/>
            <a:ext cx="1459684" cy="400110"/>
          </a:xfrm>
          <a:prstGeom prst="rect">
            <a:avLst/>
          </a:prstGeom>
          <a:noFill/>
        </p:spPr>
        <p:txBody>
          <a:bodyPr wrap="square" rtlCol="0">
            <a:spAutoFit/>
          </a:bodyPr>
          <a:lstStyle/>
          <a:p>
            <a:r>
              <a:rPr lang="nl-NL" sz="2000" dirty="0">
                <a:solidFill>
                  <a:schemeClr val="bg1"/>
                </a:solidFill>
                <a:latin typeface="Arial" charset="0"/>
                <a:ea typeface="Arial" charset="0"/>
                <a:cs typeface="Arial" charset="0"/>
              </a:rPr>
              <a:t>Les 6</a:t>
            </a:r>
          </a:p>
        </p:txBody>
      </p:sp>
      <p:sp>
        <p:nvSpPr>
          <p:cNvPr id="18" name="Tekstvak 17"/>
          <p:cNvSpPr txBox="1"/>
          <p:nvPr/>
        </p:nvSpPr>
        <p:spPr>
          <a:xfrm>
            <a:off x="6096000" y="50400"/>
            <a:ext cx="5400000" cy="400110"/>
          </a:xfrm>
          <a:prstGeom prst="rect">
            <a:avLst/>
          </a:prstGeom>
          <a:noFill/>
        </p:spPr>
        <p:txBody>
          <a:bodyPr wrap="square" rtlCol="0">
            <a:spAutoFit/>
          </a:bodyPr>
          <a:lstStyle/>
          <a:p>
            <a:pPr algn="r"/>
            <a:r>
              <a:rPr lang="nl-NL" sz="2000" dirty="0">
                <a:solidFill>
                  <a:schemeClr val="bg1"/>
                </a:solidFill>
                <a:latin typeface="Arial" charset="0"/>
                <a:ea typeface="Arial" charset="0"/>
                <a:cs typeface="Arial" charset="0"/>
              </a:rPr>
              <a:t>Hoe schrijf ik zelf een waanzinnig boek?</a:t>
            </a:r>
          </a:p>
        </p:txBody>
      </p:sp>
      <p:sp>
        <p:nvSpPr>
          <p:cNvPr id="10" name="Tekstvak 9"/>
          <p:cNvSpPr txBox="1"/>
          <p:nvPr/>
        </p:nvSpPr>
        <p:spPr>
          <a:xfrm>
            <a:off x="695325" y="908050"/>
            <a:ext cx="9269835" cy="400110"/>
          </a:xfrm>
          <a:prstGeom prst="rect">
            <a:avLst/>
          </a:prstGeom>
          <a:noFill/>
        </p:spPr>
        <p:txBody>
          <a:bodyPr wrap="square" rtlCol="0">
            <a:spAutoFit/>
          </a:bodyPr>
          <a:lstStyle/>
          <a:p>
            <a:r>
              <a:rPr lang="nl-NL" sz="2000" dirty="0">
                <a:solidFill>
                  <a:srgbClr val="002060"/>
                </a:solidFill>
                <a:latin typeface="Arial" charset="0"/>
                <a:ea typeface="Arial" charset="0"/>
                <a:cs typeface="Arial" charset="0"/>
              </a:rPr>
              <a:t>Stap 1: Woorden van de week</a:t>
            </a:r>
          </a:p>
        </p:txBody>
      </p:sp>
      <p:pic>
        <p:nvPicPr>
          <p:cNvPr id="2" name="Afbeelding 1"/>
          <p:cNvPicPr>
            <a:picLocks noChangeAspect="1"/>
          </p:cNvPicPr>
          <p:nvPr/>
        </p:nvPicPr>
        <p:blipFill>
          <a:blip r:embed="rId3" cstate="screen">
            <a:extLst>
              <a:ext uri="{BEBA8EAE-BF5A-486C-A8C5-ECC9F3942E4B}">
                <a14:imgProps xmlns:a14="http://schemas.microsoft.com/office/drawing/2010/main">
                  <a14:imgLayer r:embed="rId4">
                    <a14:imgEffect>
                      <a14:backgroundRemoval t="1802" b="96271" l="3951" r="94557"/>
                    </a14:imgEffect>
                  </a14:imgLayer>
                </a14:imgProps>
              </a:ext>
              <a:ext uri="{28A0092B-C50C-407E-A947-70E740481C1C}">
                <a14:useLocalDpi xmlns:a14="http://schemas.microsoft.com/office/drawing/2010/main"/>
              </a:ext>
            </a:extLst>
          </a:blip>
          <a:stretch>
            <a:fillRect/>
          </a:stretch>
        </p:blipFill>
        <p:spPr>
          <a:xfrm>
            <a:off x="9414969" y="4216400"/>
            <a:ext cx="1510361" cy="2133600"/>
          </a:xfrm>
          <a:prstGeom prst="rect">
            <a:avLst/>
          </a:prstGeom>
        </p:spPr>
      </p:pic>
    </p:spTree>
    <p:extLst>
      <p:ext uri="{BB962C8B-B14F-4D97-AF65-F5344CB8AC3E}">
        <p14:creationId xmlns:p14="http://schemas.microsoft.com/office/powerpoint/2010/main" val="63004613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kstvak 12"/>
          <p:cNvSpPr txBox="1"/>
          <p:nvPr/>
        </p:nvSpPr>
        <p:spPr>
          <a:xfrm>
            <a:off x="696000" y="1449388"/>
            <a:ext cx="5220000" cy="3170099"/>
          </a:xfrm>
          <a:prstGeom prst="rect">
            <a:avLst/>
          </a:prstGeom>
          <a:solidFill>
            <a:schemeClr val="accent6">
              <a:lumMod val="20000"/>
              <a:lumOff val="80000"/>
            </a:schemeClr>
          </a:solidFill>
          <a:ln>
            <a:solidFill>
              <a:srgbClr val="002060"/>
            </a:solidFill>
          </a:ln>
        </p:spPr>
        <p:txBody>
          <a:bodyPr wrap="square" rtlCol="0">
            <a:spAutoFit/>
          </a:bodyPr>
          <a:lstStyle/>
          <a:p>
            <a:pPr marL="9525" marR="0" lvl="0" defTabSz="914400" eaLnBrk="1" fontAlgn="auto" latinLnBrk="0" hangingPunct="1">
              <a:lnSpc>
                <a:spcPct val="100000"/>
              </a:lnSpc>
              <a:spcBef>
                <a:spcPts val="0"/>
              </a:spcBef>
              <a:spcAft>
                <a:spcPts val="0"/>
              </a:spcAft>
              <a:buClrTx/>
              <a:buSzTx/>
              <a:buFont typeface="Wingdings" charset="2"/>
              <a:buNone/>
              <a:tabLst>
                <a:tab pos="1677988" algn="l"/>
              </a:tabLst>
              <a:defRPr/>
            </a:pPr>
            <a:r>
              <a:rPr lang="nl-NL" sz="2000" dirty="0">
                <a:solidFill>
                  <a:srgbClr val="002060"/>
                </a:solidFill>
                <a:latin typeface="Arial" charset="0"/>
                <a:ea typeface="Arial" charset="0"/>
                <a:cs typeface="Arial" charset="0"/>
              </a:rPr>
              <a:t>Zelf	Lees </a:t>
            </a:r>
            <a:r>
              <a:rPr lang="nl-NL" sz="2000" dirty="0" smtClean="0">
                <a:solidFill>
                  <a:srgbClr val="002060"/>
                </a:solidFill>
                <a:latin typeface="Arial" charset="0"/>
                <a:ea typeface="Arial" charset="0"/>
                <a:cs typeface="Arial" charset="0"/>
              </a:rPr>
              <a:t>bladzijde 73 t/m 81</a:t>
            </a:r>
            <a:r>
              <a:rPr lang="nl-NL" sz="2000" dirty="0">
                <a:solidFill>
                  <a:srgbClr val="002060"/>
                </a:solidFill>
                <a:latin typeface="Arial" charset="0"/>
                <a:ea typeface="Arial" charset="0"/>
                <a:cs typeface="Arial" charset="0"/>
              </a:rPr>
              <a:t>	Memo’s plakken</a:t>
            </a:r>
          </a:p>
          <a:p>
            <a:pPr marL="9525" marR="0" lvl="0" defTabSz="914400" eaLnBrk="1" fontAlgn="auto" latinLnBrk="0" hangingPunct="1">
              <a:lnSpc>
                <a:spcPct val="100000"/>
              </a:lnSpc>
              <a:spcBef>
                <a:spcPts val="0"/>
              </a:spcBef>
              <a:spcAft>
                <a:spcPts val="0"/>
              </a:spcAft>
              <a:buClrTx/>
              <a:buSzTx/>
              <a:buFont typeface="Wingdings" charset="2"/>
              <a:buNone/>
              <a:tabLst>
                <a:tab pos="1677988" algn="l"/>
              </a:tabLst>
              <a:defRPr/>
            </a:pPr>
            <a:endParaRPr lang="nl-NL" sz="2000" dirty="0">
              <a:solidFill>
                <a:srgbClr val="002060"/>
              </a:solidFill>
              <a:latin typeface="Arial" charset="0"/>
              <a:ea typeface="Arial" charset="0"/>
              <a:cs typeface="Arial" charset="0"/>
            </a:endParaRPr>
          </a:p>
          <a:p>
            <a:pPr marL="9525" marR="0" lvl="0" defTabSz="914400" eaLnBrk="1" fontAlgn="auto" latinLnBrk="0" hangingPunct="1">
              <a:lnSpc>
                <a:spcPct val="100000"/>
              </a:lnSpc>
              <a:spcBef>
                <a:spcPts val="0"/>
              </a:spcBef>
              <a:spcAft>
                <a:spcPts val="0"/>
              </a:spcAft>
              <a:buClrTx/>
              <a:buSzTx/>
              <a:buFont typeface="Wingdings" charset="2"/>
              <a:buNone/>
              <a:tabLst>
                <a:tab pos="1677988" algn="l"/>
              </a:tabLst>
              <a:defRPr/>
            </a:pPr>
            <a:r>
              <a:rPr lang="nl-NL" sz="2000" dirty="0">
                <a:solidFill>
                  <a:srgbClr val="002060"/>
                </a:solidFill>
                <a:latin typeface="Arial" charset="0"/>
                <a:ea typeface="Arial" charset="0"/>
                <a:cs typeface="Arial" charset="0"/>
              </a:rPr>
              <a:t>	10 minuten</a:t>
            </a:r>
          </a:p>
          <a:p>
            <a:pPr marL="9525" marR="0" lvl="0" defTabSz="914400" eaLnBrk="1" fontAlgn="auto" latinLnBrk="0" hangingPunct="1">
              <a:lnSpc>
                <a:spcPct val="100000"/>
              </a:lnSpc>
              <a:spcBef>
                <a:spcPts val="0"/>
              </a:spcBef>
              <a:spcAft>
                <a:spcPts val="0"/>
              </a:spcAft>
              <a:buClrTx/>
              <a:buSzTx/>
              <a:buFont typeface="Wingdings" charset="2"/>
              <a:buNone/>
              <a:tabLst>
                <a:tab pos="1677988" algn="l"/>
              </a:tabLst>
              <a:defRPr/>
            </a:pPr>
            <a:endParaRPr lang="nl-NL" sz="2000" dirty="0">
              <a:solidFill>
                <a:srgbClr val="002060"/>
              </a:solidFill>
              <a:latin typeface="Arial" charset="0"/>
              <a:ea typeface="Arial" charset="0"/>
              <a:cs typeface="Arial" charset="0"/>
            </a:endParaRPr>
          </a:p>
          <a:p>
            <a:pPr marL="9525" marR="0" lvl="0" defTabSz="914400" eaLnBrk="1" fontAlgn="auto" latinLnBrk="0" hangingPunct="1">
              <a:lnSpc>
                <a:spcPct val="100000"/>
              </a:lnSpc>
              <a:spcBef>
                <a:spcPts val="0"/>
              </a:spcBef>
              <a:spcAft>
                <a:spcPts val="0"/>
              </a:spcAft>
              <a:buClrTx/>
              <a:buSzTx/>
              <a:buFont typeface="Wingdings" charset="2"/>
              <a:buNone/>
              <a:tabLst>
                <a:tab pos="1677988" algn="l"/>
              </a:tabLst>
              <a:defRPr/>
            </a:pPr>
            <a:endParaRPr lang="nl-NL" sz="2000" dirty="0">
              <a:solidFill>
                <a:srgbClr val="002060"/>
              </a:solidFill>
              <a:latin typeface="Arial" charset="0"/>
              <a:ea typeface="Arial" charset="0"/>
              <a:cs typeface="Arial" charset="0"/>
            </a:endParaRPr>
          </a:p>
          <a:p>
            <a:pPr marL="9525" marR="0" lvl="0" defTabSz="914400" eaLnBrk="1" fontAlgn="auto" latinLnBrk="0" hangingPunct="1">
              <a:lnSpc>
                <a:spcPct val="100000"/>
              </a:lnSpc>
              <a:spcBef>
                <a:spcPts val="0"/>
              </a:spcBef>
              <a:spcAft>
                <a:spcPts val="0"/>
              </a:spcAft>
              <a:buClrTx/>
              <a:buSzTx/>
              <a:buFont typeface="Wingdings" charset="2"/>
              <a:buNone/>
              <a:tabLst>
                <a:tab pos="1677988" algn="l"/>
              </a:tabLst>
              <a:defRPr/>
            </a:pPr>
            <a:r>
              <a:rPr lang="nl-NL" sz="2000" dirty="0">
                <a:solidFill>
                  <a:srgbClr val="002060"/>
                </a:solidFill>
                <a:latin typeface="Arial" charset="0"/>
                <a:ea typeface="Arial" charset="0"/>
                <a:cs typeface="Arial" charset="0"/>
              </a:rPr>
              <a:t>Klaar?	Woorden van de </a:t>
            </a:r>
            <a:r>
              <a:rPr lang="nl-NL" sz="2000" dirty="0" smtClean="0">
                <a:solidFill>
                  <a:srgbClr val="002060"/>
                </a:solidFill>
                <a:latin typeface="Arial" charset="0"/>
                <a:ea typeface="Arial" charset="0"/>
                <a:cs typeface="Arial" charset="0"/>
              </a:rPr>
              <a:t>week,</a:t>
            </a:r>
          </a:p>
          <a:p>
            <a:pPr marL="9525" marR="0" lvl="0" defTabSz="914400" eaLnBrk="1" fontAlgn="auto" latinLnBrk="0" hangingPunct="1">
              <a:lnSpc>
                <a:spcPct val="100000"/>
              </a:lnSpc>
              <a:spcBef>
                <a:spcPts val="0"/>
              </a:spcBef>
              <a:spcAft>
                <a:spcPts val="0"/>
              </a:spcAft>
              <a:buClrTx/>
              <a:buSzTx/>
              <a:buFont typeface="Wingdings" charset="2"/>
              <a:buNone/>
              <a:tabLst>
                <a:tab pos="1677988" algn="l"/>
              </a:tabLst>
              <a:defRPr/>
            </a:pPr>
            <a:r>
              <a:rPr lang="nl-NL" sz="2000" dirty="0">
                <a:solidFill>
                  <a:srgbClr val="002060"/>
                </a:solidFill>
                <a:latin typeface="Arial" charset="0"/>
                <a:ea typeface="Arial" charset="0"/>
                <a:cs typeface="Arial" charset="0"/>
              </a:rPr>
              <a:t>	</a:t>
            </a:r>
            <a:r>
              <a:rPr lang="nl-NL" sz="2000" dirty="0" smtClean="0">
                <a:solidFill>
                  <a:srgbClr val="002060"/>
                </a:solidFill>
                <a:latin typeface="Arial" charset="0"/>
                <a:ea typeface="Arial" charset="0"/>
                <a:cs typeface="Arial" charset="0"/>
              </a:rPr>
              <a:t>teamopdrachten</a:t>
            </a:r>
            <a:r>
              <a:rPr lang="nl-NL" sz="2000" dirty="0">
                <a:solidFill>
                  <a:srgbClr val="002060"/>
                </a:solidFill>
                <a:latin typeface="Arial" charset="0"/>
                <a:ea typeface="Arial" charset="0"/>
                <a:cs typeface="Arial" charset="0"/>
              </a:rPr>
              <a:t>	</a:t>
            </a:r>
            <a:endParaRPr lang="nl-NL" sz="2000" dirty="0" smtClean="0">
              <a:solidFill>
                <a:srgbClr val="002060"/>
              </a:solidFill>
              <a:latin typeface="Arial" charset="0"/>
              <a:ea typeface="Arial" charset="0"/>
              <a:cs typeface="Arial" charset="0"/>
            </a:endParaRPr>
          </a:p>
          <a:p>
            <a:pPr marL="9525" marR="0" lvl="0" defTabSz="914400" eaLnBrk="1" fontAlgn="auto" latinLnBrk="0" hangingPunct="1">
              <a:lnSpc>
                <a:spcPct val="100000"/>
              </a:lnSpc>
              <a:spcBef>
                <a:spcPts val="0"/>
              </a:spcBef>
              <a:spcAft>
                <a:spcPts val="0"/>
              </a:spcAft>
              <a:buClrTx/>
              <a:buSzTx/>
              <a:buFont typeface="Wingdings" charset="2"/>
              <a:buNone/>
              <a:tabLst>
                <a:tab pos="1677988" algn="l"/>
              </a:tabLst>
              <a:defRPr/>
            </a:pPr>
            <a:endParaRPr lang="nl-NL" sz="2000" dirty="0">
              <a:solidFill>
                <a:srgbClr val="002060"/>
              </a:solidFill>
              <a:latin typeface="Arial" charset="0"/>
              <a:ea typeface="Arial" charset="0"/>
              <a:cs typeface="Arial" charset="0"/>
            </a:endParaRPr>
          </a:p>
          <a:p>
            <a:pPr marL="9525" marR="0" lvl="0" defTabSz="914400" eaLnBrk="1" fontAlgn="auto" latinLnBrk="0" hangingPunct="1">
              <a:lnSpc>
                <a:spcPct val="100000"/>
              </a:lnSpc>
              <a:spcBef>
                <a:spcPts val="0"/>
              </a:spcBef>
              <a:spcAft>
                <a:spcPts val="0"/>
              </a:spcAft>
              <a:buClrTx/>
              <a:buSzTx/>
              <a:buFont typeface="Wingdings" charset="2"/>
              <a:buNone/>
              <a:tabLst>
                <a:tab pos="1677988" algn="l"/>
              </a:tabLst>
              <a:defRPr/>
            </a:pPr>
            <a:endParaRPr lang="nl-NL" sz="2000" dirty="0">
              <a:solidFill>
                <a:srgbClr val="002060"/>
              </a:solidFill>
              <a:latin typeface="Arial" charset="0"/>
              <a:ea typeface="Arial" charset="0"/>
              <a:cs typeface="Arial" charset="0"/>
            </a:endParaRPr>
          </a:p>
        </p:txBody>
      </p:sp>
      <p:sp>
        <p:nvSpPr>
          <p:cNvPr id="15" name="Tekstvak 14"/>
          <p:cNvSpPr txBox="1"/>
          <p:nvPr/>
        </p:nvSpPr>
        <p:spPr>
          <a:xfrm>
            <a:off x="6276000" y="1449388"/>
            <a:ext cx="5580000" cy="4401205"/>
          </a:xfrm>
          <a:prstGeom prst="rect">
            <a:avLst/>
          </a:prstGeom>
          <a:solidFill>
            <a:schemeClr val="accent6">
              <a:lumMod val="20000"/>
              <a:lumOff val="80000"/>
            </a:schemeClr>
          </a:solidFill>
          <a:ln>
            <a:solidFill>
              <a:srgbClr val="002060"/>
            </a:solidFill>
          </a:ln>
        </p:spPr>
        <p:txBody>
          <a:bodyPr wrap="square" rtlCol="0">
            <a:spAutoFit/>
          </a:bodyPr>
          <a:lstStyle/>
          <a:p>
            <a:pPr marL="9525" lvl="0">
              <a:tabLst>
                <a:tab pos="1677988" algn="l"/>
              </a:tabLst>
              <a:defRPr/>
            </a:pPr>
            <a:r>
              <a:rPr lang="nl-NL" sz="2000" dirty="0">
                <a:solidFill>
                  <a:srgbClr val="002060"/>
                </a:solidFill>
                <a:latin typeface="Arial" charset="0"/>
                <a:ea typeface="Arial" charset="0"/>
                <a:cs typeface="Arial" charset="0"/>
              </a:rPr>
              <a:t>Maatje	Memo’s vergelijken</a:t>
            </a:r>
          </a:p>
          <a:p>
            <a:pPr marL="9525" lvl="0">
              <a:tabLst>
                <a:tab pos="1677988" algn="l"/>
              </a:tabLst>
              <a:defRPr/>
            </a:pPr>
            <a:r>
              <a:rPr lang="nl-NL" sz="2000" dirty="0">
                <a:solidFill>
                  <a:srgbClr val="002060"/>
                </a:solidFill>
                <a:latin typeface="Arial" charset="0"/>
                <a:ea typeface="Arial" charset="0"/>
                <a:cs typeface="Arial" charset="0"/>
              </a:rPr>
              <a:t>	Beste antwoord </a:t>
            </a:r>
            <a:r>
              <a:rPr lang="nl-NL" sz="2000" dirty="0" smtClean="0">
                <a:solidFill>
                  <a:srgbClr val="002060"/>
                </a:solidFill>
                <a:latin typeface="Arial" charset="0"/>
                <a:ea typeface="Arial" charset="0"/>
                <a:cs typeface="Arial" charset="0"/>
              </a:rPr>
              <a:t>kiezen</a:t>
            </a:r>
          </a:p>
          <a:p>
            <a:pPr marL="9525" lvl="0">
              <a:tabLst>
                <a:tab pos="1677988" algn="l"/>
              </a:tabLst>
              <a:defRPr/>
            </a:pPr>
            <a:r>
              <a:rPr lang="nl-NL" sz="2000" dirty="0">
                <a:solidFill>
                  <a:srgbClr val="002060"/>
                </a:solidFill>
                <a:latin typeface="Arial" charset="0"/>
                <a:ea typeface="Arial" charset="0"/>
                <a:cs typeface="Arial" charset="0"/>
              </a:rPr>
              <a:t>	</a:t>
            </a:r>
            <a:r>
              <a:rPr lang="nl-NL" sz="2000" dirty="0" smtClean="0">
                <a:solidFill>
                  <a:srgbClr val="002060"/>
                </a:solidFill>
                <a:latin typeface="Arial" charset="0"/>
                <a:ea typeface="Arial" charset="0"/>
                <a:cs typeface="Arial" charset="0"/>
              </a:rPr>
              <a:t>Duo-lezen blz. 82 en 83</a:t>
            </a:r>
            <a:endParaRPr lang="nl-NL" sz="2000" dirty="0">
              <a:solidFill>
                <a:srgbClr val="002060"/>
              </a:solidFill>
              <a:latin typeface="Arial" charset="0"/>
              <a:ea typeface="Arial" charset="0"/>
              <a:cs typeface="Arial" charset="0"/>
            </a:endParaRPr>
          </a:p>
          <a:p>
            <a:pPr marL="9525" lvl="0">
              <a:tabLst>
                <a:tab pos="1677988" algn="l"/>
              </a:tabLst>
              <a:defRPr/>
            </a:pPr>
            <a:endParaRPr lang="nl-NL" sz="2000" dirty="0">
              <a:solidFill>
                <a:srgbClr val="002060"/>
              </a:solidFill>
              <a:latin typeface="Arial" charset="0"/>
              <a:ea typeface="Arial" charset="0"/>
              <a:cs typeface="Arial" charset="0"/>
            </a:endParaRPr>
          </a:p>
          <a:p>
            <a:pPr marL="9525" lvl="0">
              <a:tabLst>
                <a:tab pos="1677988" algn="l"/>
              </a:tabLst>
              <a:defRPr/>
            </a:pPr>
            <a:r>
              <a:rPr lang="nl-NL" sz="2000" dirty="0">
                <a:solidFill>
                  <a:srgbClr val="002060"/>
                </a:solidFill>
                <a:latin typeface="Arial" charset="0"/>
                <a:ea typeface="Arial" charset="0"/>
                <a:cs typeface="Arial" charset="0"/>
              </a:rPr>
              <a:t>	10 minuten</a:t>
            </a:r>
          </a:p>
          <a:p>
            <a:pPr marL="9525" lvl="0">
              <a:tabLst>
                <a:tab pos="1677988" algn="l"/>
              </a:tabLst>
              <a:defRPr/>
            </a:pPr>
            <a:endParaRPr lang="nl-NL" sz="2000" dirty="0">
              <a:solidFill>
                <a:srgbClr val="002060"/>
              </a:solidFill>
              <a:latin typeface="Arial" charset="0"/>
              <a:ea typeface="Arial" charset="0"/>
              <a:cs typeface="Arial" charset="0"/>
            </a:endParaRPr>
          </a:p>
          <a:p>
            <a:pPr marL="9525" lvl="0">
              <a:tabLst>
                <a:tab pos="1677988" algn="l"/>
              </a:tabLst>
              <a:defRPr/>
            </a:pPr>
            <a:r>
              <a:rPr lang="nl-NL" sz="2000" dirty="0">
                <a:solidFill>
                  <a:srgbClr val="002060"/>
                </a:solidFill>
                <a:latin typeface="Arial" charset="0"/>
                <a:ea typeface="Arial" charset="0"/>
                <a:cs typeface="Arial" charset="0"/>
              </a:rPr>
              <a:t>Klaar?	</a:t>
            </a:r>
            <a:r>
              <a:rPr lang="nl-NL" sz="2000" dirty="0" smtClean="0">
                <a:solidFill>
                  <a:srgbClr val="002060"/>
                </a:solidFill>
                <a:latin typeface="Arial" charset="0"/>
                <a:ea typeface="Arial" charset="0"/>
                <a:cs typeface="Arial" charset="0"/>
              </a:rPr>
              <a:t>Woorden </a:t>
            </a:r>
            <a:r>
              <a:rPr lang="nl-NL" sz="2000" dirty="0">
                <a:solidFill>
                  <a:srgbClr val="002060"/>
                </a:solidFill>
                <a:latin typeface="Arial" charset="0"/>
                <a:ea typeface="Arial" charset="0"/>
                <a:cs typeface="Arial" charset="0"/>
              </a:rPr>
              <a:t>van de week,</a:t>
            </a:r>
          </a:p>
          <a:p>
            <a:pPr marL="9525" lvl="0">
              <a:tabLst>
                <a:tab pos="1677988" algn="l"/>
              </a:tabLst>
              <a:defRPr/>
            </a:pPr>
            <a:r>
              <a:rPr lang="nl-NL" sz="2000" dirty="0">
                <a:solidFill>
                  <a:srgbClr val="002060"/>
                </a:solidFill>
                <a:latin typeface="Arial" charset="0"/>
                <a:ea typeface="Arial" charset="0"/>
                <a:cs typeface="Arial" charset="0"/>
              </a:rPr>
              <a:t>	teamopdrachten</a:t>
            </a:r>
          </a:p>
          <a:p>
            <a:pPr marL="9525" lvl="0">
              <a:tabLst>
                <a:tab pos="1677988" algn="l"/>
              </a:tabLst>
              <a:defRPr/>
            </a:pPr>
            <a:endParaRPr lang="nl-NL" sz="2000" dirty="0">
              <a:solidFill>
                <a:srgbClr val="002060"/>
              </a:solidFill>
              <a:latin typeface="Arial" charset="0"/>
              <a:ea typeface="Arial" charset="0"/>
              <a:cs typeface="Arial" charset="0"/>
            </a:endParaRPr>
          </a:p>
          <a:p>
            <a:pPr marL="9525" lvl="0">
              <a:tabLst>
                <a:tab pos="1677988" algn="l"/>
              </a:tabLst>
              <a:defRPr/>
            </a:pPr>
            <a:r>
              <a:rPr lang="nl-NL" sz="2000" dirty="0">
                <a:solidFill>
                  <a:srgbClr val="002060"/>
                </a:solidFill>
                <a:latin typeface="Arial" charset="0"/>
                <a:ea typeface="Arial" charset="0"/>
                <a:cs typeface="Arial" charset="0"/>
              </a:rPr>
              <a:t>Team	Opdrachten plannen en 	maken.</a:t>
            </a:r>
          </a:p>
          <a:p>
            <a:pPr marL="9525" lvl="0">
              <a:tabLst>
                <a:tab pos="1677988" algn="l"/>
              </a:tabLst>
              <a:defRPr/>
            </a:pPr>
            <a:r>
              <a:rPr lang="nl-NL" sz="2000" dirty="0">
                <a:solidFill>
                  <a:srgbClr val="002060"/>
                </a:solidFill>
                <a:latin typeface="Arial" charset="0"/>
                <a:ea typeface="Arial" charset="0"/>
                <a:cs typeface="Arial" charset="0"/>
              </a:rPr>
              <a:t>	</a:t>
            </a:r>
          </a:p>
          <a:p>
            <a:pPr marL="9525" lvl="0">
              <a:tabLst>
                <a:tab pos="1677988" algn="l"/>
              </a:tabLst>
              <a:defRPr/>
            </a:pPr>
            <a:r>
              <a:rPr lang="nl-NL" sz="2000" dirty="0">
                <a:solidFill>
                  <a:srgbClr val="002060"/>
                </a:solidFill>
                <a:latin typeface="Arial" charset="0"/>
                <a:ea typeface="Arial" charset="0"/>
                <a:cs typeface="Arial" charset="0"/>
              </a:rPr>
              <a:t>	</a:t>
            </a:r>
            <a:r>
              <a:rPr lang="nl-NL" sz="2000" dirty="0" smtClean="0">
                <a:solidFill>
                  <a:srgbClr val="002060"/>
                </a:solidFill>
                <a:latin typeface="Arial" charset="0"/>
                <a:ea typeface="Arial" charset="0"/>
                <a:cs typeface="Arial" charset="0"/>
              </a:rPr>
              <a:t>20 </a:t>
            </a:r>
            <a:r>
              <a:rPr lang="nl-NL" sz="2000" dirty="0">
                <a:solidFill>
                  <a:srgbClr val="002060"/>
                </a:solidFill>
                <a:latin typeface="Arial" charset="0"/>
                <a:ea typeface="Arial" charset="0"/>
                <a:cs typeface="Arial" charset="0"/>
              </a:rPr>
              <a:t>minuten</a:t>
            </a:r>
          </a:p>
          <a:p>
            <a:pPr marL="9525" lvl="0">
              <a:tabLst>
                <a:tab pos="1677988" algn="l"/>
              </a:tabLst>
              <a:defRPr/>
            </a:pPr>
            <a:r>
              <a:rPr lang="nl-NL" sz="2000" dirty="0">
                <a:solidFill>
                  <a:srgbClr val="002060"/>
                </a:solidFill>
                <a:latin typeface="Arial" charset="0"/>
                <a:ea typeface="Arial" charset="0"/>
                <a:cs typeface="Arial" charset="0"/>
              </a:rPr>
              <a:t>	</a:t>
            </a:r>
          </a:p>
        </p:txBody>
      </p:sp>
      <p:sp>
        <p:nvSpPr>
          <p:cNvPr id="9" name="Tekstvak 8"/>
          <p:cNvSpPr txBox="1"/>
          <p:nvPr/>
        </p:nvSpPr>
        <p:spPr>
          <a:xfrm>
            <a:off x="0" y="6560191"/>
            <a:ext cx="12192000" cy="415498"/>
          </a:xfrm>
          <a:prstGeom prst="rect">
            <a:avLst/>
          </a:prstGeom>
          <a:noFill/>
        </p:spPr>
        <p:txBody>
          <a:bodyPr wrap="square" rtlCol="0">
            <a:spAutoFit/>
          </a:bodyPr>
          <a:lstStyle/>
          <a:p>
            <a:pPr algn="ctr"/>
            <a:r>
              <a:rPr lang="nl-NL" sz="1050" dirty="0">
                <a:solidFill>
                  <a:schemeClr val="bg1"/>
                </a:solidFill>
                <a:latin typeface="Arial" charset="0"/>
                <a:ea typeface="Arial" charset="0"/>
                <a:cs typeface="Arial" charset="0"/>
              </a:rPr>
              <a:t>Copyright ©</a:t>
            </a:r>
            <a:r>
              <a:rPr lang="nl-NL" sz="1050" dirty="0" err="1">
                <a:solidFill>
                  <a:schemeClr val="bg1"/>
                </a:solidFill>
                <a:latin typeface="Arial" charset="0"/>
                <a:ea typeface="Arial" charset="0"/>
                <a:cs typeface="Arial" charset="0"/>
              </a:rPr>
              <a:t>Success</a:t>
            </a:r>
            <a:r>
              <a:rPr lang="nl-NL" sz="1050" dirty="0">
                <a:solidFill>
                  <a:schemeClr val="bg1"/>
                </a:solidFill>
                <a:latin typeface="Arial" charset="0"/>
                <a:ea typeface="Arial" charset="0"/>
                <a:cs typeface="Arial" charset="0"/>
              </a:rPr>
              <a:t> </a:t>
            </a:r>
            <a:r>
              <a:rPr lang="nl-NL" sz="1050" dirty="0" err="1">
                <a:solidFill>
                  <a:schemeClr val="bg1"/>
                </a:solidFill>
                <a:latin typeface="Arial" charset="0"/>
                <a:ea typeface="Arial" charset="0"/>
                <a:cs typeface="Arial" charset="0"/>
              </a:rPr>
              <a:t>for</a:t>
            </a:r>
            <a:r>
              <a:rPr lang="nl-NL" sz="1050" dirty="0">
                <a:solidFill>
                  <a:schemeClr val="bg1"/>
                </a:solidFill>
                <a:latin typeface="Arial" charset="0"/>
                <a:ea typeface="Arial" charset="0"/>
                <a:cs typeface="Arial" charset="0"/>
              </a:rPr>
              <a:t> </a:t>
            </a:r>
            <a:r>
              <a:rPr lang="nl-NL" sz="1050" dirty="0" err="1">
                <a:solidFill>
                  <a:schemeClr val="bg1"/>
                </a:solidFill>
                <a:latin typeface="Arial" charset="0"/>
                <a:ea typeface="Arial" charset="0"/>
                <a:cs typeface="Arial" charset="0"/>
              </a:rPr>
              <a:t>All</a:t>
            </a:r>
            <a:r>
              <a:rPr lang="nl-NL" sz="1050" dirty="0">
                <a:solidFill>
                  <a:schemeClr val="bg1"/>
                </a:solidFill>
                <a:latin typeface="Arial" charset="0"/>
                <a:ea typeface="Arial" charset="0"/>
                <a:cs typeface="Arial" charset="0"/>
              </a:rPr>
              <a:t>. Alle rechten voorbehouden</a:t>
            </a:r>
          </a:p>
          <a:p>
            <a:pPr algn="ctr"/>
            <a:endParaRPr lang="nl-NL" sz="1050" dirty="0">
              <a:solidFill>
                <a:schemeClr val="bg1"/>
              </a:solidFill>
              <a:latin typeface="Arial" charset="0"/>
              <a:ea typeface="Arial" charset="0"/>
              <a:cs typeface="Arial" charset="0"/>
            </a:endParaRPr>
          </a:p>
        </p:txBody>
      </p:sp>
      <p:sp>
        <p:nvSpPr>
          <p:cNvPr id="10" name="Tekstvak 9"/>
          <p:cNvSpPr txBox="1"/>
          <p:nvPr/>
        </p:nvSpPr>
        <p:spPr>
          <a:xfrm>
            <a:off x="695325" y="908050"/>
            <a:ext cx="4829263" cy="400110"/>
          </a:xfrm>
          <a:prstGeom prst="rect">
            <a:avLst/>
          </a:prstGeom>
          <a:noFill/>
        </p:spPr>
        <p:txBody>
          <a:bodyPr wrap="square" rtlCol="0">
            <a:spAutoFit/>
          </a:bodyPr>
          <a:lstStyle/>
          <a:p>
            <a:r>
              <a:rPr lang="nl-NL" sz="2000" dirty="0">
                <a:solidFill>
                  <a:srgbClr val="002060"/>
                </a:solidFill>
                <a:latin typeface="Arial" charset="0"/>
                <a:ea typeface="Arial" charset="0"/>
                <a:cs typeface="Arial" charset="0"/>
              </a:rPr>
              <a:t>Stap 2: </a:t>
            </a:r>
            <a:r>
              <a:rPr lang="nl-NL" sz="2000" dirty="0" smtClean="0">
                <a:solidFill>
                  <a:srgbClr val="002060"/>
                </a:solidFill>
                <a:latin typeface="Arial" charset="0"/>
                <a:ea typeface="Arial" charset="0"/>
                <a:cs typeface="Arial" charset="0"/>
              </a:rPr>
              <a:t>Vraag &amp; antwoord</a:t>
            </a:r>
            <a:endParaRPr lang="nl-NL" sz="2000" dirty="0">
              <a:solidFill>
                <a:srgbClr val="002060"/>
              </a:solidFill>
              <a:latin typeface="Arial" charset="0"/>
              <a:ea typeface="Arial" charset="0"/>
              <a:cs typeface="Arial" charset="0"/>
            </a:endParaRPr>
          </a:p>
        </p:txBody>
      </p:sp>
      <p:sp>
        <p:nvSpPr>
          <p:cNvPr id="17" name="Tekstvak 16"/>
          <p:cNvSpPr txBox="1"/>
          <p:nvPr/>
        </p:nvSpPr>
        <p:spPr>
          <a:xfrm>
            <a:off x="6275388" y="908050"/>
            <a:ext cx="4829263" cy="400110"/>
          </a:xfrm>
          <a:prstGeom prst="rect">
            <a:avLst/>
          </a:prstGeom>
          <a:noFill/>
        </p:spPr>
        <p:txBody>
          <a:bodyPr wrap="square" rtlCol="0">
            <a:spAutoFit/>
          </a:bodyPr>
          <a:lstStyle/>
          <a:p>
            <a:r>
              <a:rPr lang="nl-NL" sz="2000" dirty="0">
                <a:solidFill>
                  <a:srgbClr val="002060"/>
                </a:solidFill>
                <a:latin typeface="Arial" charset="0"/>
                <a:ea typeface="Arial" charset="0"/>
                <a:cs typeface="Arial" charset="0"/>
              </a:rPr>
              <a:t>Stap 3: Maatjeswerk/teamwerk</a:t>
            </a:r>
          </a:p>
        </p:txBody>
      </p:sp>
      <p:sp>
        <p:nvSpPr>
          <p:cNvPr id="19" name="Tekstvak 18"/>
          <p:cNvSpPr txBox="1"/>
          <p:nvPr/>
        </p:nvSpPr>
        <p:spPr>
          <a:xfrm>
            <a:off x="696000" y="50400"/>
            <a:ext cx="1459684" cy="400110"/>
          </a:xfrm>
          <a:prstGeom prst="rect">
            <a:avLst/>
          </a:prstGeom>
          <a:noFill/>
        </p:spPr>
        <p:txBody>
          <a:bodyPr wrap="square" rtlCol="0">
            <a:spAutoFit/>
          </a:bodyPr>
          <a:lstStyle/>
          <a:p>
            <a:r>
              <a:rPr lang="nl-NL" sz="2000" dirty="0">
                <a:solidFill>
                  <a:schemeClr val="bg1"/>
                </a:solidFill>
                <a:latin typeface="Arial" charset="0"/>
                <a:ea typeface="Arial" charset="0"/>
                <a:cs typeface="Arial" charset="0"/>
              </a:rPr>
              <a:t>Les 6</a:t>
            </a:r>
          </a:p>
        </p:txBody>
      </p:sp>
      <p:sp>
        <p:nvSpPr>
          <p:cNvPr id="20" name="Tekstvak 19"/>
          <p:cNvSpPr txBox="1"/>
          <p:nvPr/>
        </p:nvSpPr>
        <p:spPr>
          <a:xfrm>
            <a:off x="6096000" y="50400"/>
            <a:ext cx="5400000" cy="400110"/>
          </a:xfrm>
          <a:prstGeom prst="rect">
            <a:avLst/>
          </a:prstGeom>
          <a:noFill/>
        </p:spPr>
        <p:txBody>
          <a:bodyPr wrap="square" rtlCol="0">
            <a:spAutoFit/>
          </a:bodyPr>
          <a:lstStyle/>
          <a:p>
            <a:pPr algn="r"/>
            <a:r>
              <a:rPr lang="nl-NL" sz="2000" dirty="0">
                <a:solidFill>
                  <a:schemeClr val="bg1"/>
                </a:solidFill>
                <a:latin typeface="Arial" charset="0"/>
                <a:ea typeface="Arial" charset="0"/>
                <a:cs typeface="Arial" charset="0"/>
              </a:rPr>
              <a:t>Hoe schrijf ik zelf een waanzinnig boek?</a:t>
            </a:r>
          </a:p>
        </p:txBody>
      </p:sp>
      <p:pic>
        <p:nvPicPr>
          <p:cNvPr id="2" name="Afbeelding 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699902" y="4072599"/>
            <a:ext cx="2007745" cy="1788856"/>
          </a:xfrm>
          <a:prstGeom prst="rect">
            <a:avLst/>
          </a:prstGeom>
        </p:spPr>
      </p:pic>
      <p:pic>
        <p:nvPicPr>
          <p:cNvPr id="12" name="Afbeelding 11"/>
          <p:cNvPicPr>
            <a:picLocks noChangeAspect="1"/>
          </p:cNvPicPr>
          <p:nvPr/>
        </p:nvPicPr>
        <p:blipFill>
          <a:blip r:embed="rId4" cstate="screen">
            <a:extLst>
              <a:ext uri="{BEBA8EAE-BF5A-486C-A8C5-ECC9F3942E4B}">
                <a14:imgProps xmlns:a14="http://schemas.microsoft.com/office/drawing/2010/main">
                  <a14:imgLayer r:embed="rId5">
                    <a14:imgEffect>
                      <a14:backgroundRemoval t="3000" b="94500" l="4747" r="93038"/>
                    </a14:imgEffect>
                  </a14:imgLayer>
                </a14:imgProps>
              </a:ext>
              <a:ext uri="{28A0092B-C50C-407E-A947-70E740481C1C}">
                <a14:useLocalDpi xmlns:a14="http://schemas.microsoft.com/office/drawing/2010/main"/>
              </a:ext>
            </a:extLst>
          </a:blip>
          <a:stretch>
            <a:fillRect/>
          </a:stretch>
        </p:blipFill>
        <p:spPr>
          <a:xfrm>
            <a:off x="835617" y="2290471"/>
            <a:ext cx="551985" cy="524036"/>
          </a:xfrm>
          <a:prstGeom prst="rect">
            <a:avLst/>
          </a:prstGeom>
        </p:spPr>
      </p:pic>
      <p:pic>
        <p:nvPicPr>
          <p:cNvPr id="14" name="Afbeelding 1"/>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9023900" y="4431942"/>
            <a:ext cx="2832100" cy="1852604"/>
          </a:xfrm>
          <a:prstGeom prst="rect">
            <a:avLst/>
          </a:prstGeom>
        </p:spPr>
      </p:pic>
      <p:pic>
        <p:nvPicPr>
          <p:cNvPr id="16" name="Afbeelding 15">
            <a:extLst>
              <a:ext uri="{FF2B5EF4-FFF2-40B4-BE49-F238E27FC236}">
                <a16:creationId xmlns:a16="http://schemas.microsoft.com/office/drawing/2014/main" id="{613E373A-308B-4EC7-80D5-A49588CA5474}"/>
              </a:ext>
            </a:extLst>
          </p:cNvPr>
          <p:cNvPicPr>
            <a:picLocks noChangeAspect="1"/>
          </p:cNvPicPr>
          <p:nvPr/>
        </p:nvPicPr>
        <p:blipFill>
          <a:blip r:embed="rId4" cstate="screen">
            <a:extLst>
              <a:ext uri="{BEBA8EAE-BF5A-486C-A8C5-ECC9F3942E4B}">
                <a14:imgProps xmlns:a14="http://schemas.microsoft.com/office/drawing/2010/main">
                  <a14:imgLayer r:embed="rId5">
                    <a14:imgEffect>
                      <a14:backgroundRemoval t="3000" b="94500" l="4747" r="93038"/>
                    </a14:imgEffect>
                  </a14:imgLayer>
                </a14:imgProps>
              </a:ext>
              <a:ext uri="{28A0092B-C50C-407E-A947-70E740481C1C}">
                <a14:useLocalDpi xmlns:a14="http://schemas.microsoft.com/office/drawing/2010/main"/>
              </a:ext>
            </a:extLst>
          </a:blip>
          <a:stretch>
            <a:fillRect/>
          </a:stretch>
        </p:blipFill>
        <p:spPr>
          <a:xfrm>
            <a:off x="6369871" y="2684172"/>
            <a:ext cx="551985" cy="524036"/>
          </a:xfrm>
          <a:prstGeom prst="rect">
            <a:avLst/>
          </a:prstGeom>
        </p:spPr>
      </p:pic>
      <p:pic>
        <p:nvPicPr>
          <p:cNvPr id="18" name="Afbeelding 17">
            <a:extLst>
              <a:ext uri="{FF2B5EF4-FFF2-40B4-BE49-F238E27FC236}">
                <a16:creationId xmlns:a16="http://schemas.microsoft.com/office/drawing/2014/main" id="{2C2A53F8-2075-4E54-B71A-C1242E3489F3}"/>
              </a:ext>
            </a:extLst>
          </p:cNvPr>
          <p:cNvPicPr>
            <a:picLocks noChangeAspect="1"/>
          </p:cNvPicPr>
          <p:nvPr/>
        </p:nvPicPr>
        <p:blipFill>
          <a:blip r:embed="rId4" cstate="screen">
            <a:extLst>
              <a:ext uri="{BEBA8EAE-BF5A-486C-A8C5-ECC9F3942E4B}">
                <a14:imgProps xmlns:a14="http://schemas.microsoft.com/office/drawing/2010/main">
                  <a14:imgLayer r:embed="rId5">
                    <a14:imgEffect>
                      <a14:backgroundRemoval t="3000" b="94500" l="4747" r="93038"/>
                    </a14:imgEffect>
                  </a14:imgLayer>
                </a14:imgProps>
              </a:ext>
              <a:ext uri="{28A0092B-C50C-407E-A947-70E740481C1C}">
                <a14:useLocalDpi xmlns:a14="http://schemas.microsoft.com/office/drawing/2010/main"/>
              </a:ext>
            </a:extLst>
          </a:blip>
          <a:stretch>
            <a:fillRect/>
          </a:stretch>
        </p:blipFill>
        <p:spPr>
          <a:xfrm>
            <a:off x="6369871" y="4967027"/>
            <a:ext cx="551985" cy="524036"/>
          </a:xfrm>
          <a:prstGeom prst="rect">
            <a:avLst/>
          </a:prstGeom>
        </p:spPr>
      </p:pic>
    </p:spTree>
    <p:extLst>
      <p:ext uri="{BB962C8B-B14F-4D97-AF65-F5344CB8AC3E}">
        <p14:creationId xmlns:p14="http://schemas.microsoft.com/office/powerpoint/2010/main" val="198002790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kstvak 8"/>
          <p:cNvSpPr txBox="1"/>
          <p:nvPr/>
        </p:nvSpPr>
        <p:spPr>
          <a:xfrm>
            <a:off x="0" y="6560191"/>
            <a:ext cx="12192000" cy="415498"/>
          </a:xfrm>
          <a:prstGeom prst="rect">
            <a:avLst/>
          </a:prstGeom>
          <a:noFill/>
        </p:spPr>
        <p:txBody>
          <a:bodyPr wrap="square" rtlCol="0">
            <a:spAutoFit/>
          </a:bodyPr>
          <a:lstStyle/>
          <a:p>
            <a:pPr algn="ctr"/>
            <a:r>
              <a:rPr lang="nl-NL" sz="1050" dirty="0">
                <a:solidFill>
                  <a:schemeClr val="bg1"/>
                </a:solidFill>
                <a:latin typeface="Arial" charset="0"/>
                <a:ea typeface="Arial" charset="0"/>
                <a:cs typeface="Arial" charset="0"/>
              </a:rPr>
              <a:t>Copyright ©</a:t>
            </a:r>
            <a:r>
              <a:rPr lang="nl-NL" sz="1050" dirty="0" err="1">
                <a:solidFill>
                  <a:schemeClr val="bg1"/>
                </a:solidFill>
                <a:latin typeface="Arial" charset="0"/>
                <a:ea typeface="Arial" charset="0"/>
                <a:cs typeface="Arial" charset="0"/>
              </a:rPr>
              <a:t>Success</a:t>
            </a:r>
            <a:r>
              <a:rPr lang="nl-NL" sz="1050" dirty="0">
                <a:solidFill>
                  <a:schemeClr val="bg1"/>
                </a:solidFill>
                <a:latin typeface="Arial" charset="0"/>
                <a:ea typeface="Arial" charset="0"/>
                <a:cs typeface="Arial" charset="0"/>
              </a:rPr>
              <a:t> </a:t>
            </a:r>
            <a:r>
              <a:rPr lang="nl-NL" sz="1050" dirty="0" err="1">
                <a:solidFill>
                  <a:schemeClr val="bg1"/>
                </a:solidFill>
                <a:latin typeface="Arial" charset="0"/>
                <a:ea typeface="Arial" charset="0"/>
                <a:cs typeface="Arial" charset="0"/>
              </a:rPr>
              <a:t>for</a:t>
            </a:r>
            <a:r>
              <a:rPr lang="nl-NL" sz="1050" dirty="0">
                <a:solidFill>
                  <a:schemeClr val="bg1"/>
                </a:solidFill>
                <a:latin typeface="Arial" charset="0"/>
                <a:ea typeface="Arial" charset="0"/>
                <a:cs typeface="Arial" charset="0"/>
              </a:rPr>
              <a:t> </a:t>
            </a:r>
            <a:r>
              <a:rPr lang="nl-NL" sz="1050" dirty="0" err="1">
                <a:solidFill>
                  <a:schemeClr val="bg1"/>
                </a:solidFill>
                <a:latin typeface="Arial" charset="0"/>
                <a:ea typeface="Arial" charset="0"/>
                <a:cs typeface="Arial" charset="0"/>
              </a:rPr>
              <a:t>All</a:t>
            </a:r>
            <a:r>
              <a:rPr lang="nl-NL" sz="1050" dirty="0">
                <a:solidFill>
                  <a:schemeClr val="bg1"/>
                </a:solidFill>
                <a:latin typeface="Arial" charset="0"/>
                <a:ea typeface="Arial" charset="0"/>
                <a:cs typeface="Arial" charset="0"/>
              </a:rPr>
              <a:t>. Alle rechten voorbehouden</a:t>
            </a:r>
          </a:p>
          <a:p>
            <a:pPr algn="ctr"/>
            <a:endParaRPr lang="nl-NL" sz="1050" dirty="0">
              <a:solidFill>
                <a:schemeClr val="bg1"/>
              </a:solidFill>
              <a:latin typeface="Arial" charset="0"/>
              <a:ea typeface="Arial" charset="0"/>
              <a:cs typeface="Arial" charset="0"/>
            </a:endParaRPr>
          </a:p>
        </p:txBody>
      </p:sp>
      <p:sp>
        <p:nvSpPr>
          <p:cNvPr id="15" name="Tekstvak 14"/>
          <p:cNvSpPr txBox="1"/>
          <p:nvPr/>
        </p:nvSpPr>
        <p:spPr>
          <a:xfrm>
            <a:off x="746107" y="1449388"/>
            <a:ext cx="10749281" cy="2862322"/>
          </a:xfrm>
          <a:prstGeom prst="rect">
            <a:avLst/>
          </a:prstGeom>
          <a:solidFill>
            <a:schemeClr val="accent6">
              <a:lumMod val="20000"/>
              <a:lumOff val="80000"/>
            </a:schemeClr>
          </a:solidFill>
          <a:ln>
            <a:solidFill>
              <a:srgbClr val="002060"/>
            </a:solidFill>
          </a:ln>
        </p:spPr>
        <p:txBody>
          <a:bodyPr wrap="square" rtlCol="0">
            <a:spAutoFit/>
          </a:bodyPr>
          <a:lstStyle/>
          <a:p>
            <a:pPr marL="9525" marR="0" lvl="0" defTabSz="914400" eaLnBrk="1" fontAlgn="auto" latinLnBrk="0" hangingPunct="1">
              <a:lnSpc>
                <a:spcPct val="100000"/>
              </a:lnSpc>
              <a:spcBef>
                <a:spcPts val="0"/>
              </a:spcBef>
              <a:spcAft>
                <a:spcPts val="0"/>
              </a:spcAft>
              <a:buClrTx/>
              <a:buSzTx/>
              <a:buFont typeface="Wingdings" charset="2"/>
              <a:buNone/>
              <a:tabLst>
                <a:tab pos="1677988" algn="l"/>
              </a:tabLst>
              <a:defRPr/>
            </a:pPr>
            <a:r>
              <a:rPr lang="nl-NL" sz="2000" dirty="0">
                <a:solidFill>
                  <a:srgbClr val="002060"/>
                </a:solidFill>
                <a:latin typeface="Arial" charset="0"/>
                <a:ea typeface="Arial" charset="0"/>
                <a:cs typeface="Arial" charset="0"/>
              </a:rPr>
              <a:t>Terugblik</a:t>
            </a:r>
          </a:p>
          <a:p>
            <a:pPr marL="285750" lvl="0" indent="-285750">
              <a:defRPr/>
            </a:pPr>
            <a:r>
              <a:rPr lang="nl-NL" sz="2000" dirty="0">
                <a:solidFill>
                  <a:srgbClr val="002060"/>
                </a:solidFill>
                <a:latin typeface="Arial" charset="0"/>
                <a:ea typeface="Arial" charset="0"/>
                <a:cs typeface="Arial" charset="0"/>
              </a:rPr>
              <a:t>&gt; Samenwerkvaardigheid</a:t>
            </a:r>
          </a:p>
          <a:p>
            <a:pPr marL="285750" lvl="0" indent="-285750">
              <a:defRPr/>
            </a:pPr>
            <a:r>
              <a:rPr lang="nl-NL" sz="2000" dirty="0">
                <a:solidFill>
                  <a:srgbClr val="002060"/>
                </a:solidFill>
                <a:latin typeface="Arial" charset="0"/>
                <a:ea typeface="Arial" charset="0"/>
                <a:cs typeface="Arial" charset="0"/>
              </a:rPr>
              <a:t>&gt; Woorden van de week</a:t>
            </a:r>
          </a:p>
          <a:p>
            <a:pPr marL="9525" lvl="0">
              <a:tabLst>
                <a:tab pos="1677988" algn="l"/>
              </a:tabLst>
            </a:pPr>
            <a:r>
              <a:rPr lang="nl-NL" sz="2000" dirty="0" smtClean="0">
                <a:solidFill>
                  <a:srgbClr val="002060"/>
                </a:solidFill>
                <a:latin typeface="Arial" charset="0"/>
                <a:ea typeface="Arial" charset="0"/>
                <a:cs typeface="Arial" charset="0"/>
              </a:rPr>
              <a:t>&gt; Teamopdrachten</a:t>
            </a:r>
          </a:p>
          <a:p>
            <a:pPr marL="9525" lvl="0">
              <a:tabLst>
                <a:tab pos="1677988" algn="l"/>
              </a:tabLst>
            </a:pPr>
            <a:r>
              <a:rPr lang="nl-NL" sz="2000" dirty="0" smtClean="0">
                <a:solidFill>
                  <a:srgbClr val="002060"/>
                </a:solidFill>
                <a:latin typeface="Arial" charset="0"/>
                <a:ea typeface="Arial" charset="0"/>
                <a:cs typeface="Arial" charset="0"/>
              </a:rPr>
              <a:t>&gt; </a:t>
            </a:r>
            <a:r>
              <a:rPr lang="nl-NL" sz="2000" dirty="0">
                <a:solidFill>
                  <a:srgbClr val="002060"/>
                </a:solidFill>
                <a:latin typeface="Arial" charset="0"/>
                <a:ea typeface="Arial" charset="0"/>
                <a:cs typeface="Arial" charset="0"/>
              </a:rPr>
              <a:t>Punten en feedback</a:t>
            </a:r>
          </a:p>
          <a:p>
            <a:pPr marL="9525" lvl="0">
              <a:tabLst>
                <a:tab pos="1677988" algn="l"/>
              </a:tabLst>
            </a:pPr>
            <a:endParaRPr lang="nl-NL" sz="2000" dirty="0">
              <a:solidFill>
                <a:srgbClr val="002060"/>
              </a:solidFill>
              <a:latin typeface="Arial" charset="0"/>
              <a:ea typeface="Arial" charset="0"/>
              <a:cs typeface="Arial" charset="0"/>
            </a:endParaRPr>
          </a:p>
          <a:p>
            <a:pPr marL="9525" lvl="0">
              <a:tabLst>
                <a:tab pos="1677988" algn="l"/>
              </a:tabLst>
            </a:pPr>
            <a:r>
              <a:rPr lang="nl-NL" sz="2000" dirty="0">
                <a:solidFill>
                  <a:srgbClr val="002060"/>
                </a:solidFill>
                <a:latin typeface="Arial" charset="0"/>
                <a:ea typeface="Arial" charset="0"/>
                <a:cs typeface="Arial" charset="0"/>
              </a:rPr>
              <a:t>Vooruitblik</a:t>
            </a:r>
          </a:p>
          <a:p>
            <a:pPr marL="285750" lvl="0" indent="-285750">
              <a:defRPr/>
            </a:pPr>
            <a:r>
              <a:rPr lang="nl-NL" sz="2000" dirty="0">
                <a:solidFill>
                  <a:srgbClr val="002060"/>
                </a:solidFill>
                <a:latin typeface="Arial" charset="0"/>
                <a:ea typeface="Arial" charset="0"/>
                <a:cs typeface="Arial" charset="0"/>
              </a:rPr>
              <a:t>&gt; Woorden van de week</a:t>
            </a:r>
          </a:p>
          <a:p>
            <a:pPr marL="9525" lvl="0">
              <a:tabLst>
                <a:tab pos="1677988" algn="l"/>
              </a:tabLst>
            </a:pPr>
            <a:r>
              <a:rPr lang="nl-NL" sz="2000" dirty="0">
                <a:solidFill>
                  <a:srgbClr val="002060"/>
                </a:solidFill>
                <a:latin typeface="Arial" charset="0"/>
                <a:ea typeface="Arial" charset="0"/>
                <a:cs typeface="Arial" charset="0"/>
              </a:rPr>
              <a:t>&gt; </a:t>
            </a:r>
            <a:r>
              <a:rPr lang="nl-NL" sz="2000" dirty="0" smtClean="0">
                <a:solidFill>
                  <a:srgbClr val="002060"/>
                </a:solidFill>
                <a:latin typeface="Arial" charset="0"/>
                <a:ea typeface="Arial" charset="0"/>
                <a:cs typeface="Arial" charset="0"/>
              </a:rPr>
              <a:t>Teamopdrachten</a:t>
            </a:r>
            <a:endParaRPr lang="nl-NL" sz="2000" dirty="0">
              <a:solidFill>
                <a:srgbClr val="002060"/>
              </a:solidFill>
              <a:latin typeface="Arial" charset="0"/>
              <a:ea typeface="Arial" charset="0"/>
              <a:cs typeface="Arial" charset="0"/>
            </a:endParaRPr>
          </a:p>
        </p:txBody>
      </p:sp>
      <p:sp>
        <p:nvSpPr>
          <p:cNvPr id="18" name="Tekstvak 17"/>
          <p:cNvSpPr txBox="1"/>
          <p:nvPr/>
        </p:nvSpPr>
        <p:spPr>
          <a:xfrm>
            <a:off x="696000" y="50400"/>
            <a:ext cx="1459684" cy="400110"/>
          </a:xfrm>
          <a:prstGeom prst="rect">
            <a:avLst/>
          </a:prstGeom>
          <a:noFill/>
        </p:spPr>
        <p:txBody>
          <a:bodyPr wrap="square" rtlCol="0">
            <a:spAutoFit/>
          </a:bodyPr>
          <a:lstStyle/>
          <a:p>
            <a:r>
              <a:rPr lang="nl-NL" sz="2000" dirty="0">
                <a:solidFill>
                  <a:schemeClr val="bg1"/>
                </a:solidFill>
                <a:latin typeface="Arial" charset="0"/>
                <a:ea typeface="Arial" charset="0"/>
                <a:cs typeface="Arial" charset="0"/>
              </a:rPr>
              <a:t>Les 6</a:t>
            </a:r>
          </a:p>
        </p:txBody>
      </p:sp>
      <p:sp>
        <p:nvSpPr>
          <p:cNvPr id="19" name="Tekstvak 18"/>
          <p:cNvSpPr txBox="1"/>
          <p:nvPr/>
        </p:nvSpPr>
        <p:spPr>
          <a:xfrm>
            <a:off x="6096000" y="50400"/>
            <a:ext cx="5400000" cy="400110"/>
          </a:xfrm>
          <a:prstGeom prst="rect">
            <a:avLst/>
          </a:prstGeom>
          <a:noFill/>
        </p:spPr>
        <p:txBody>
          <a:bodyPr wrap="square" rtlCol="0">
            <a:spAutoFit/>
          </a:bodyPr>
          <a:lstStyle/>
          <a:p>
            <a:pPr algn="r"/>
            <a:r>
              <a:rPr lang="nl-NL" sz="2000" dirty="0">
                <a:solidFill>
                  <a:schemeClr val="bg1"/>
                </a:solidFill>
                <a:latin typeface="Arial" charset="0"/>
                <a:ea typeface="Arial" charset="0"/>
                <a:cs typeface="Arial" charset="0"/>
              </a:rPr>
              <a:t>Hoe schrijf ik zelf een waanzinnig boek?</a:t>
            </a:r>
          </a:p>
        </p:txBody>
      </p:sp>
      <p:sp>
        <p:nvSpPr>
          <p:cNvPr id="11" name="Tekstvak 10">
            <a:extLst>
              <a:ext uri="{FF2B5EF4-FFF2-40B4-BE49-F238E27FC236}">
                <a16:creationId xmlns:a16="http://schemas.microsoft.com/office/drawing/2014/main" id="{ECCCE8C9-D538-4112-938B-D5A27F2953D0}"/>
              </a:ext>
            </a:extLst>
          </p:cNvPr>
          <p:cNvSpPr txBox="1"/>
          <p:nvPr/>
        </p:nvSpPr>
        <p:spPr>
          <a:xfrm>
            <a:off x="696000" y="960053"/>
            <a:ext cx="4829263" cy="400110"/>
          </a:xfrm>
          <a:prstGeom prst="rect">
            <a:avLst/>
          </a:prstGeom>
          <a:noFill/>
        </p:spPr>
        <p:txBody>
          <a:bodyPr wrap="square" rtlCol="0">
            <a:spAutoFit/>
          </a:bodyPr>
          <a:lstStyle/>
          <a:p>
            <a:r>
              <a:rPr lang="nl-NL" sz="2000" dirty="0">
                <a:solidFill>
                  <a:srgbClr val="002060"/>
                </a:solidFill>
                <a:latin typeface="Arial" charset="0"/>
                <a:ea typeface="Arial" charset="0"/>
                <a:cs typeface="Arial" charset="0"/>
              </a:rPr>
              <a:t>Stap 4: Terugblik en vooruitblik</a:t>
            </a:r>
          </a:p>
        </p:txBody>
      </p:sp>
      <p:pic>
        <p:nvPicPr>
          <p:cNvPr id="13" name="Afbeelding 12">
            <a:extLst>
              <a:ext uri="{FF2B5EF4-FFF2-40B4-BE49-F238E27FC236}">
                <a16:creationId xmlns:a16="http://schemas.microsoft.com/office/drawing/2014/main" id="{16D19FAA-872F-4B22-863C-D701F4277BF7}"/>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8535303" y="3899158"/>
            <a:ext cx="2569959" cy="1681126"/>
          </a:xfrm>
          <a:prstGeom prst="rect">
            <a:avLst/>
          </a:prstGeom>
        </p:spPr>
      </p:pic>
    </p:spTree>
    <p:extLst>
      <p:ext uri="{BB962C8B-B14F-4D97-AF65-F5344CB8AC3E}">
        <p14:creationId xmlns:p14="http://schemas.microsoft.com/office/powerpoint/2010/main" val="66451056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kstvak 8"/>
          <p:cNvSpPr txBox="1"/>
          <p:nvPr/>
        </p:nvSpPr>
        <p:spPr>
          <a:xfrm>
            <a:off x="0" y="6560191"/>
            <a:ext cx="12192000" cy="415498"/>
          </a:xfrm>
          <a:prstGeom prst="rect">
            <a:avLst/>
          </a:prstGeom>
          <a:noFill/>
        </p:spPr>
        <p:txBody>
          <a:bodyPr wrap="square" rtlCol="0">
            <a:spAutoFit/>
          </a:bodyPr>
          <a:lstStyle/>
          <a:p>
            <a:pPr algn="ctr"/>
            <a:r>
              <a:rPr lang="nl-NL" sz="1050" dirty="0">
                <a:solidFill>
                  <a:schemeClr val="bg1"/>
                </a:solidFill>
                <a:latin typeface="Arial" charset="0"/>
                <a:ea typeface="Arial" charset="0"/>
                <a:cs typeface="Arial" charset="0"/>
              </a:rPr>
              <a:t>Copyright ©</a:t>
            </a:r>
            <a:r>
              <a:rPr lang="nl-NL" sz="1050" dirty="0" err="1">
                <a:solidFill>
                  <a:schemeClr val="bg1"/>
                </a:solidFill>
                <a:latin typeface="Arial" charset="0"/>
                <a:ea typeface="Arial" charset="0"/>
                <a:cs typeface="Arial" charset="0"/>
              </a:rPr>
              <a:t>Success</a:t>
            </a:r>
            <a:r>
              <a:rPr lang="nl-NL" sz="1050" dirty="0">
                <a:solidFill>
                  <a:schemeClr val="bg1"/>
                </a:solidFill>
                <a:latin typeface="Arial" charset="0"/>
                <a:ea typeface="Arial" charset="0"/>
                <a:cs typeface="Arial" charset="0"/>
              </a:rPr>
              <a:t> </a:t>
            </a:r>
            <a:r>
              <a:rPr lang="nl-NL" sz="1050" dirty="0" err="1">
                <a:solidFill>
                  <a:schemeClr val="bg1"/>
                </a:solidFill>
                <a:latin typeface="Arial" charset="0"/>
                <a:ea typeface="Arial" charset="0"/>
                <a:cs typeface="Arial" charset="0"/>
              </a:rPr>
              <a:t>for</a:t>
            </a:r>
            <a:r>
              <a:rPr lang="nl-NL" sz="1050" dirty="0">
                <a:solidFill>
                  <a:schemeClr val="bg1"/>
                </a:solidFill>
                <a:latin typeface="Arial" charset="0"/>
                <a:ea typeface="Arial" charset="0"/>
                <a:cs typeface="Arial" charset="0"/>
              </a:rPr>
              <a:t> </a:t>
            </a:r>
            <a:r>
              <a:rPr lang="nl-NL" sz="1050" dirty="0" err="1">
                <a:solidFill>
                  <a:schemeClr val="bg1"/>
                </a:solidFill>
                <a:latin typeface="Arial" charset="0"/>
                <a:ea typeface="Arial" charset="0"/>
                <a:cs typeface="Arial" charset="0"/>
              </a:rPr>
              <a:t>All</a:t>
            </a:r>
            <a:r>
              <a:rPr lang="nl-NL" sz="1050" dirty="0">
                <a:solidFill>
                  <a:schemeClr val="bg1"/>
                </a:solidFill>
                <a:latin typeface="Arial" charset="0"/>
                <a:ea typeface="Arial" charset="0"/>
                <a:cs typeface="Arial" charset="0"/>
              </a:rPr>
              <a:t>. Alle rechten voorbehouden</a:t>
            </a:r>
          </a:p>
          <a:p>
            <a:pPr algn="ctr"/>
            <a:endParaRPr lang="nl-NL" sz="1050" dirty="0">
              <a:solidFill>
                <a:schemeClr val="bg1"/>
              </a:solidFill>
              <a:latin typeface="Arial" charset="0"/>
              <a:ea typeface="Arial" charset="0"/>
              <a:cs typeface="Arial" charset="0"/>
            </a:endParaRPr>
          </a:p>
        </p:txBody>
      </p:sp>
      <p:sp>
        <p:nvSpPr>
          <p:cNvPr id="10" name="Tekstvak 9"/>
          <p:cNvSpPr txBox="1"/>
          <p:nvPr/>
        </p:nvSpPr>
        <p:spPr>
          <a:xfrm>
            <a:off x="695325" y="908050"/>
            <a:ext cx="9269835" cy="400110"/>
          </a:xfrm>
          <a:prstGeom prst="rect">
            <a:avLst/>
          </a:prstGeom>
          <a:noFill/>
        </p:spPr>
        <p:txBody>
          <a:bodyPr wrap="square" rtlCol="0">
            <a:spAutoFit/>
          </a:bodyPr>
          <a:lstStyle/>
          <a:p>
            <a:r>
              <a:rPr lang="nl-NL" sz="2000" dirty="0">
                <a:solidFill>
                  <a:srgbClr val="002060"/>
                </a:solidFill>
                <a:latin typeface="Arial" charset="0"/>
                <a:ea typeface="Arial" charset="0"/>
                <a:cs typeface="Arial" charset="0"/>
              </a:rPr>
              <a:t>Doel van de les:</a:t>
            </a:r>
          </a:p>
        </p:txBody>
      </p:sp>
      <p:sp>
        <p:nvSpPr>
          <p:cNvPr id="13" name="Tekstvak 12"/>
          <p:cNvSpPr txBox="1"/>
          <p:nvPr/>
        </p:nvSpPr>
        <p:spPr>
          <a:xfrm>
            <a:off x="696000" y="50400"/>
            <a:ext cx="1459684" cy="400110"/>
          </a:xfrm>
          <a:prstGeom prst="rect">
            <a:avLst/>
          </a:prstGeom>
          <a:noFill/>
        </p:spPr>
        <p:txBody>
          <a:bodyPr wrap="square" rtlCol="0">
            <a:spAutoFit/>
          </a:bodyPr>
          <a:lstStyle/>
          <a:p>
            <a:r>
              <a:rPr lang="nl-NL" sz="2000" dirty="0">
                <a:solidFill>
                  <a:schemeClr val="bg1"/>
                </a:solidFill>
                <a:latin typeface="Arial" charset="0"/>
                <a:ea typeface="Arial" charset="0"/>
                <a:cs typeface="Arial" charset="0"/>
              </a:rPr>
              <a:t>Les 7</a:t>
            </a:r>
          </a:p>
        </p:txBody>
      </p:sp>
      <p:sp>
        <p:nvSpPr>
          <p:cNvPr id="14" name="Tekstvak 13"/>
          <p:cNvSpPr txBox="1"/>
          <p:nvPr/>
        </p:nvSpPr>
        <p:spPr>
          <a:xfrm>
            <a:off x="6096000" y="50400"/>
            <a:ext cx="5400000" cy="400110"/>
          </a:xfrm>
          <a:prstGeom prst="rect">
            <a:avLst/>
          </a:prstGeom>
          <a:noFill/>
        </p:spPr>
        <p:txBody>
          <a:bodyPr wrap="square" rtlCol="0">
            <a:spAutoFit/>
          </a:bodyPr>
          <a:lstStyle/>
          <a:p>
            <a:pPr algn="r"/>
            <a:r>
              <a:rPr lang="nl-NL" sz="2000" dirty="0">
                <a:solidFill>
                  <a:schemeClr val="bg1"/>
                </a:solidFill>
                <a:latin typeface="Arial" charset="0"/>
                <a:ea typeface="Arial" charset="0"/>
                <a:cs typeface="Arial" charset="0"/>
              </a:rPr>
              <a:t>Hoe schrijf ik zelf een waanzinnig boek?</a:t>
            </a:r>
          </a:p>
        </p:txBody>
      </p:sp>
      <p:sp>
        <p:nvSpPr>
          <p:cNvPr id="11" name="Tekstvak 10"/>
          <p:cNvSpPr txBox="1"/>
          <p:nvPr/>
        </p:nvSpPr>
        <p:spPr>
          <a:xfrm>
            <a:off x="695325" y="1449388"/>
            <a:ext cx="10801350" cy="707886"/>
          </a:xfrm>
          <a:prstGeom prst="rect">
            <a:avLst/>
          </a:prstGeom>
          <a:solidFill>
            <a:schemeClr val="accent6">
              <a:lumMod val="20000"/>
              <a:lumOff val="80000"/>
            </a:schemeClr>
          </a:solidFill>
          <a:ln>
            <a:solidFill>
              <a:srgbClr val="002060"/>
            </a:solidFill>
          </a:ln>
        </p:spPr>
        <p:txBody>
          <a:bodyPr wrap="square" rtlCol="0">
            <a:spAutoFit/>
          </a:bodyPr>
          <a:lstStyle/>
          <a:p>
            <a:pPr marL="285750" indent="-285750">
              <a:defRPr/>
            </a:pPr>
            <a:r>
              <a:rPr lang="nl-NL" sz="2000" dirty="0">
                <a:solidFill>
                  <a:srgbClr val="002060"/>
                </a:solidFill>
                <a:latin typeface="Arial" charset="0"/>
                <a:ea typeface="Arial" charset="0"/>
                <a:cs typeface="Arial" charset="0"/>
              </a:rPr>
              <a:t>&gt; </a:t>
            </a:r>
            <a:r>
              <a:rPr lang="nl-NL" sz="2000" dirty="0" smtClean="0">
                <a:solidFill>
                  <a:srgbClr val="002060"/>
                </a:solidFill>
                <a:latin typeface="Arial" charset="0"/>
                <a:ea typeface="Arial" charset="0"/>
                <a:cs typeface="Arial" charset="0"/>
              </a:rPr>
              <a:t>Wij </a:t>
            </a:r>
            <a:r>
              <a:rPr lang="nl-NL" sz="2000" dirty="0">
                <a:solidFill>
                  <a:srgbClr val="002060"/>
                </a:solidFill>
                <a:latin typeface="Arial" charset="0"/>
                <a:ea typeface="Arial" charset="0"/>
                <a:cs typeface="Arial" charset="0"/>
              </a:rPr>
              <a:t>kunnen uitleggen waarom illustraties je verhalen verbeteren en/of </a:t>
            </a:r>
            <a:r>
              <a:rPr lang="nl-NL" sz="2000" dirty="0" smtClean="0">
                <a:solidFill>
                  <a:srgbClr val="002060"/>
                </a:solidFill>
                <a:latin typeface="Arial" charset="0"/>
                <a:ea typeface="Arial" charset="0"/>
                <a:cs typeface="Arial" charset="0"/>
              </a:rPr>
              <a:t>uitbreiden.</a:t>
            </a:r>
          </a:p>
          <a:p>
            <a:pPr marL="285750" indent="-285750">
              <a:defRPr/>
            </a:pPr>
            <a:r>
              <a:rPr lang="nl-NL" sz="2000" dirty="0" smtClean="0">
                <a:solidFill>
                  <a:srgbClr val="002060"/>
                </a:solidFill>
                <a:latin typeface="Arial" charset="0"/>
                <a:ea typeface="Arial" charset="0"/>
                <a:cs typeface="Arial" charset="0"/>
              </a:rPr>
              <a:t>&gt; Wij kunnen uitleggen </a:t>
            </a:r>
            <a:r>
              <a:rPr lang="nl-NL" sz="2000" dirty="0">
                <a:solidFill>
                  <a:srgbClr val="002060"/>
                </a:solidFill>
                <a:latin typeface="Arial" charset="0"/>
                <a:ea typeface="Arial" charset="0"/>
                <a:cs typeface="Arial" charset="0"/>
              </a:rPr>
              <a:t>wie er bedoeld wordt met ‘ik’ in het boek.</a:t>
            </a:r>
          </a:p>
        </p:txBody>
      </p:sp>
      <p:pic>
        <p:nvPicPr>
          <p:cNvPr id="12" name="Picture 11" descr="Image result for hoe schrijf ik zelf een waanzinnig boek"/>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9616489" y="2298502"/>
            <a:ext cx="1880186" cy="2699336"/>
          </a:xfrm>
          <a:prstGeom prst="rect">
            <a:avLst/>
          </a:prstGeom>
          <a:noFill/>
          <a:ln>
            <a:noFill/>
          </a:ln>
        </p:spPr>
      </p:pic>
    </p:spTree>
    <p:extLst>
      <p:ext uri="{BB962C8B-B14F-4D97-AF65-F5344CB8AC3E}">
        <p14:creationId xmlns:p14="http://schemas.microsoft.com/office/powerpoint/2010/main" val="203404484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kstvak 9"/>
          <p:cNvSpPr txBox="1"/>
          <p:nvPr/>
        </p:nvSpPr>
        <p:spPr>
          <a:xfrm>
            <a:off x="696000" y="679280"/>
            <a:ext cx="4829263" cy="2246769"/>
          </a:xfrm>
          <a:prstGeom prst="rect">
            <a:avLst/>
          </a:prstGeom>
          <a:noFill/>
        </p:spPr>
        <p:txBody>
          <a:bodyPr wrap="square" rtlCol="0">
            <a:spAutoFit/>
          </a:bodyPr>
          <a:lstStyle/>
          <a:p>
            <a:pPr>
              <a:tabLst>
                <a:tab pos="968375" algn="l"/>
              </a:tabLst>
            </a:pPr>
            <a:r>
              <a:rPr lang="nl-NL" sz="2000" dirty="0">
                <a:solidFill>
                  <a:srgbClr val="002060"/>
                </a:solidFill>
                <a:latin typeface="Arial" charset="0"/>
                <a:ea typeface="Arial" charset="0"/>
                <a:cs typeface="Arial" charset="0"/>
              </a:rPr>
              <a:t>Stap 1:	Woorden van de week</a:t>
            </a:r>
          </a:p>
          <a:p>
            <a:pPr>
              <a:tabLst>
                <a:tab pos="968375" algn="l"/>
              </a:tabLst>
            </a:pPr>
            <a:endParaRPr lang="nl-NL" sz="2000" dirty="0">
              <a:solidFill>
                <a:srgbClr val="002060"/>
              </a:solidFill>
              <a:latin typeface="Arial" charset="0"/>
              <a:ea typeface="Arial" charset="0"/>
              <a:cs typeface="Arial" charset="0"/>
            </a:endParaRPr>
          </a:p>
          <a:p>
            <a:pPr>
              <a:tabLst>
                <a:tab pos="968375" algn="l"/>
              </a:tabLst>
            </a:pPr>
            <a:endParaRPr lang="nl-NL" sz="2000" dirty="0">
              <a:solidFill>
                <a:srgbClr val="002060"/>
              </a:solidFill>
              <a:latin typeface="Arial" charset="0"/>
              <a:ea typeface="Arial" charset="0"/>
              <a:cs typeface="Arial" charset="0"/>
            </a:endParaRPr>
          </a:p>
          <a:p>
            <a:pPr>
              <a:tabLst>
                <a:tab pos="968375" algn="l"/>
              </a:tabLst>
            </a:pPr>
            <a:endParaRPr lang="nl-NL" sz="2000" dirty="0">
              <a:solidFill>
                <a:srgbClr val="002060"/>
              </a:solidFill>
              <a:latin typeface="Arial" charset="0"/>
              <a:ea typeface="Arial" charset="0"/>
              <a:cs typeface="Arial" charset="0"/>
            </a:endParaRPr>
          </a:p>
          <a:p>
            <a:pPr>
              <a:tabLst>
                <a:tab pos="968375" algn="l"/>
              </a:tabLst>
            </a:pPr>
            <a:endParaRPr lang="nl-NL" sz="2000" dirty="0">
              <a:solidFill>
                <a:srgbClr val="002060"/>
              </a:solidFill>
              <a:latin typeface="Arial" charset="0"/>
              <a:ea typeface="Arial" charset="0"/>
              <a:cs typeface="Arial" charset="0"/>
            </a:endParaRPr>
          </a:p>
          <a:p>
            <a:pPr>
              <a:tabLst>
                <a:tab pos="968375" algn="l"/>
              </a:tabLst>
            </a:pPr>
            <a:endParaRPr lang="nl-NL" sz="2000" dirty="0">
              <a:solidFill>
                <a:srgbClr val="002060"/>
              </a:solidFill>
              <a:latin typeface="Arial" charset="0"/>
              <a:ea typeface="Arial" charset="0"/>
              <a:cs typeface="Arial" charset="0"/>
            </a:endParaRPr>
          </a:p>
          <a:p>
            <a:pPr>
              <a:tabLst>
                <a:tab pos="968375" algn="l"/>
              </a:tabLst>
            </a:pPr>
            <a:r>
              <a:rPr lang="nl-NL" sz="2000" dirty="0">
                <a:solidFill>
                  <a:srgbClr val="002060"/>
                </a:solidFill>
                <a:latin typeface="Arial" charset="0"/>
                <a:ea typeface="Arial" charset="0"/>
                <a:cs typeface="Arial" charset="0"/>
              </a:rPr>
              <a:t>Stap 2:	</a:t>
            </a:r>
            <a:r>
              <a:rPr lang="nl-NL" sz="2000" dirty="0" smtClean="0">
                <a:solidFill>
                  <a:srgbClr val="002060"/>
                </a:solidFill>
                <a:latin typeface="Arial" charset="0"/>
                <a:ea typeface="Arial" charset="0"/>
                <a:cs typeface="Arial" charset="0"/>
              </a:rPr>
              <a:t>Vraag &amp; antwoord</a:t>
            </a:r>
            <a:r>
              <a:rPr lang="nl-NL" sz="2000" dirty="0">
                <a:solidFill>
                  <a:srgbClr val="002060"/>
                </a:solidFill>
                <a:latin typeface="Arial" charset="0"/>
                <a:ea typeface="Arial" charset="0"/>
                <a:cs typeface="Arial" charset="0"/>
              </a:rPr>
              <a:t>	</a:t>
            </a:r>
          </a:p>
        </p:txBody>
      </p:sp>
      <p:sp>
        <p:nvSpPr>
          <p:cNvPr id="9" name="Tekstvak 8"/>
          <p:cNvSpPr txBox="1"/>
          <p:nvPr/>
        </p:nvSpPr>
        <p:spPr>
          <a:xfrm>
            <a:off x="0" y="6560191"/>
            <a:ext cx="12192000" cy="415498"/>
          </a:xfrm>
          <a:prstGeom prst="rect">
            <a:avLst/>
          </a:prstGeom>
          <a:noFill/>
        </p:spPr>
        <p:txBody>
          <a:bodyPr wrap="square" rtlCol="0">
            <a:spAutoFit/>
          </a:bodyPr>
          <a:lstStyle/>
          <a:p>
            <a:pPr algn="ctr"/>
            <a:r>
              <a:rPr lang="nl-NL" sz="1050" dirty="0">
                <a:solidFill>
                  <a:schemeClr val="bg1"/>
                </a:solidFill>
                <a:latin typeface="Arial" charset="0"/>
                <a:ea typeface="Arial" charset="0"/>
                <a:cs typeface="Arial" charset="0"/>
              </a:rPr>
              <a:t>Copyright ©</a:t>
            </a:r>
            <a:r>
              <a:rPr lang="nl-NL" sz="1050" dirty="0" err="1">
                <a:solidFill>
                  <a:schemeClr val="bg1"/>
                </a:solidFill>
                <a:latin typeface="Arial" charset="0"/>
                <a:ea typeface="Arial" charset="0"/>
                <a:cs typeface="Arial" charset="0"/>
              </a:rPr>
              <a:t>Success</a:t>
            </a:r>
            <a:r>
              <a:rPr lang="nl-NL" sz="1050" dirty="0">
                <a:solidFill>
                  <a:schemeClr val="bg1"/>
                </a:solidFill>
                <a:latin typeface="Arial" charset="0"/>
                <a:ea typeface="Arial" charset="0"/>
                <a:cs typeface="Arial" charset="0"/>
              </a:rPr>
              <a:t> </a:t>
            </a:r>
            <a:r>
              <a:rPr lang="nl-NL" sz="1050" dirty="0" err="1">
                <a:solidFill>
                  <a:schemeClr val="bg1"/>
                </a:solidFill>
                <a:latin typeface="Arial" charset="0"/>
                <a:ea typeface="Arial" charset="0"/>
                <a:cs typeface="Arial" charset="0"/>
              </a:rPr>
              <a:t>for</a:t>
            </a:r>
            <a:r>
              <a:rPr lang="nl-NL" sz="1050" dirty="0">
                <a:solidFill>
                  <a:schemeClr val="bg1"/>
                </a:solidFill>
                <a:latin typeface="Arial" charset="0"/>
                <a:ea typeface="Arial" charset="0"/>
                <a:cs typeface="Arial" charset="0"/>
              </a:rPr>
              <a:t> </a:t>
            </a:r>
            <a:r>
              <a:rPr lang="nl-NL" sz="1050" dirty="0" err="1">
                <a:solidFill>
                  <a:schemeClr val="bg1"/>
                </a:solidFill>
                <a:latin typeface="Arial" charset="0"/>
                <a:ea typeface="Arial" charset="0"/>
                <a:cs typeface="Arial" charset="0"/>
              </a:rPr>
              <a:t>All</a:t>
            </a:r>
            <a:r>
              <a:rPr lang="nl-NL" sz="1050" dirty="0">
                <a:solidFill>
                  <a:schemeClr val="bg1"/>
                </a:solidFill>
                <a:latin typeface="Arial" charset="0"/>
                <a:ea typeface="Arial" charset="0"/>
                <a:cs typeface="Arial" charset="0"/>
              </a:rPr>
              <a:t>. Alle rechten voorbehouden</a:t>
            </a:r>
          </a:p>
          <a:p>
            <a:pPr algn="ctr"/>
            <a:endParaRPr lang="nl-NL" sz="1050" dirty="0">
              <a:solidFill>
                <a:schemeClr val="bg1"/>
              </a:solidFill>
              <a:latin typeface="Arial" charset="0"/>
              <a:ea typeface="Arial" charset="0"/>
              <a:cs typeface="Arial" charset="0"/>
            </a:endParaRPr>
          </a:p>
        </p:txBody>
      </p:sp>
      <p:sp>
        <p:nvSpPr>
          <p:cNvPr id="15" name="Tekstvak 14"/>
          <p:cNvSpPr txBox="1"/>
          <p:nvPr/>
        </p:nvSpPr>
        <p:spPr>
          <a:xfrm>
            <a:off x="5016000" y="666712"/>
            <a:ext cx="6480000" cy="1631216"/>
          </a:xfrm>
          <a:prstGeom prst="rect">
            <a:avLst/>
          </a:prstGeom>
          <a:solidFill>
            <a:schemeClr val="accent6">
              <a:lumMod val="20000"/>
              <a:lumOff val="80000"/>
            </a:schemeClr>
          </a:solidFill>
          <a:ln>
            <a:solidFill>
              <a:srgbClr val="002060"/>
            </a:solidFill>
          </a:ln>
        </p:spPr>
        <p:txBody>
          <a:bodyPr wrap="square" rtlCol="0">
            <a:spAutoFit/>
          </a:bodyPr>
          <a:lstStyle/>
          <a:p>
            <a:pPr marL="9525" marR="0" lvl="0" defTabSz="914400" eaLnBrk="1" fontAlgn="auto" latinLnBrk="0" hangingPunct="1">
              <a:lnSpc>
                <a:spcPct val="100000"/>
              </a:lnSpc>
              <a:spcBef>
                <a:spcPts val="0"/>
              </a:spcBef>
              <a:spcAft>
                <a:spcPts val="0"/>
              </a:spcAft>
              <a:buClrTx/>
              <a:buSzTx/>
              <a:buFont typeface="Wingdings" charset="2"/>
              <a:buNone/>
              <a:tabLst>
                <a:tab pos="1677988" algn="l"/>
              </a:tabLst>
              <a:defRPr/>
            </a:pPr>
            <a:r>
              <a:rPr lang="nl-NL" sz="2000" dirty="0">
                <a:solidFill>
                  <a:srgbClr val="002060"/>
                </a:solidFill>
                <a:latin typeface="Arial" charset="0"/>
                <a:ea typeface="Arial" charset="0"/>
                <a:cs typeface="Arial" charset="0"/>
              </a:rPr>
              <a:t>Team	Teamwoordenboek</a:t>
            </a:r>
          </a:p>
          <a:p>
            <a:pPr marL="9525" marR="0" lvl="0" defTabSz="914400" eaLnBrk="1" fontAlgn="auto" latinLnBrk="0" hangingPunct="1">
              <a:lnSpc>
                <a:spcPct val="100000"/>
              </a:lnSpc>
              <a:spcBef>
                <a:spcPts val="0"/>
              </a:spcBef>
              <a:spcAft>
                <a:spcPts val="0"/>
              </a:spcAft>
              <a:buClrTx/>
              <a:buSzTx/>
              <a:buFont typeface="Wingdings" charset="2"/>
              <a:buNone/>
              <a:tabLst>
                <a:tab pos="1677988" algn="l"/>
              </a:tabLst>
              <a:defRPr/>
            </a:pPr>
            <a:endParaRPr lang="nl-NL" sz="2000" dirty="0">
              <a:solidFill>
                <a:srgbClr val="002060"/>
              </a:solidFill>
              <a:latin typeface="Arial" charset="0"/>
              <a:ea typeface="Arial" charset="0"/>
              <a:cs typeface="Arial" charset="0"/>
            </a:endParaRPr>
          </a:p>
          <a:p>
            <a:pPr marL="9525" marR="0" lvl="0" defTabSz="914400" eaLnBrk="1" fontAlgn="auto" latinLnBrk="0" hangingPunct="1">
              <a:lnSpc>
                <a:spcPct val="100000"/>
              </a:lnSpc>
              <a:spcBef>
                <a:spcPts val="0"/>
              </a:spcBef>
              <a:spcAft>
                <a:spcPts val="0"/>
              </a:spcAft>
              <a:buClrTx/>
              <a:buSzTx/>
              <a:buFont typeface="Wingdings" charset="2"/>
              <a:buNone/>
              <a:tabLst>
                <a:tab pos="1677988" algn="l"/>
              </a:tabLst>
              <a:defRPr/>
            </a:pPr>
            <a:r>
              <a:rPr lang="nl-NL" sz="2000" dirty="0">
                <a:solidFill>
                  <a:srgbClr val="002060"/>
                </a:solidFill>
                <a:latin typeface="Arial" charset="0"/>
                <a:ea typeface="Arial" charset="0"/>
                <a:cs typeface="Arial" charset="0"/>
              </a:rPr>
              <a:t>	tijdens het lezen</a:t>
            </a:r>
          </a:p>
          <a:p>
            <a:pPr marL="9525" marR="0" lvl="0" defTabSz="914400" eaLnBrk="1" fontAlgn="auto" latinLnBrk="0" hangingPunct="1">
              <a:lnSpc>
                <a:spcPct val="100000"/>
              </a:lnSpc>
              <a:spcBef>
                <a:spcPts val="0"/>
              </a:spcBef>
              <a:spcAft>
                <a:spcPts val="0"/>
              </a:spcAft>
              <a:buClrTx/>
              <a:buSzTx/>
              <a:buFont typeface="Wingdings" charset="2"/>
              <a:buNone/>
              <a:tabLst>
                <a:tab pos="1677988" algn="l"/>
              </a:tabLst>
              <a:defRPr/>
            </a:pPr>
            <a:endParaRPr lang="nl-NL" sz="2000" dirty="0">
              <a:solidFill>
                <a:srgbClr val="002060"/>
              </a:solidFill>
              <a:latin typeface="Arial" charset="0"/>
              <a:ea typeface="Arial" charset="0"/>
              <a:cs typeface="Arial" charset="0"/>
            </a:endParaRPr>
          </a:p>
          <a:p>
            <a:pPr marL="9525" lvl="0">
              <a:tabLst>
                <a:tab pos="1677988" algn="l"/>
              </a:tabLst>
              <a:defRPr/>
            </a:pPr>
            <a:r>
              <a:rPr lang="nl-NL" sz="2000" dirty="0">
                <a:solidFill>
                  <a:srgbClr val="002060"/>
                </a:solidFill>
                <a:latin typeface="Arial" charset="0"/>
                <a:ea typeface="Arial" charset="0"/>
                <a:cs typeface="Arial" charset="0"/>
              </a:rPr>
              <a:t>Klaar?	Woorden van de week</a:t>
            </a:r>
          </a:p>
        </p:txBody>
      </p:sp>
      <p:sp>
        <p:nvSpPr>
          <p:cNvPr id="19" name="Tekstvak 18"/>
          <p:cNvSpPr txBox="1"/>
          <p:nvPr/>
        </p:nvSpPr>
        <p:spPr>
          <a:xfrm>
            <a:off x="5016000" y="2526698"/>
            <a:ext cx="6480000" cy="2554545"/>
          </a:xfrm>
          <a:prstGeom prst="rect">
            <a:avLst/>
          </a:prstGeom>
          <a:solidFill>
            <a:schemeClr val="accent6">
              <a:lumMod val="20000"/>
              <a:lumOff val="80000"/>
            </a:schemeClr>
          </a:solidFill>
          <a:ln>
            <a:solidFill>
              <a:srgbClr val="002060"/>
            </a:solidFill>
          </a:ln>
        </p:spPr>
        <p:txBody>
          <a:bodyPr wrap="square" rtlCol="0">
            <a:spAutoFit/>
          </a:bodyPr>
          <a:lstStyle/>
          <a:p>
            <a:pPr marL="9525" lvl="0">
              <a:tabLst>
                <a:tab pos="1677988" algn="l"/>
              </a:tabLst>
              <a:defRPr/>
            </a:pPr>
            <a:r>
              <a:rPr lang="nl-NL" sz="2000" dirty="0">
                <a:solidFill>
                  <a:srgbClr val="002060"/>
                </a:solidFill>
                <a:latin typeface="Arial" charset="0"/>
                <a:ea typeface="Arial" charset="0"/>
                <a:cs typeface="Arial" charset="0"/>
              </a:rPr>
              <a:t>Zelf	Lees </a:t>
            </a:r>
            <a:r>
              <a:rPr lang="nl-NL" sz="2000" dirty="0" smtClean="0">
                <a:solidFill>
                  <a:srgbClr val="002060"/>
                </a:solidFill>
                <a:latin typeface="Arial" charset="0"/>
                <a:ea typeface="Arial" charset="0"/>
                <a:cs typeface="Arial" charset="0"/>
              </a:rPr>
              <a:t>bladzijde 84 t/m 93</a:t>
            </a:r>
            <a:endParaRPr lang="nl-NL" sz="2000" dirty="0">
              <a:solidFill>
                <a:srgbClr val="002060"/>
              </a:solidFill>
              <a:latin typeface="Arial" charset="0"/>
              <a:ea typeface="Arial" charset="0"/>
              <a:cs typeface="Arial" charset="0"/>
            </a:endParaRPr>
          </a:p>
          <a:p>
            <a:pPr marL="9525" lvl="0">
              <a:tabLst>
                <a:tab pos="1677988" algn="l"/>
              </a:tabLst>
              <a:defRPr/>
            </a:pPr>
            <a:r>
              <a:rPr lang="nl-NL" sz="2000" dirty="0">
                <a:solidFill>
                  <a:srgbClr val="002060"/>
                </a:solidFill>
                <a:latin typeface="Arial" charset="0"/>
                <a:ea typeface="Arial" charset="0"/>
                <a:cs typeface="Arial" charset="0"/>
              </a:rPr>
              <a:t>	Memo’s plakken</a:t>
            </a:r>
          </a:p>
          <a:p>
            <a:pPr marL="9525" lvl="0">
              <a:tabLst>
                <a:tab pos="1677988" algn="l"/>
              </a:tabLst>
              <a:defRPr/>
            </a:pPr>
            <a:endParaRPr lang="nl-NL" sz="2000" dirty="0">
              <a:solidFill>
                <a:srgbClr val="002060"/>
              </a:solidFill>
              <a:latin typeface="Arial" charset="0"/>
              <a:ea typeface="Arial" charset="0"/>
              <a:cs typeface="Arial" charset="0"/>
            </a:endParaRPr>
          </a:p>
          <a:p>
            <a:pPr marL="9525" lvl="0">
              <a:tabLst>
                <a:tab pos="1677988" algn="l"/>
              </a:tabLst>
              <a:defRPr/>
            </a:pPr>
            <a:r>
              <a:rPr lang="nl-NL" sz="2000" dirty="0">
                <a:solidFill>
                  <a:srgbClr val="002060"/>
                </a:solidFill>
                <a:latin typeface="Arial" charset="0"/>
                <a:ea typeface="Arial" charset="0"/>
                <a:cs typeface="Arial" charset="0"/>
              </a:rPr>
              <a:t>	10 minuten</a:t>
            </a:r>
          </a:p>
          <a:p>
            <a:pPr marL="9525" lvl="0">
              <a:tabLst>
                <a:tab pos="1677988" algn="l"/>
              </a:tabLst>
              <a:defRPr/>
            </a:pPr>
            <a:endParaRPr lang="nl-NL" sz="2000" dirty="0">
              <a:solidFill>
                <a:srgbClr val="002060"/>
              </a:solidFill>
              <a:latin typeface="Arial" charset="0"/>
              <a:ea typeface="Arial" charset="0"/>
              <a:cs typeface="Arial" charset="0"/>
            </a:endParaRPr>
          </a:p>
          <a:p>
            <a:pPr marL="9525" lvl="0">
              <a:tabLst>
                <a:tab pos="1677988" algn="l"/>
              </a:tabLst>
              <a:defRPr/>
            </a:pPr>
            <a:r>
              <a:rPr lang="nl-NL" sz="2000" dirty="0">
                <a:solidFill>
                  <a:srgbClr val="002060"/>
                </a:solidFill>
                <a:latin typeface="Arial" charset="0"/>
                <a:ea typeface="Arial" charset="0"/>
                <a:cs typeface="Arial" charset="0"/>
              </a:rPr>
              <a:t>Klaar?	Woorden van de </a:t>
            </a:r>
            <a:r>
              <a:rPr lang="nl-NL" sz="2000" dirty="0" smtClean="0">
                <a:solidFill>
                  <a:srgbClr val="002060"/>
                </a:solidFill>
                <a:latin typeface="Arial" charset="0"/>
                <a:ea typeface="Arial" charset="0"/>
                <a:cs typeface="Arial" charset="0"/>
              </a:rPr>
              <a:t>week, </a:t>
            </a:r>
          </a:p>
          <a:p>
            <a:pPr marL="9525" lvl="0">
              <a:tabLst>
                <a:tab pos="1677988" algn="l"/>
              </a:tabLst>
              <a:defRPr/>
            </a:pPr>
            <a:r>
              <a:rPr lang="nl-NL" sz="2000" dirty="0">
                <a:solidFill>
                  <a:srgbClr val="002060"/>
                </a:solidFill>
                <a:latin typeface="Arial" charset="0"/>
                <a:ea typeface="Arial" charset="0"/>
                <a:cs typeface="Arial" charset="0"/>
              </a:rPr>
              <a:t>	</a:t>
            </a:r>
            <a:r>
              <a:rPr lang="nl-NL" sz="2000" dirty="0" smtClean="0">
                <a:solidFill>
                  <a:srgbClr val="002060"/>
                </a:solidFill>
                <a:latin typeface="Arial" charset="0"/>
                <a:ea typeface="Arial" charset="0"/>
                <a:cs typeface="Arial" charset="0"/>
              </a:rPr>
              <a:t>teamopdrachten</a:t>
            </a:r>
            <a:endParaRPr lang="nl-NL" sz="2000" dirty="0">
              <a:solidFill>
                <a:srgbClr val="002060"/>
              </a:solidFill>
              <a:latin typeface="Arial" charset="0"/>
              <a:ea typeface="Arial" charset="0"/>
              <a:cs typeface="Arial" charset="0"/>
            </a:endParaRPr>
          </a:p>
          <a:p>
            <a:pPr marL="9525">
              <a:tabLst>
                <a:tab pos="1677988" algn="l"/>
              </a:tabLst>
              <a:defRPr/>
            </a:pPr>
            <a:r>
              <a:rPr lang="nl-NL" sz="2000" dirty="0">
                <a:solidFill>
                  <a:srgbClr val="002060"/>
                </a:solidFill>
                <a:latin typeface="Arial" charset="0"/>
                <a:ea typeface="Arial" charset="0"/>
                <a:cs typeface="Arial" charset="0"/>
              </a:rPr>
              <a:t>	</a:t>
            </a:r>
          </a:p>
        </p:txBody>
      </p:sp>
      <p:sp>
        <p:nvSpPr>
          <p:cNvPr id="20" name="Tekstvak 19"/>
          <p:cNvSpPr txBox="1"/>
          <p:nvPr/>
        </p:nvSpPr>
        <p:spPr>
          <a:xfrm>
            <a:off x="696000" y="50400"/>
            <a:ext cx="1459684" cy="400110"/>
          </a:xfrm>
          <a:prstGeom prst="rect">
            <a:avLst/>
          </a:prstGeom>
          <a:noFill/>
        </p:spPr>
        <p:txBody>
          <a:bodyPr wrap="square" rtlCol="0">
            <a:spAutoFit/>
          </a:bodyPr>
          <a:lstStyle/>
          <a:p>
            <a:r>
              <a:rPr lang="nl-NL" sz="2000" dirty="0">
                <a:solidFill>
                  <a:schemeClr val="bg1"/>
                </a:solidFill>
                <a:latin typeface="Arial" charset="0"/>
                <a:ea typeface="Arial" charset="0"/>
                <a:cs typeface="Arial" charset="0"/>
              </a:rPr>
              <a:t>Les 7</a:t>
            </a:r>
          </a:p>
        </p:txBody>
      </p:sp>
      <p:sp>
        <p:nvSpPr>
          <p:cNvPr id="21" name="Tekstvak 20"/>
          <p:cNvSpPr txBox="1"/>
          <p:nvPr/>
        </p:nvSpPr>
        <p:spPr>
          <a:xfrm>
            <a:off x="6096000" y="50400"/>
            <a:ext cx="5400000" cy="400110"/>
          </a:xfrm>
          <a:prstGeom prst="rect">
            <a:avLst/>
          </a:prstGeom>
          <a:noFill/>
        </p:spPr>
        <p:txBody>
          <a:bodyPr wrap="square" rtlCol="0">
            <a:spAutoFit/>
          </a:bodyPr>
          <a:lstStyle/>
          <a:p>
            <a:pPr algn="r"/>
            <a:r>
              <a:rPr lang="nl-NL" sz="2000" dirty="0">
                <a:solidFill>
                  <a:schemeClr val="bg1"/>
                </a:solidFill>
                <a:latin typeface="Arial" charset="0"/>
                <a:ea typeface="Arial" charset="0"/>
                <a:cs typeface="Arial" charset="0"/>
              </a:rPr>
              <a:t>Hoe schrijf ik zelf een waanzinnig boek?</a:t>
            </a:r>
          </a:p>
        </p:txBody>
      </p:sp>
      <p:pic>
        <p:nvPicPr>
          <p:cNvPr id="14" name="Afbeelding 13"/>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369329" y="544730"/>
            <a:ext cx="1126671" cy="1591583"/>
          </a:xfrm>
          <a:prstGeom prst="rect">
            <a:avLst/>
          </a:prstGeom>
        </p:spPr>
      </p:pic>
      <p:pic>
        <p:nvPicPr>
          <p:cNvPr id="16" name="Afbeelding 15"/>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96000" y="3141404"/>
            <a:ext cx="2748042" cy="2448444"/>
          </a:xfrm>
          <a:prstGeom prst="rect">
            <a:avLst/>
          </a:prstGeom>
        </p:spPr>
      </p:pic>
      <p:pic>
        <p:nvPicPr>
          <p:cNvPr id="12" name="Afbeelding 11"/>
          <p:cNvPicPr>
            <a:picLocks noChangeAspect="1"/>
          </p:cNvPicPr>
          <p:nvPr/>
        </p:nvPicPr>
        <p:blipFill>
          <a:blip r:embed="rId5" cstate="screen">
            <a:extLst>
              <a:ext uri="{BEBA8EAE-BF5A-486C-A8C5-ECC9F3942E4B}">
                <a14:imgProps xmlns:a14="http://schemas.microsoft.com/office/drawing/2010/main">
                  <a14:imgLayer r:embed="rId6">
                    <a14:imgEffect>
                      <a14:backgroundRemoval t="3000" b="94500" l="4747" r="93038"/>
                    </a14:imgEffect>
                  </a14:imgLayer>
                </a14:imgProps>
              </a:ext>
              <a:ext uri="{28A0092B-C50C-407E-A947-70E740481C1C}">
                <a14:useLocalDpi xmlns:a14="http://schemas.microsoft.com/office/drawing/2010/main"/>
              </a:ext>
            </a:extLst>
          </a:blip>
          <a:stretch>
            <a:fillRect/>
          </a:stretch>
        </p:blipFill>
        <p:spPr>
          <a:xfrm>
            <a:off x="5131513" y="3389054"/>
            <a:ext cx="498306" cy="473075"/>
          </a:xfrm>
          <a:prstGeom prst="rect">
            <a:avLst/>
          </a:prstGeom>
        </p:spPr>
      </p:pic>
      <p:pic>
        <p:nvPicPr>
          <p:cNvPr id="11" name="Afbeelding 10">
            <a:extLst>
              <a:ext uri="{FF2B5EF4-FFF2-40B4-BE49-F238E27FC236}">
                <a16:creationId xmlns:a16="http://schemas.microsoft.com/office/drawing/2014/main" id="{59429669-15F8-48EB-AEA2-7518614434B9}"/>
              </a:ext>
            </a:extLst>
          </p:cNvPr>
          <p:cNvPicPr>
            <a:picLocks noChangeAspect="1"/>
          </p:cNvPicPr>
          <p:nvPr/>
        </p:nvPicPr>
        <p:blipFill>
          <a:blip r:embed="rId5" cstate="screen">
            <a:extLst>
              <a:ext uri="{BEBA8EAE-BF5A-486C-A8C5-ECC9F3942E4B}">
                <a14:imgProps xmlns:a14="http://schemas.microsoft.com/office/drawing/2010/main">
                  <a14:imgLayer r:embed="rId6">
                    <a14:imgEffect>
                      <a14:backgroundRemoval t="3000" b="94500" l="4747" r="93038"/>
                    </a14:imgEffect>
                  </a14:imgLayer>
                </a14:imgProps>
              </a:ext>
              <a:ext uri="{28A0092B-C50C-407E-A947-70E740481C1C}">
                <a14:useLocalDpi xmlns:a14="http://schemas.microsoft.com/office/drawing/2010/main"/>
              </a:ext>
            </a:extLst>
          </a:blip>
          <a:stretch>
            <a:fillRect/>
          </a:stretch>
        </p:blipFill>
        <p:spPr>
          <a:xfrm>
            <a:off x="5131513" y="1218299"/>
            <a:ext cx="498306" cy="473075"/>
          </a:xfrm>
          <a:prstGeom prst="rect">
            <a:avLst/>
          </a:prstGeom>
        </p:spPr>
      </p:pic>
    </p:spTree>
    <p:extLst>
      <p:ext uri="{BB962C8B-B14F-4D97-AF65-F5344CB8AC3E}">
        <p14:creationId xmlns:p14="http://schemas.microsoft.com/office/powerpoint/2010/main" val="89723554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ekstvak 14"/>
          <p:cNvSpPr txBox="1"/>
          <p:nvPr/>
        </p:nvSpPr>
        <p:spPr>
          <a:xfrm>
            <a:off x="6276000" y="1089094"/>
            <a:ext cx="5473652" cy="3170099"/>
          </a:xfrm>
          <a:prstGeom prst="rect">
            <a:avLst/>
          </a:prstGeom>
          <a:solidFill>
            <a:schemeClr val="accent6">
              <a:lumMod val="20000"/>
              <a:lumOff val="80000"/>
            </a:schemeClr>
          </a:solidFill>
          <a:ln>
            <a:solidFill>
              <a:srgbClr val="002060"/>
            </a:solidFill>
          </a:ln>
        </p:spPr>
        <p:txBody>
          <a:bodyPr wrap="square" rtlCol="0">
            <a:spAutoFit/>
          </a:bodyPr>
          <a:lstStyle/>
          <a:p>
            <a:pPr marL="9525" marR="0" lvl="0" defTabSz="914400" eaLnBrk="1" fontAlgn="auto" latinLnBrk="0" hangingPunct="1">
              <a:lnSpc>
                <a:spcPct val="100000"/>
              </a:lnSpc>
              <a:spcBef>
                <a:spcPts val="0"/>
              </a:spcBef>
              <a:spcAft>
                <a:spcPts val="0"/>
              </a:spcAft>
              <a:buClrTx/>
              <a:buSzTx/>
              <a:buFont typeface="Wingdings" charset="2"/>
              <a:buNone/>
              <a:tabLst>
                <a:tab pos="1677988" algn="l"/>
              </a:tabLst>
              <a:defRPr/>
            </a:pPr>
            <a:r>
              <a:rPr lang="nl-NL" sz="2000" dirty="0">
                <a:solidFill>
                  <a:srgbClr val="002060"/>
                </a:solidFill>
                <a:latin typeface="Arial" charset="0"/>
                <a:ea typeface="Arial" charset="0"/>
                <a:cs typeface="Arial" charset="0"/>
              </a:rPr>
              <a:t>Terugblik</a:t>
            </a:r>
          </a:p>
          <a:p>
            <a:pPr marL="285750" lvl="0" indent="-285750">
              <a:defRPr/>
            </a:pPr>
            <a:r>
              <a:rPr lang="nl-NL" sz="2000" dirty="0">
                <a:solidFill>
                  <a:srgbClr val="002060"/>
                </a:solidFill>
                <a:latin typeface="Arial" charset="0"/>
                <a:ea typeface="Arial" charset="0"/>
                <a:cs typeface="Arial" charset="0"/>
              </a:rPr>
              <a:t>&gt; Woorden van de week</a:t>
            </a:r>
          </a:p>
          <a:p>
            <a:pPr marL="9525" lvl="0">
              <a:tabLst>
                <a:tab pos="1677988" algn="l"/>
              </a:tabLst>
            </a:pPr>
            <a:r>
              <a:rPr lang="nl-NL" sz="2000" dirty="0" smtClean="0">
                <a:solidFill>
                  <a:srgbClr val="002060"/>
                </a:solidFill>
                <a:latin typeface="Arial" charset="0"/>
                <a:ea typeface="Arial" charset="0"/>
                <a:cs typeface="Arial" charset="0"/>
              </a:rPr>
              <a:t>&gt; Teamopdrachten  </a:t>
            </a:r>
          </a:p>
          <a:p>
            <a:pPr marL="9525" lvl="0">
              <a:tabLst>
                <a:tab pos="1677988" algn="l"/>
              </a:tabLst>
            </a:pPr>
            <a:r>
              <a:rPr lang="nl-NL" sz="2000" dirty="0" smtClean="0">
                <a:solidFill>
                  <a:srgbClr val="002060"/>
                </a:solidFill>
                <a:latin typeface="Arial" charset="0"/>
                <a:ea typeface="Arial" charset="0"/>
                <a:cs typeface="Arial" charset="0"/>
              </a:rPr>
              <a:t>&gt; </a:t>
            </a:r>
            <a:r>
              <a:rPr lang="nl-NL" sz="2000" dirty="0">
                <a:solidFill>
                  <a:srgbClr val="002060"/>
                </a:solidFill>
                <a:latin typeface="Arial" charset="0"/>
                <a:ea typeface="Arial" charset="0"/>
                <a:cs typeface="Arial" charset="0"/>
              </a:rPr>
              <a:t>Punten en feedback</a:t>
            </a:r>
          </a:p>
          <a:p>
            <a:pPr marL="9525" lvl="0">
              <a:tabLst>
                <a:tab pos="1677988" algn="l"/>
              </a:tabLst>
            </a:pPr>
            <a:endParaRPr lang="nl-NL" sz="2000" dirty="0">
              <a:solidFill>
                <a:srgbClr val="002060"/>
              </a:solidFill>
              <a:latin typeface="Arial" charset="0"/>
              <a:ea typeface="Arial" charset="0"/>
              <a:cs typeface="Arial" charset="0"/>
            </a:endParaRPr>
          </a:p>
          <a:p>
            <a:pPr marL="9525" lvl="0">
              <a:tabLst>
                <a:tab pos="1677988" algn="l"/>
              </a:tabLst>
            </a:pPr>
            <a:r>
              <a:rPr lang="nl-NL" sz="2000" dirty="0">
                <a:solidFill>
                  <a:srgbClr val="002060"/>
                </a:solidFill>
                <a:latin typeface="Arial" charset="0"/>
                <a:ea typeface="Arial" charset="0"/>
                <a:cs typeface="Arial" charset="0"/>
              </a:rPr>
              <a:t>Vooruitblik</a:t>
            </a:r>
          </a:p>
          <a:p>
            <a:pPr lvl="0">
              <a:defRPr/>
            </a:pPr>
            <a:r>
              <a:rPr lang="nl-NL" sz="2000" dirty="0">
                <a:solidFill>
                  <a:srgbClr val="002060"/>
                </a:solidFill>
                <a:latin typeface="Arial" charset="0"/>
                <a:ea typeface="Arial" charset="0"/>
                <a:cs typeface="Arial" charset="0"/>
              </a:rPr>
              <a:t>&gt; Woorden van de week</a:t>
            </a:r>
          </a:p>
          <a:p>
            <a:pPr>
              <a:defRPr/>
            </a:pPr>
            <a:r>
              <a:rPr lang="nl-NL" sz="2000" dirty="0">
                <a:solidFill>
                  <a:srgbClr val="002060"/>
                </a:solidFill>
                <a:latin typeface="Arial" charset="0"/>
                <a:ea typeface="Arial" charset="0"/>
                <a:cs typeface="Arial" charset="0"/>
              </a:rPr>
              <a:t>&gt; </a:t>
            </a:r>
            <a:r>
              <a:rPr lang="nl-NL" sz="2000" dirty="0" smtClean="0">
                <a:solidFill>
                  <a:srgbClr val="002060"/>
                </a:solidFill>
                <a:latin typeface="Arial" charset="0"/>
                <a:ea typeface="Arial" charset="0"/>
                <a:cs typeface="Arial" charset="0"/>
              </a:rPr>
              <a:t>Teamopdrachten</a:t>
            </a:r>
            <a:endParaRPr lang="nl-NL" sz="2000" dirty="0">
              <a:solidFill>
                <a:srgbClr val="002060"/>
              </a:solidFill>
              <a:latin typeface="Arial" charset="0"/>
              <a:ea typeface="Arial" charset="0"/>
              <a:cs typeface="Arial" charset="0"/>
            </a:endParaRPr>
          </a:p>
          <a:p>
            <a:pPr lvl="0">
              <a:defRPr/>
            </a:pPr>
            <a:endParaRPr lang="nl-NL" sz="2000" dirty="0">
              <a:solidFill>
                <a:srgbClr val="002060"/>
              </a:solidFill>
              <a:latin typeface="Arial" charset="0"/>
              <a:ea typeface="Arial" charset="0"/>
              <a:cs typeface="Arial" charset="0"/>
            </a:endParaRPr>
          </a:p>
          <a:p>
            <a:pPr lvl="0">
              <a:defRPr/>
            </a:pPr>
            <a:endParaRPr lang="nl-NL" sz="2000" dirty="0">
              <a:solidFill>
                <a:srgbClr val="002060"/>
              </a:solidFill>
              <a:latin typeface="Arial" charset="0"/>
              <a:ea typeface="Arial" charset="0"/>
              <a:cs typeface="Arial" charset="0"/>
            </a:endParaRPr>
          </a:p>
        </p:txBody>
      </p:sp>
      <p:sp>
        <p:nvSpPr>
          <p:cNvPr id="9" name="Tekstvak 8"/>
          <p:cNvSpPr txBox="1"/>
          <p:nvPr/>
        </p:nvSpPr>
        <p:spPr>
          <a:xfrm>
            <a:off x="0" y="6560191"/>
            <a:ext cx="12192000" cy="415498"/>
          </a:xfrm>
          <a:prstGeom prst="rect">
            <a:avLst/>
          </a:prstGeom>
          <a:noFill/>
        </p:spPr>
        <p:txBody>
          <a:bodyPr wrap="square" rtlCol="0">
            <a:spAutoFit/>
          </a:bodyPr>
          <a:lstStyle/>
          <a:p>
            <a:pPr algn="ctr"/>
            <a:r>
              <a:rPr lang="nl-NL" sz="1050" dirty="0">
                <a:solidFill>
                  <a:schemeClr val="bg1"/>
                </a:solidFill>
                <a:latin typeface="Arial" charset="0"/>
                <a:ea typeface="Arial" charset="0"/>
                <a:cs typeface="Arial" charset="0"/>
              </a:rPr>
              <a:t>Copyright ©</a:t>
            </a:r>
            <a:r>
              <a:rPr lang="nl-NL" sz="1050" dirty="0" err="1">
                <a:solidFill>
                  <a:schemeClr val="bg1"/>
                </a:solidFill>
                <a:latin typeface="Arial" charset="0"/>
                <a:ea typeface="Arial" charset="0"/>
                <a:cs typeface="Arial" charset="0"/>
              </a:rPr>
              <a:t>Success</a:t>
            </a:r>
            <a:r>
              <a:rPr lang="nl-NL" sz="1050" dirty="0">
                <a:solidFill>
                  <a:schemeClr val="bg1"/>
                </a:solidFill>
                <a:latin typeface="Arial" charset="0"/>
                <a:ea typeface="Arial" charset="0"/>
                <a:cs typeface="Arial" charset="0"/>
              </a:rPr>
              <a:t> </a:t>
            </a:r>
            <a:r>
              <a:rPr lang="nl-NL" sz="1050" dirty="0" err="1">
                <a:solidFill>
                  <a:schemeClr val="bg1"/>
                </a:solidFill>
                <a:latin typeface="Arial" charset="0"/>
                <a:ea typeface="Arial" charset="0"/>
                <a:cs typeface="Arial" charset="0"/>
              </a:rPr>
              <a:t>for</a:t>
            </a:r>
            <a:r>
              <a:rPr lang="nl-NL" sz="1050" dirty="0">
                <a:solidFill>
                  <a:schemeClr val="bg1"/>
                </a:solidFill>
                <a:latin typeface="Arial" charset="0"/>
                <a:ea typeface="Arial" charset="0"/>
                <a:cs typeface="Arial" charset="0"/>
              </a:rPr>
              <a:t> </a:t>
            </a:r>
            <a:r>
              <a:rPr lang="nl-NL" sz="1050" dirty="0" err="1">
                <a:solidFill>
                  <a:schemeClr val="bg1"/>
                </a:solidFill>
                <a:latin typeface="Arial" charset="0"/>
                <a:ea typeface="Arial" charset="0"/>
                <a:cs typeface="Arial" charset="0"/>
              </a:rPr>
              <a:t>All</a:t>
            </a:r>
            <a:r>
              <a:rPr lang="nl-NL" sz="1050" dirty="0">
                <a:solidFill>
                  <a:schemeClr val="bg1"/>
                </a:solidFill>
                <a:latin typeface="Arial" charset="0"/>
                <a:ea typeface="Arial" charset="0"/>
                <a:cs typeface="Arial" charset="0"/>
              </a:rPr>
              <a:t>. Alle rechten voorbehouden</a:t>
            </a:r>
          </a:p>
          <a:p>
            <a:pPr algn="ctr"/>
            <a:endParaRPr lang="nl-NL" sz="1050" dirty="0">
              <a:solidFill>
                <a:schemeClr val="bg1"/>
              </a:solidFill>
              <a:latin typeface="Arial" charset="0"/>
              <a:ea typeface="Arial" charset="0"/>
              <a:cs typeface="Arial" charset="0"/>
            </a:endParaRPr>
          </a:p>
        </p:txBody>
      </p:sp>
      <p:sp>
        <p:nvSpPr>
          <p:cNvPr id="17" name="Tekstvak 16"/>
          <p:cNvSpPr txBox="1"/>
          <p:nvPr/>
        </p:nvSpPr>
        <p:spPr>
          <a:xfrm>
            <a:off x="6275999" y="679838"/>
            <a:ext cx="4829263" cy="400110"/>
          </a:xfrm>
          <a:prstGeom prst="rect">
            <a:avLst/>
          </a:prstGeom>
          <a:noFill/>
        </p:spPr>
        <p:txBody>
          <a:bodyPr wrap="square" rtlCol="0">
            <a:spAutoFit/>
          </a:bodyPr>
          <a:lstStyle/>
          <a:p>
            <a:r>
              <a:rPr lang="nl-NL" sz="2000" dirty="0">
                <a:solidFill>
                  <a:srgbClr val="002060"/>
                </a:solidFill>
                <a:latin typeface="Arial" charset="0"/>
                <a:ea typeface="Arial" charset="0"/>
                <a:cs typeface="Arial" charset="0"/>
              </a:rPr>
              <a:t>Stap 4: Terugblik en vooruitblik</a:t>
            </a:r>
          </a:p>
        </p:txBody>
      </p:sp>
      <p:sp>
        <p:nvSpPr>
          <p:cNvPr id="23" name="Tekstvak 22"/>
          <p:cNvSpPr txBox="1"/>
          <p:nvPr/>
        </p:nvSpPr>
        <p:spPr>
          <a:xfrm>
            <a:off x="695324" y="50400"/>
            <a:ext cx="1459684" cy="400110"/>
          </a:xfrm>
          <a:prstGeom prst="rect">
            <a:avLst/>
          </a:prstGeom>
          <a:noFill/>
        </p:spPr>
        <p:txBody>
          <a:bodyPr wrap="square" rtlCol="0">
            <a:spAutoFit/>
          </a:bodyPr>
          <a:lstStyle/>
          <a:p>
            <a:r>
              <a:rPr lang="nl-NL" sz="2000" dirty="0">
                <a:solidFill>
                  <a:schemeClr val="bg1"/>
                </a:solidFill>
                <a:latin typeface="Arial" charset="0"/>
                <a:ea typeface="Arial" charset="0"/>
                <a:cs typeface="Arial" charset="0"/>
              </a:rPr>
              <a:t>Les 7</a:t>
            </a:r>
          </a:p>
        </p:txBody>
      </p:sp>
      <p:sp>
        <p:nvSpPr>
          <p:cNvPr id="24" name="Tekstvak 23"/>
          <p:cNvSpPr txBox="1"/>
          <p:nvPr/>
        </p:nvSpPr>
        <p:spPr>
          <a:xfrm>
            <a:off x="6096000" y="50400"/>
            <a:ext cx="5400000" cy="400110"/>
          </a:xfrm>
          <a:prstGeom prst="rect">
            <a:avLst/>
          </a:prstGeom>
          <a:noFill/>
        </p:spPr>
        <p:txBody>
          <a:bodyPr wrap="square" rtlCol="0">
            <a:spAutoFit/>
          </a:bodyPr>
          <a:lstStyle/>
          <a:p>
            <a:pPr algn="r"/>
            <a:r>
              <a:rPr lang="nl-NL" sz="2000" dirty="0">
                <a:solidFill>
                  <a:schemeClr val="bg1"/>
                </a:solidFill>
                <a:latin typeface="Arial" charset="0"/>
                <a:ea typeface="Arial" charset="0"/>
                <a:cs typeface="Arial" charset="0"/>
              </a:rPr>
              <a:t>Hoe schrijf ik zelf een waanzinnig boek?</a:t>
            </a:r>
          </a:p>
        </p:txBody>
      </p:sp>
      <p:pic>
        <p:nvPicPr>
          <p:cNvPr id="19" name="Afbeelding 18"/>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050081" y="3737047"/>
            <a:ext cx="2715427" cy="1776283"/>
          </a:xfrm>
          <a:prstGeom prst="rect">
            <a:avLst/>
          </a:prstGeom>
        </p:spPr>
      </p:pic>
      <p:sp>
        <p:nvSpPr>
          <p:cNvPr id="14" name="Tekstvak 12"/>
          <p:cNvSpPr txBox="1"/>
          <p:nvPr/>
        </p:nvSpPr>
        <p:spPr>
          <a:xfrm>
            <a:off x="442348" y="1079948"/>
            <a:ext cx="5653652" cy="3785652"/>
          </a:xfrm>
          <a:prstGeom prst="rect">
            <a:avLst/>
          </a:prstGeom>
          <a:solidFill>
            <a:schemeClr val="accent6">
              <a:lumMod val="20000"/>
              <a:lumOff val="80000"/>
            </a:schemeClr>
          </a:solidFill>
          <a:ln>
            <a:solidFill>
              <a:srgbClr val="002060"/>
            </a:solidFill>
          </a:ln>
        </p:spPr>
        <p:txBody>
          <a:bodyPr wrap="square" rtlCol="0">
            <a:spAutoFit/>
          </a:bodyPr>
          <a:lstStyle/>
          <a:p>
            <a:pPr marL="9525" lvl="0">
              <a:tabLst>
                <a:tab pos="1677988" algn="l"/>
              </a:tabLst>
              <a:defRPr/>
            </a:pPr>
            <a:r>
              <a:rPr lang="nl-NL" sz="2000" dirty="0">
                <a:solidFill>
                  <a:srgbClr val="002060"/>
                </a:solidFill>
                <a:latin typeface="Arial" charset="0"/>
                <a:ea typeface="Arial" charset="0"/>
                <a:cs typeface="Arial" charset="0"/>
              </a:rPr>
              <a:t>Maatje	Memo’s </a:t>
            </a:r>
            <a:r>
              <a:rPr lang="nl-NL" sz="2000" dirty="0" smtClean="0">
                <a:solidFill>
                  <a:srgbClr val="002060"/>
                </a:solidFill>
                <a:latin typeface="Arial" charset="0"/>
                <a:ea typeface="Arial" charset="0"/>
                <a:cs typeface="Arial" charset="0"/>
              </a:rPr>
              <a:t>vergelijken/bespreken</a:t>
            </a:r>
          </a:p>
          <a:p>
            <a:pPr marL="9525" lvl="0">
              <a:tabLst>
                <a:tab pos="1677988" algn="l"/>
              </a:tabLst>
              <a:defRPr/>
            </a:pPr>
            <a:r>
              <a:rPr lang="nl-NL" sz="2000" dirty="0">
                <a:solidFill>
                  <a:srgbClr val="002060"/>
                </a:solidFill>
                <a:latin typeface="Arial" charset="0"/>
                <a:ea typeface="Arial" charset="0"/>
                <a:cs typeface="Arial" charset="0"/>
              </a:rPr>
              <a:t>	</a:t>
            </a:r>
            <a:r>
              <a:rPr lang="nl-NL" sz="2000" dirty="0" smtClean="0">
                <a:solidFill>
                  <a:srgbClr val="002060"/>
                </a:solidFill>
                <a:latin typeface="Arial" charset="0"/>
                <a:ea typeface="Arial" charset="0"/>
                <a:cs typeface="Arial" charset="0"/>
              </a:rPr>
              <a:t>Duo-lezen blz. 94 t/m 99</a:t>
            </a:r>
            <a:endParaRPr lang="nl-NL" sz="2000" dirty="0">
              <a:solidFill>
                <a:srgbClr val="002060"/>
              </a:solidFill>
              <a:latin typeface="Arial" charset="0"/>
              <a:ea typeface="Arial" charset="0"/>
              <a:cs typeface="Arial" charset="0"/>
            </a:endParaRPr>
          </a:p>
          <a:p>
            <a:pPr marL="9525" lvl="0">
              <a:tabLst>
                <a:tab pos="1677988" algn="l"/>
              </a:tabLst>
              <a:defRPr/>
            </a:pPr>
            <a:endParaRPr lang="nl-NL" sz="2000" dirty="0">
              <a:solidFill>
                <a:srgbClr val="002060"/>
              </a:solidFill>
              <a:latin typeface="Arial" charset="0"/>
              <a:ea typeface="Arial" charset="0"/>
              <a:cs typeface="Arial" charset="0"/>
            </a:endParaRPr>
          </a:p>
          <a:p>
            <a:pPr marL="9525" lvl="0">
              <a:tabLst>
                <a:tab pos="1677988" algn="l"/>
              </a:tabLst>
              <a:defRPr/>
            </a:pPr>
            <a:r>
              <a:rPr lang="nl-NL" sz="2000" dirty="0">
                <a:solidFill>
                  <a:srgbClr val="002060"/>
                </a:solidFill>
                <a:latin typeface="Arial" charset="0"/>
                <a:ea typeface="Arial" charset="0"/>
                <a:cs typeface="Arial" charset="0"/>
              </a:rPr>
              <a:t>	10 minuten</a:t>
            </a:r>
          </a:p>
          <a:p>
            <a:pPr marL="9525" lvl="0">
              <a:tabLst>
                <a:tab pos="1677988" algn="l"/>
              </a:tabLst>
              <a:defRPr/>
            </a:pPr>
            <a:endParaRPr lang="nl-NL" sz="2000" dirty="0">
              <a:solidFill>
                <a:srgbClr val="002060"/>
              </a:solidFill>
              <a:latin typeface="Arial" charset="0"/>
              <a:ea typeface="Arial" charset="0"/>
              <a:cs typeface="Arial" charset="0"/>
            </a:endParaRPr>
          </a:p>
          <a:p>
            <a:pPr marL="9525">
              <a:tabLst>
                <a:tab pos="1677988" algn="l"/>
              </a:tabLst>
              <a:defRPr/>
            </a:pPr>
            <a:r>
              <a:rPr lang="nl-NL" sz="2000" dirty="0">
                <a:solidFill>
                  <a:srgbClr val="002060"/>
                </a:solidFill>
                <a:latin typeface="Arial" charset="0"/>
                <a:ea typeface="Arial" charset="0"/>
                <a:cs typeface="Arial" charset="0"/>
              </a:rPr>
              <a:t>Klaar?	</a:t>
            </a:r>
            <a:r>
              <a:rPr lang="nl-NL" sz="2000" dirty="0" smtClean="0">
                <a:solidFill>
                  <a:srgbClr val="002060"/>
                </a:solidFill>
                <a:latin typeface="Arial" charset="0"/>
                <a:ea typeface="Arial" charset="0"/>
                <a:cs typeface="Arial" charset="0"/>
              </a:rPr>
              <a:t>Woorden </a:t>
            </a:r>
            <a:r>
              <a:rPr lang="nl-NL" sz="2000" dirty="0">
                <a:solidFill>
                  <a:srgbClr val="002060"/>
                </a:solidFill>
                <a:latin typeface="Arial" charset="0"/>
                <a:ea typeface="Arial" charset="0"/>
                <a:cs typeface="Arial" charset="0"/>
              </a:rPr>
              <a:t>van de week</a:t>
            </a:r>
          </a:p>
          <a:p>
            <a:pPr marL="9525" lvl="0">
              <a:tabLst>
                <a:tab pos="1677988" algn="l"/>
              </a:tabLst>
              <a:defRPr/>
            </a:pPr>
            <a:r>
              <a:rPr lang="nl-NL" sz="2000" dirty="0">
                <a:solidFill>
                  <a:srgbClr val="002060"/>
                </a:solidFill>
                <a:latin typeface="Arial" charset="0"/>
                <a:ea typeface="Arial" charset="0"/>
                <a:cs typeface="Arial" charset="0"/>
              </a:rPr>
              <a:t>	Teamopdrachten</a:t>
            </a:r>
          </a:p>
          <a:p>
            <a:pPr marL="9525" lvl="0">
              <a:tabLst>
                <a:tab pos="1677988" algn="l"/>
              </a:tabLst>
              <a:defRPr/>
            </a:pPr>
            <a:endParaRPr lang="nl-NL" sz="2000" dirty="0">
              <a:solidFill>
                <a:srgbClr val="002060"/>
              </a:solidFill>
              <a:latin typeface="Arial" charset="0"/>
              <a:ea typeface="Arial" charset="0"/>
              <a:cs typeface="Arial" charset="0"/>
            </a:endParaRPr>
          </a:p>
          <a:p>
            <a:pPr marL="9525" lvl="0">
              <a:tabLst>
                <a:tab pos="1677988" algn="l"/>
              </a:tabLst>
              <a:defRPr/>
            </a:pPr>
            <a:r>
              <a:rPr lang="nl-NL" sz="2000" dirty="0">
                <a:solidFill>
                  <a:srgbClr val="002060"/>
                </a:solidFill>
                <a:latin typeface="Arial" charset="0"/>
                <a:ea typeface="Arial" charset="0"/>
                <a:cs typeface="Arial" charset="0"/>
              </a:rPr>
              <a:t>Team	Opdrachten plannen en maken.</a:t>
            </a:r>
          </a:p>
          <a:p>
            <a:pPr marL="9525" lvl="0">
              <a:tabLst>
                <a:tab pos="1677988" algn="l"/>
              </a:tabLst>
              <a:defRPr/>
            </a:pPr>
            <a:endParaRPr lang="nl-NL" sz="2000" dirty="0">
              <a:solidFill>
                <a:srgbClr val="002060"/>
              </a:solidFill>
              <a:latin typeface="Arial" charset="0"/>
              <a:ea typeface="Arial" charset="0"/>
              <a:cs typeface="Arial" charset="0"/>
            </a:endParaRPr>
          </a:p>
          <a:p>
            <a:pPr marL="9525" lvl="0">
              <a:tabLst>
                <a:tab pos="1677988" algn="l"/>
              </a:tabLst>
              <a:defRPr/>
            </a:pPr>
            <a:r>
              <a:rPr lang="nl-NL" sz="2000" dirty="0">
                <a:solidFill>
                  <a:srgbClr val="002060"/>
                </a:solidFill>
                <a:latin typeface="Arial" charset="0"/>
                <a:ea typeface="Arial" charset="0"/>
                <a:cs typeface="Arial" charset="0"/>
              </a:rPr>
              <a:t>	</a:t>
            </a:r>
            <a:r>
              <a:rPr lang="nl-NL" sz="2000" dirty="0" smtClean="0">
                <a:solidFill>
                  <a:srgbClr val="002060"/>
                </a:solidFill>
                <a:latin typeface="Arial" charset="0"/>
                <a:ea typeface="Arial" charset="0"/>
                <a:cs typeface="Arial" charset="0"/>
              </a:rPr>
              <a:t>15 </a:t>
            </a:r>
            <a:r>
              <a:rPr lang="nl-NL" sz="2000" dirty="0">
                <a:solidFill>
                  <a:srgbClr val="002060"/>
                </a:solidFill>
                <a:latin typeface="Arial" charset="0"/>
                <a:ea typeface="Arial" charset="0"/>
                <a:cs typeface="Arial" charset="0"/>
              </a:rPr>
              <a:t>minuten</a:t>
            </a:r>
          </a:p>
          <a:p>
            <a:pPr marL="9525" lvl="0">
              <a:tabLst>
                <a:tab pos="1677988" algn="l"/>
              </a:tabLst>
              <a:defRPr/>
            </a:pPr>
            <a:endParaRPr lang="nl-NL" sz="2000" dirty="0">
              <a:solidFill>
                <a:srgbClr val="002060"/>
              </a:solidFill>
              <a:latin typeface="Arial" charset="0"/>
              <a:ea typeface="Arial" charset="0"/>
              <a:cs typeface="Arial" charset="0"/>
            </a:endParaRPr>
          </a:p>
        </p:txBody>
      </p:sp>
      <p:sp>
        <p:nvSpPr>
          <p:cNvPr id="16" name="Tekstvak 16"/>
          <p:cNvSpPr txBox="1"/>
          <p:nvPr/>
        </p:nvSpPr>
        <p:spPr>
          <a:xfrm>
            <a:off x="758825" y="632183"/>
            <a:ext cx="4829263" cy="400110"/>
          </a:xfrm>
          <a:prstGeom prst="rect">
            <a:avLst/>
          </a:prstGeom>
          <a:noFill/>
        </p:spPr>
        <p:txBody>
          <a:bodyPr wrap="square" rtlCol="0">
            <a:spAutoFit/>
          </a:bodyPr>
          <a:lstStyle/>
          <a:p>
            <a:r>
              <a:rPr lang="nl-NL" sz="2000" dirty="0">
                <a:solidFill>
                  <a:srgbClr val="002060"/>
                </a:solidFill>
                <a:latin typeface="Arial" charset="0"/>
                <a:ea typeface="Arial" charset="0"/>
                <a:cs typeface="Arial" charset="0"/>
              </a:rPr>
              <a:t>Stap 3: Maatjeswerk/teamwerk</a:t>
            </a:r>
          </a:p>
        </p:txBody>
      </p:sp>
      <p:pic>
        <p:nvPicPr>
          <p:cNvPr id="12" name="Afbeelding 11"/>
          <p:cNvPicPr>
            <a:picLocks noChangeAspect="1"/>
          </p:cNvPicPr>
          <p:nvPr/>
        </p:nvPicPr>
        <p:blipFill>
          <a:blip r:embed="rId4" cstate="screen">
            <a:extLst>
              <a:ext uri="{BEBA8EAE-BF5A-486C-A8C5-ECC9F3942E4B}">
                <a14:imgProps xmlns:a14="http://schemas.microsoft.com/office/drawing/2010/main">
                  <a14:imgLayer r:embed="rId5">
                    <a14:imgEffect>
                      <a14:backgroundRemoval t="3000" b="94500" l="4747" r="93038"/>
                    </a14:imgEffect>
                  </a14:imgLayer>
                </a14:imgProps>
              </a:ext>
              <a:ext uri="{28A0092B-C50C-407E-A947-70E740481C1C}">
                <a14:useLocalDpi xmlns:a14="http://schemas.microsoft.com/office/drawing/2010/main"/>
              </a:ext>
            </a:extLst>
          </a:blip>
          <a:stretch>
            <a:fillRect/>
          </a:stretch>
        </p:blipFill>
        <p:spPr>
          <a:xfrm>
            <a:off x="589707" y="1895072"/>
            <a:ext cx="551985" cy="524036"/>
          </a:xfrm>
          <a:prstGeom prst="rect">
            <a:avLst/>
          </a:prstGeom>
        </p:spPr>
      </p:pic>
      <p:pic>
        <p:nvPicPr>
          <p:cNvPr id="20" name="Afbeelding 19">
            <a:extLst>
              <a:ext uri="{FF2B5EF4-FFF2-40B4-BE49-F238E27FC236}">
                <a16:creationId xmlns:a16="http://schemas.microsoft.com/office/drawing/2014/main" id="{4D5ABA26-6D4B-4A17-BE73-4D6ED7792A1C}"/>
              </a:ext>
            </a:extLst>
          </p:cNvPr>
          <p:cNvPicPr>
            <a:picLocks noChangeAspect="1"/>
          </p:cNvPicPr>
          <p:nvPr/>
        </p:nvPicPr>
        <p:blipFill>
          <a:blip r:embed="rId4" cstate="screen">
            <a:extLst>
              <a:ext uri="{BEBA8EAE-BF5A-486C-A8C5-ECC9F3942E4B}">
                <a14:imgProps xmlns:a14="http://schemas.microsoft.com/office/drawing/2010/main">
                  <a14:imgLayer r:embed="rId5">
                    <a14:imgEffect>
                      <a14:backgroundRemoval t="3000" b="94500" l="4747" r="93038"/>
                    </a14:imgEffect>
                  </a14:imgLayer>
                </a14:imgProps>
              </a:ext>
              <a:ext uri="{28A0092B-C50C-407E-A947-70E740481C1C}">
                <a14:useLocalDpi xmlns:a14="http://schemas.microsoft.com/office/drawing/2010/main"/>
              </a:ext>
            </a:extLst>
          </a:blip>
          <a:stretch>
            <a:fillRect/>
          </a:stretch>
        </p:blipFill>
        <p:spPr>
          <a:xfrm>
            <a:off x="626499" y="4060023"/>
            <a:ext cx="551985" cy="524036"/>
          </a:xfrm>
          <a:prstGeom prst="rect">
            <a:avLst/>
          </a:prstGeom>
        </p:spPr>
      </p:pic>
    </p:spTree>
    <p:extLst>
      <p:ext uri="{BB962C8B-B14F-4D97-AF65-F5344CB8AC3E}">
        <p14:creationId xmlns:p14="http://schemas.microsoft.com/office/powerpoint/2010/main" val="131515236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kstvak 6"/>
          <p:cNvSpPr txBox="1"/>
          <p:nvPr/>
        </p:nvSpPr>
        <p:spPr>
          <a:xfrm>
            <a:off x="696000" y="50400"/>
            <a:ext cx="1459684" cy="400110"/>
          </a:xfrm>
          <a:prstGeom prst="rect">
            <a:avLst/>
          </a:prstGeom>
          <a:noFill/>
        </p:spPr>
        <p:txBody>
          <a:bodyPr wrap="square" rtlCol="0">
            <a:spAutoFit/>
          </a:bodyPr>
          <a:lstStyle/>
          <a:p>
            <a:r>
              <a:rPr lang="nl-NL" sz="2000" dirty="0">
                <a:solidFill>
                  <a:schemeClr val="bg1"/>
                </a:solidFill>
                <a:latin typeface="Arial" charset="0"/>
                <a:ea typeface="Arial" charset="0"/>
                <a:cs typeface="Arial" charset="0"/>
              </a:rPr>
              <a:t>Les 8</a:t>
            </a:r>
          </a:p>
        </p:txBody>
      </p:sp>
      <p:sp>
        <p:nvSpPr>
          <p:cNvPr id="8" name="Tekstvak 7"/>
          <p:cNvSpPr txBox="1"/>
          <p:nvPr/>
        </p:nvSpPr>
        <p:spPr>
          <a:xfrm>
            <a:off x="6096000" y="50400"/>
            <a:ext cx="5400000" cy="400110"/>
          </a:xfrm>
          <a:prstGeom prst="rect">
            <a:avLst/>
          </a:prstGeom>
          <a:noFill/>
        </p:spPr>
        <p:txBody>
          <a:bodyPr wrap="square" rtlCol="0">
            <a:spAutoFit/>
          </a:bodyPr>
          <a:lstStyle/>
          <a:p>
            <a:pPr algn="r"/>
            <a:r>
              <a:rPr lang="nl-NL" sz="2000" dirty="0">
                <a:solidFill>
                  <a:schemeClr val="bg1"/>
                </a:solidFill>
                <a:latin typeface="Arial" charset="0"/>
                <a:ea typeface="Arial" charset="0"/>
                <a:cs typeface="Arial" charset="0"/>
              </a:rPr>
              <a:t>Hoe schrijf ik zelf een waanzinnig boek?</a:t>
            </a:r>
          </a:p>
        </p:txBody>
      </p:sp>
      <p:sp>
        <p:nvSpPr>
          <p:cNvPr id="9" name="Tekstvak 8"/>
          <p:cNvSpPr txBox="1"/>
          <p:nvPr/>
        </p:nvSpPr>
        <p:spPr>
          <a:xfrm>
            <a:off x="0" y="6560191"/>
            <a:ext cx="12192000" cy="415498"/>
          </a:xfrm>
          <a:prstGeom prst="rect">
            <a:avLst/>
          </a:prstGeom>
          <a:noFill/>
        </p:spPr>
        <p:txBody>
          <a:bodyPr wrap="square" rtlCol="0">
            <a:spAutoFit/>
          </a:bodyPr>
          <a:lstStyle/>
          <a:p>
            <a:pPr algn="ctr"/>
            <a:r>
              <a:rPr lang="nl-NL" sz="1050" dirty="0">
                <a:solidFill>
                  <a:schemeClr val="bg1"/>
                </a:solidFill>
                <a:latin typeface="Arial" charset="0"/>
                <a:ea typeface="Arial" charset="0"/>
                <a:cs typeface="Arial" charset="0"/>
              </a:rPr>
              <a:t>Copyright ©</a:t>
            </a:r>
            <a:r>
              <a:rPr lang="nl-NL" sz="1050" dirty="0" err="1">
                <a:solidFill>
                  <a:schemeClr val="bg1"/>
                </a:solidFill>
                <a:latin typeface="Arial" charset="0"/>
                <a:ea typeface="Arial" charset="0"/>
                <a:cs typeface="Arial" charset="0"/>
              </a:rPr>
              <a:t>Success</a:t>
            </a:r>
            <a:r>
              <a:rPr lang="nl-NL" sz="1050" dirty="0">
                <a:solidFill>
                  <a:schemeClr val="bg1"/>
                </a:solidFill>
                <a:latin typeface="Arial" charset="0"/>
                <a:ea typeface="Arial" charset="0"/>
                <a:cs typeface="Arial" charset="0"/>
              </a:rPr>
              <a:t> </a:t>
            </a:r>
            <a:r>
              <a:rPr lang="nl-NL" sz="1050" dirty="0" err="1">
                <a:solidFill>
                  <a:schemeClr val="bg1"/>
                </a:solidFill>
                <a:latin typeface="Arial" charset="0"/>
                <a:ea typeface="Arial" charset="0"/>
                <a:cs typeface="Arial" charset="0"/>
              </a:rPr>
              <a:t>for</a:t>
            </a:r>
            <a:r>
              <a:rPr lang="nl-NL" sz="1050" dirty="0">
                <a:solidFill>
                  <a:schemeClr val="bg1"/>
                </a:solidFill>
                <a:latin typeface="Arial" charset="0"/>
                <a:ea typeface="Arial" charset="0"/>
                <a:cs typeface="Arial" charset="0"/>
              </a:rPr>
              <a:t> </a:t>
            </a:r>
            <a:r>
              <a:rPr lang="nl-NL" sz="1050" dirty="0" err="1">
                <a:solidFill>
                  <a:schemeClr val="bg1"/>
                </a:solidFill>
                <a:latin typeface="Arial" charset="0"/>
                <a:ea typeface="Arial" charset="0"/>
                <a:cs typeface="Arial" charset="0"/>
              </a:rPr>
              <a:t>All</a:t>
            </a:r>
            <a:r>
              <a:rPr lang="nl-NL" sz="1050" dirty="0">
                <a:solidFill>
                  <a:schemeClr val="bg1"/>
                </a:solidFill>
                <a:latin typeface="Arial" charset="0"/>
                <a:ea typeface="Arial" charset="0"/>
                <a:cs typeface="Arial" charset="0"/>
              </a:rPr>
              <a:t>. Alle rechten voorbehouden</a:t>
            </a:r>
          </a:p>
          <a:p>
            <a:pPr algn="ctr"/>
            <a:endParaRPr lang="nl-NL" sz="1050" dirty="0">
              <a:solidFill>
                <a:schemeClr val="bg1"/>
              </a:solidFill>
              <a:latin typeface="Arial" charset="0"/>
              <a:ea typeface="Arial" charset="0"/>
              <a:cs typeface="Arial" charset="0"/>
            </a:endParaRPr>
          </a:p>
        </p:txBody>
      </p:sp>
      <p:sp>
        <p:nvSpPr>
          <p:cNvPr id="10" name="Tekstvak 9"/>
          <p:cNvSpPr txBox="1"/>
          <p:nvPr/>
        </p:nvSpPr>
        <p:spPr>
          <a:xfrm>
            <a:off x="695325" y="908050"/>
            <a:ext cx="9269835" cy="400110"/>
          </a:xfrm>
          <a:prstGeom prst="rect">
            <a:avLst/>
          </a:prstGeom>
          <a:noFill/>
        </p:spPr>
        <p:txBody>
          <a:bodyPr wrap="square" rtlCol="0">
            <a:spAutoFit/>
          </a:bodyPr>
          <a:lstStyle/>
          <a:p>
            <a:r>
              <a:rPr lang="nl-NL" sz="2000" dirty="0">
                <a:solidFill>
                  <a:srgbClr val="002060"/>
                </a:solidFill>
                <a:latin typeface="Arial" charset="0"/>
                <a:ea typeface="Arial" charset="0"/>
                <a:cs typeface="Arial" charset="0"/>
              </a:rPr>
              <a:t>Doel van de les:</a:t>
            </a:r>
          </a:p>
        </p:txBody>
      </p:sp>
      <p:sp>
        <p:nvSpPr>
          <p:cNvPr id="11" name="Tekstvak 10"/>
          <p:cNvSpPr txBox="1"/>
          <p:nvPr/>
        </p:nvSpPr>
        <p:spPr>
          <a:xfrm>
            <a:off x="696000" y="1449388"/>
            <a:ext cx="10800000" cy="1015663"/>
          </a:xfrm>
          <a:prstGeom prst="rect">
            <a:avLst/>
          </a:prstGeom>
          <a:solidFill>
            <a:schemeClr val="accent6">
              <a:lumMod val="20000"/>
              <a:lumOff val="80000"/>
            </a:schemeClr>
          </a:solidFill>
          <a:ln>
            <a:solidFill>
              <a:srgbClr val="002060"/>
            </a:solidFill>
          </a:ln>
        </p:spPr>
        <p:txBody>
          <a:bodyPr wrap="square" rtlCol="0">
            <a:spAutoFit/>
          </a:bodyPr>
          <a:lstStyle/>
          <a:p>
            <a:pPr marL="285750" indent="-285750">
              <a:defRPr/>
            </a:pPr>
            <a:r>
              <a:rPr lang="nl-NL" sz="2000" dirty="0" smtClean="0">
                <a:solidFill>
                  <a:srgbClr val="002060"/>
                </a:solidFill>
                <a:latin typeface="Arial" charset="0"/>
                <a:ea typeface="Arial" charset="0"/>
                <a:cs typeface="Arial" charset="0"/>
              </a:rPr>
              <a:t>&gt; Wij </a:t>
            </a:r>
            <a:r>
              <a:rPr lang="nl-NL" sz="2000" dirty="0">
                <a:solidFill>
                  <a:srgbClr val="002060"/>
                </a:solidFill>
                <a:latin typeface="Arial" charset="0"/>
                <a:ea typeface="Arial" charset="0"/>
                <a:cs typeface="Arial" charset="0"/>
              </a:rPr>
              <a:t>kunnen een verwijswoorden vraag bedenken bij de tekst. </a:t>
            </a:r>
            <a:endParaRPr lang="nl-NL" sz="2000" dirty="0" smtClean="0">
              <a:solidFill>
                <a:srgbClr val="002060"/>
              </a:solidFill>
              <a:latin typeface="Arial" charset="0"/>
              <a:ea typeface="Arial" charset="0"/>
              <a:cs typeface="Arial" charset="0"/>
            </a:endParaRPr>
          </a:p>
          <a:p>
            <a:pPr marL="285750" indent="-285750">
              <a:defRPr/>
            </a:pPr>
            <a:r>
              <a:rPr lang="nl-NL" sz="2000" dirty="0" smtClean="0">
                <a:solidFill>
                  <a:srgbClr val="002060"/>
                </a:solidFill>
                <a:latin typeface="Arial" charset="0"/>
                <a:ea typeface="Arial" charset="0"/>
                <a:cs typeface="Arial" charset="0"/>
              </a:rPr>
              <a:t>&gt; </a:t>
            </a:r>
            <a:r>
              <a:rPr lang="nl-NL" sz="2000" dirty="0">
                <a:solidFill>
                  <a:srgbClr val="002060"/>
                </a:solidFill>
                <a:latin typeface="Arial" charset="0"/>
                <a:ea typeface="Arial" charset="0"/>
                <a:cs typeface="Arial" charset="0"/>
              </a:rPr>
              <a:t>Wij kunnen vertellen hoe de schrijver begonnen is met het schrijven van het verhaal </a:t>
            </a:r>
            <a:r>
              <a:rPr lang="nl-NL" sz="2000" dirty="0">
                <a:solidFill>
                  <a:srgbClr val="002060"/>
                </a:solidFill>
                <a:latin typeface="Arial" charset="0"/>
                <a:ea typeface="Arial" charset="0"/>
                <a:cs typeface="Arial" charset="0"/>
              </a:rPr>
              <a:t/>
            </a:r>
            <a:br>
              <a:rPr lang="nl-NL" sz="2000" dirty="0">
                <a:solidFill>
                  <a:srgbClr val="002060"/>
                </a:solidFill>
                <a:latin typeface="Arial" charset="0"/>
                <a:ea typeface="Arial" charset="0"/>
                <a:cs typeface="Arial" charset="0"/>
              </a:rPr>
            </a:br>
            <a:r>
              <a:rPr lang="nl-NL" sz="2000" dirty="0" smtClean="0">
                <a:solidFill>
                  <a:srgbClr val="002060"/>
                </a:solidFill>
                <a:latin typeface="Arial" charset="0"/>
                <a:ea typeface="Arial" charset="0"/>
                <a:cs typeface="Arial" charset="0"/>
              </a:rPr>
              <a:t>‘De Slechte </a:t>
            </a:r>
            <a:r>
              <a:rPr lang="nl-NL" sz="2000" dirty="0">
                <a:solidFill>
                  <a:srgbClr val="002060"/>
                </a:solidFill>
                <a:latin typeface="Arial" charset="0"/>
                <a:ea typeface="Arial" charset="0"/>
                <a:cs typeface="Arial" charset="0"/>
              </a:rPr>
              <a:t>Mier’. </a:t>
            </a:r>
          </a:p>
        </p:txBody>
      </p:sp>
      <p:pic>
        <p:nvPicPr>
          <p:cNvPr id="12" name="Picture 11" descr="Image result for hoe schrijf ik zelf een waanzinnig boek"/>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9615814" y="2584507"/>
            <a:ext cx="1880186" cy="2699336"/>
          </a:xfrm>
          <a:prstGeom prst="rect">
            <a:avLst/>
          </a:prstGeom>
          <a:noFill/>
          <a:ln>
            <a:noFill/>
          </a:ln>
        </p:spPr>
      </p:pic>
    </p:spTree>
    <p:extLst>
      <p:ext uri="{BB962C8B-B14F-4D97-AF65-F5344CB8AC3E}">
        <p14:creationId xmlns:p14="http://schemas.microsoft.com/office/powerpoint/2010/main" val="164992193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kstvak 9"/>
          <p:cNvSpPr txBox="1"/>
          <p:nvPr/>
        </p:nvSpPr>
        <p:spPr>
          <a:xfrm>
            <a:off x="696000" y="908050"/>
            <a:ext cx="4829263" cy="2246769"/>
          </a:xfrm>
          <a:prstGeom prst="rect">
            <a:avLst/>
          </a:prstGeom>
          <a:noFill/>
        </p:spPr>
        <p:txBody>
          <a:bodyPr wrap="square" rtlCol="0">
            <a:spAutoFit/>
          </a:bodyPr>
          <a:lstStyle/>
          <a:p>
            <a:pPr>
              <a:tabLst>
                <a:tab pos="968375" algn="l"/>
              </a:tabLst>
            </a:pPr>
            <a:r>
              <a:rPr lang="nl-NL" sz="2000" dirty="0">
                <a:solidFill>
                  <a:srgbClr val="002060"/>
                </a:solidFill>
                <a:latin typeface="Arial" charset="0"/>
                <a:ea typeface="Arial" charset="0"/>
                <a:cs typeface="Arial" charset="0"/>
              </a:rPr>
              <a:t>Stap 1:	Woorden van de week</a:t>
            </a:r>
          </a:p>
          <a:p>
            <a:pPr>
              <a:tabLst>
                <a:tab pos="968375" algn="l"/>
              </a:tabLst>
            </a:pPr>
            <a:endParaRPr lang="nl-NL" sz="2000" dirty="0">
              <a:solidFill>
                <a:srgbClr val="002060"/>
              </a:solidFill>
              <a:latin typeface="Arial" charset="0"/>
              <a:ea typeface="Arial" charset="0"/>
              <a:cs typeface="Arial" charset="0"/>
            </a:endParaRPr>
          </a:p>
          <a:p>
            <a:pPr>
              <a:tabLst>
                <a:tab pos="968375" algn="l"/>
              </a:tabLst>
            </a:pPr>
            <a:endParaRPr lang="nl-NL" sz="2000" dirty="0">
              <a:solidFill>
                <a:srgbClr val="002060"/>
              </a:solidFill>
              <a:latin typeface="Arial" charset="0"/>
              <a:ea typeface="Arial" charset="0"/>
              <a:cs typeface="Arial" charset="0"/>
            </a:endParaRPr>
          </a:p>
          <a:p>
            <a:pPr>
              <a:tabLst>
                <a:tab pos="968375" algn="l"/>
              </a:tabLst>
            </a:pPr>
            <a:endParaRPr lang="nl-NL" sz="2000" dirty="0">
              <a:solidFill>
                <a:srgbClr val="002060"/>
              </a:solidFill>
              <a:latin typeface="Arial" charset="0"/>
              <a:ea typeface="Arial" charset="0"/>
              <a:cs typeface="Arial" charset="0"/>
            </a:endParaRPr>
          </a:p>
          <a:p>
            <a:pPr>
              <a:tabLst>
                <a:tab pos="968375" algn="l"/>
              </a:tabLst>
            </a:pPr>
            <a:r>
              <a:rPr lang="nl-NL" sz="2000" dirty="0">
                <a:solidFill>
                  <a:srgbClr val="002060"/>
                </a:solidFill>
                <a:latin typeface="Arial" charset="0"/>
                <a:ea typeface="Arial" charset="0"/>
                <a:cs typeface="Arial" charset="0"/>
              </a:rPr>
              <a:t>	</a:t>
            </a:r>
          </a:p>
          <a:p>
            <a:pPr>
              <a:tabLst>
                <a:tab pos="968375" algn="l"/>
              </a:tabLst>
            </a:pPr>
            <a:r>
              <a:rPr lang="nl-NL" sz="2000" dirty="0">
                <a:solidFill>
                  <a:srgbClr val="002060"/>
                </a:solidFill>
                <a:latin typeface="Arial" charset="0"/>
                <a:ea typeface="Arial" charset="0"/>
                <a:cs typeface="Arial" charset="0"/>
              </a:rPr>
              <a:t>Stap 2:	</a:t>
            </a:r>
            <a:r>
              <a:rPr lang="nl-NL" sz="2000" dirty="0" smtClean="0">
                <a:solidFill>
                  <a:srgbClr val="002060"/>
                </a:solidFill>
                <a:latin typeface="Arial" charset="0"/>
                <a:ea typeface="Arial" charset="0"/>
                <a:cs typeface="Arial" charset="0"/>
              </a:rPr>
              <a:t>Vraag &amp; antwoord</a:t>
            </a:r>
            <a:endParaRPr lang="nl-NL" sz="2000" dirty="0">
              <a:solidFill>
                <a:srgbClr val="002060"/>
              </a:solidFill>
              <a:latin typeface="Arial" charset="0"/>
              <a:ea typeface="Arial" charset="0"/>
              <a:cs typeface="Arial" charset="0"/>
            </a:endParaRPr>
          </a:p>
          <a:p>
            <a:pPr>
              <a:tabLst>
                <a:tab pos="968375" algn="l"/>
              </a:tabLst>
            </a:pPr>
            <a:endParaRPr lang="nl-NL" sz="2000" dirty="0">
              <a:solidFill>
                <a:srgbClr val="002060"/>
              </a:solidFill>
              <a:latin typeface="Arial" charset="0"/>
              <a:ea typeface="Arial" charset="0"/>
              <a:cs typeface="Arial" charset="0"/>
            </a:endParaRPr>
          </a:p>
        </p:txBody>
      </p:sp>
      <p:sp>
        <p:nvSpPr>
          <p:cNvPr id="9" name="Tekstvak 8"/>
          <p:cNvSpPr txBox="1"/>
          <p:nvPr/>
        </p:nvSpPr>
        <p:spPr>
          <a:xfrm>
            <a:off x="0" y="6560191"/>
            <a:ext cx="12192000" cy="415498"/>
          </a:xfrm>
          <a:prstGeom prst="rect">
            <a:avLst/>
          </a:prstGeom>
          <a:noFill/>
        </p:spPr>
        <p:txBody>
          <a:bodyPr wrap="square" rtlCol="0">
            <a:spAutoFit/>
          </a:bodyPr>
          <a:lstStyle/>
          <a:p>
            <a:pPr algn="ctr"/>
            <a:r>
              <a:rPr lang="nl-NL" sz="1050" dirty="0">
                <a:solidFill>
                  <a:schemeClr val="bg1"/>
                </a:solidFill>
                <a:latin typeface="Arial" charset="0"/>
                <a:ea typeface="Arial" charset="0"/>
                <a:cs typeface="Arial" charset="0"/>
              </a:rPr>
              <a:t>Copyright ©</a:t>
            </a:r>
            <a:r>
              <a:rPr lang="nl-NL" sz="1050" dirty="0" err="1">
                <a:solidFill>
                  <a:schemeClr val="bg1"/>
                </a:solidFill>
                <a:latin typeface="Arial" charset="0"/>
                <a:ea typeface="Arial" charset="0"/>
                <a:cs typeface="Arial" charset="0"/>
              </a:rPr>
              <a:t>Success</a:t>
            </a:r>
            <a:r>
              <a:rPr lang="nl-NL" sz="1050" dirty="0">
                <a:solidFill>
                  <a:schemeClr val="bg1"/>
                </a:solidFill>
                <a:latin typeface="Arial" charset="0"/>
                <a:ea typeface="Arial" charset="0"/>
                <a:cs typeface="Arial" charset="0"/>
              </a:rPr>
              <a:t> </a:t>
            </a:r>
            <a:r>
              <a:rPr lang="nl-NL" sz="1050" dirty="0" err="1">
                <a:solidFill>
                  <a:schemeClr val="bg1"/>
                </a:solidFill>
                <a:latin typeface="Arial" charset="0"/>
                <a:ea typeface="Arial" charset="0"/>
                <a:cs typeface="Arial" charset="0"/>
              </a:rPr>
              <a:t>for</a:t>
            </a:r>
            <a:r>
              <a:rPr lang="nl-NL" sz="1050" dirty="0">
                <a:solidFill>
                  <a:schemeClr val="bg1"/>
                </a:solidFill>
                <a:latin typeface="Arial" charset="0"/>
                <a:ea typeface="Arial" charset="0"/>
                <a:cs typeface="Arial" charset="0"/>
              </a:rPr>
              <a:t> </a:t>
            </a:r>
            <a:r>
              <a:rPr lang="nl-NL" sz="1050" dirty="0" err="1">
                <a:solidFill>
                  <a:schemeClr val="bg1"/>
                </a:solidFill>
                <a:latin typeface="Arial" charset="0"/>
                <a:ea typeface="Arial" charset="0"/>
                <a:cs typeface="Arial" charset="0"/>
              </a:rPr>
              <a:t>All</a:t>
            </a:r>
            <a:r>
              <a:rPr lang="nl-NL" sz="1050" dirty="0">
                <a:solidFill>
                  <a:schemeClr val="bg1"/>
                </a:solidFill>
                <a:latin typeface="Arial" charset="0"/>
                <a:ea typeface="Arial" charset="0"/>
                <a:cs typeface="Arial" charset="0"/>
              </a:rPr>
              <a:t>. Alle rechten voorbehouden</a:t>
            </a:r>
          </a:p>
          <a:p>
            <a:pPr algn="ctr"/>
            <a:endParaRPr lang="nl-NL" sz="1050" dirty="0">
              <a:solidFill>
                <a:schemeClr val="bg1"/>
              </a:solidFill>
              <a:latin typeface="Arial" charset="0"/>
              <a:ea typeface="Arial" charset="0"/>
              <a:cs typeface="Arial" charset="0"/>
            </a:endParaRPr>
          </a:p>
        </p:txBody>
      </p:sp>
      <p:sp>
        <p:nvSpPr>
          <p:cNvPr id="15" name="Tekstvak 14"/>
          <p:cNvSpPr txBox="1"/>
          <p:nvPr/>
        </p:nvSpPr>
        <p:spPr>
          <a:xfrm>
            <a:off x="5016000" y="711240"/>
            <a:ext cx="6480000" cy="1631216"/>
          </a:xfrm>
          <a:prstGeom prst="rect">
            <a:avLst/>
          </a:prstGeom>
          <a:solidFill>
            <a:schemeClr val="accent6">
              <a:lumMod val="20000"/>
              <a:lumOff val="80000"/>
            </a:schemeClr>
          </a:solidFill>
          <a:ln>
            <a:solidFill>
              <a:srgbClr val="002060"/>
            </a:solidFill>
          </a:ln>
        </p:spPr>
        <p:txBody>
          <a:bodyPr wrap="square" rtlCol="0">
            <a:spAutoFit/>
          </a:bodyPr>
          <a:lstStyle/>
          <a:p>
            <a:pPr marL="9525" lvl="0">
              <a:tabLst>
                <a:tab pos="1677988" algn="l"/>
              </a:tabLst>
              <a:defRPr/>
            </a:pPr>
            <a:r>
              <a:rPr lang="nl-NL" sz="2000" dirty="0">
                <a:solidFill>
                  <a:srgbClr val="002060"/>
                </a:solidFill>
                <a:latin typeface="Arial" charset="0"/>
                <a:ea typeface="Arial" charset="0"/>
                <a:cs typeface="Arial" charset="0"/>
              </a:rPr>
              <a:t>Team	Teamwoordenboek afmaken</a:t>
            </a:r>
          </a:p>
          <a:p>
            <a:pPr marL="9525" lvl="0">
              <a:tabLst>
                <a:tab pos="1677988" algn="l"/>
              </a:tabLst>
              <a:defRPr/>
            </a:pPr>
            <a:endParaRPr lang="nl-NL" sz="2000" dirty="0">
              <a:solidFill>
                <a:srgbClr val="002060"/>
              </a:solidFill>
              <a:latin typeface="Arial" charset="0"/>
              <a:ea typeface="Arial" charset="0"/>
              <a:cs typeface="Arial" charset="0"/>
            </a:endParaRPr>
          </a:p>
          <a:p>
            <a:pPr marL="9525" lvl="0">
              <a:tabLst>
                <a:tab pos="1677988" algn="l"/>
              </a:tabLst>
              <a:defRPr/>
            </a:pPr>
            <a:r>
              <a:rPr lang="nl-NL" sz="2000" dirty="0">
                <a:solidFill>
                  <a:srgbClr val="002060"/>
                </a:solidFill>
                <a:latin typeface="Arial" charset="0"/>
                <a:ea typeface="Arial" charset="0"/>
                <a:cs typeface="Arial" charset="0"/>
              </a:rPr>
              <a:t>	</a:t>
            </a:r>
            <a:r>
              <a:rPr lang="nl-NL" sz="2000" dirty="0" smtClean="0">
                <a:solidFill>
                  <a:srgbClr val="002060"/>
                </a:solidFill>
                <a:latin typeface="Arial" charset="0"/>
                <a:ea typeface="Arial" charset="0"/>
                <a:cs typeface="Arial" charset="0"/>
              </a:rPr>
              <a:t>Tijdens </a:t>
            </a:r>
            <a:r>
              <a:rPr lang="nl-NL" sz="2000" dirty="0">
                <a:solidFill>
                  <a:srgbClr val="002060"/>
                </a:solidFill>
                <a:latin typeface="Arial" charset="0"/>
                <a:ea typeface="Arial" charset="0"/>
                <a:cs typeface="Arial" charset="0"/>
              </a:rPr>
              <a:t>het lezen</a:t>
            </a:r>
          </a:p>
          <a:p>
            <a:pPr marL="9525" lvl="0">
              <a:tabLst>
                <a:tab pos="1677988" algn="l"/>
              </a:tabLst>
              <a:defRPr/>
            </a:pPr>
            <a:endParaRPr lang="nl-NL" sz="2000" dirty="0">
              <a:solidFill>
                <a:srgbClr val="002060"/>
              </a:solidFill>
              <a:latin typeface="Arial" charset="0"/>
              <a:ea typeface="Arial" charset="0"/>
              <a:cs typeface="Arial" charset="0"/>
            </a:endParaRPr>
          </a:p>
          <a:p>
            <a:pPr marL="9525" lvl="0">
              <a:tabLst>
                <a:tab pos="1677988" algn="l"/>
              </a:tabLst>
              <a:defRPr/>
            </a:pPr>
            <a:r>
              <a:rPr lang="nl-NL" sz="2000" dirty="0">
                <a:solidFill>
                  <a:srgbClr val="002060"/>
                </a:solidFill>
                <a:latin typeface="Arial" charset="0"/>
                <a:ea typeface="Arial" charset="0"/>
                <a:cs typeface="Arial" charset="0"/>
              </a:rPr>
              <a:t>Klaar?	Woorden van de week afmaken</a:t>
            </a:r>
          </a:p>
        </p:txBody>
      </p:sp>
      <p:sp>
        <p:nvSpPr>
          <p:cNvPr id="19" name="Tekstvak 18"/>
          <p:cNvSpPr txBox="1"/>
          <p:nvPr/>
        </p:nvSpPr>
        <p:spPr>
          <a:xfrm>
            <a:off x="5016000" y="2526698"/>
            <a:ext cx="6480000" cy="2862322"/>
          </a:xfrm>
          <a:prstGeom prst="rect">
            <a:avLst/>
          </a:prstGeom>
          <a:solidFill>
            <a:schemeClr val="accent6">
              <a:lumMod val="20000"/>
              <a:lumOff val="80000"/>
            </a:schemeClr>
          </a:solidFill>
          <a:ln>
            <a:solidFill>
              <a:srgbClr val="002060"/>
            </a:solidFill>
          </a:ln>
        </p:spPr>
        <p:txBody>
          <a:bodyPr wrap="square" rtlCol="0">
            <a:spAutoFit/>
          </a:bodyPr>
          <a:lstStyle/>
          <a:p>
            <a:pPr marL="9525" lvl="0">
              <a:tabLst>
                <a:tab pos="1677988" algn="l"/>
              </a:tabLst>
              <a:defRPr/>
            </a:pPr>
            <a:r>
              <a:rPr lang="nl-NL" sz="2000" dirty="0">
                <a:solidFill>
                  <a:srgbClr val="002060"/>
                </a:solidFill>
                <a:latin typeface="Arial" charset="0"/>
                <a:ea typeface="Arial" charset="0"/>
                <a:cs typeface="Arial" charset="0"/>
              </a:rPr>
              <a:t>Zelf	Lees </a:t>
            </a:r>
            <a:r>
              <a:rPr lang="nl-NL" sz="2000" dirty="0" smtClean="0">
                <a:solidFill>
                  <a:srgbClr val="002060"/>
                </a:solidFill>
                <a:latin typeface="Arial" charset="0"/>
                <a:ea typeface="Arial" charset="0"/>
                <a:cs typeface="Arial" charset="0"/>
              </a:rPr>
              <a:t>bladzijde 100 t/m 109</a:t>
            </a:r>
            <a:endParaRPr lang="nl-NL" sz="2000" dirty="0">
              <a:solidFill>
                <a:srgbClr val="002060"/>
              </a:solidFill>
              <a:latin typeface="Arial" charset="0"/>
              <a:ea typeface="Arial" charset="0"/>
              <a:cs typeface="Arial" charset="0"/>
            </a:endParaRPr>
          </a:p>
          <a:p>
            <a:pPr marL="9525" lvl="0">
              <a:tabLst>
                <a:tab pos="1677988" algn="l"/>
              </a:tabLst>
              <a:defRPr/>
            </a:pPr>
            <a:r>
              <a:rPr lang="nl-NL" sz="2000" dirty="0">
                <a:solidFill>
                  <a:srgbClr val="002060"/>
                </a:solidFill>
                <a:latin typeface="Arial" charset="0"/>
                <a:ea typeface="Arial" charset="0"/>
                <a:cs typeface="Arial" charset="0"/>
              </a:rPr>
              <a:t>	Memo’s plakken</a:t>
            </a:r>
          </a:p>
          <a:p>
            <a:pPr marL="9525" lvl="0">
              <a:tabLst>
                <a:tab pos="1677988" algn="l"/>
              </a:tabLst>
              <a:defRPr/>
            </a:pPr>
            <a:endParaRPr lang="nl-NL" sz="2000" dirty="0">
              <a:solidFill>
                <a:srgbClr val="002060"/>
              </a:solidFill>
              <a:latin typeface="Arial" charset="0"/>
              <a:ea typeface="Arial" charset="0"/>
              <a:cs typeface="Arial" charset="0"/>
            </a:endParaRPr>
          </a:p>
          <a:p>
            <a:pPr marL="9525" lvl="0">
              <a:tabLst>
                <a:tab pos="1677988" algn="l"/>
              </a:tabLst>
              <a:defRPr/>
            </a:pPr>
            <a:r>
              <a:rPr lang="nl-NL" sz="2000" dirty="0">
                <a:solidFill>
                  <a:srgbClr val="002060"/>
                </a:solidFill>
                <a:latin typeface="Arial" charset="0"/>
                <a:ea typeface="Arial" charset="0"/>
                <a:cs typeface="Arial" charset="0"/>
              </a:rPr>
              <a:t>	10 minuten</a:t>
            </a:r>
          </a:p>
          <a:p>
            <a:pPr marL="9525" lvl="0">
              <a:tabLst>
                <a:tab pos="1677988" algn="l"/>
              </a:tabLst>
              <a:defRPr/>
            </a:pPr>
            <a:endParaRPr lang="nl-NL" sz="2000" dirty="0">
              <a:solidFill>
                <a:srgbClr val="002060"/>
              </a:solidFill>
              <a:latin typeface="Arial" charset="0"/>
              <a:ea typeface="Arial" charset="0"/>
              <a:cs typeface="Arial" charset="0"/>
            </a:endParaRPr>
          </a:p>
          <a:p>
            <a:pPr marL="9525" lvl="0">
              <a:tabLst>
                <a:tab pos="1677988" algn="l"/>
              </a:tabLst>
              <a:defRPr/>
            </a:pPr>
            <a:r>
              <a:rPr lang="nl-NL" sz="2000" dirty="0">
                <a:solidFill>
                  <a:srgbClr val="002060"/>
                </a:solidFill>
                <a:latin typeface="Arial" charset="0"/>
                <a:ea typeface="Arial" charset="0"/>
                <a:cs typeface="Arial" charset="0"/>
              </a:rPr>
              <a:t>Klaar?	Woorden van de </a:t>
            </a:r>
            <a:r>
              <a:rPr lang="nl-NL" sz="2000" dirty="0" smtClean="0">
                <a:solidFill>
                  <a:srgbClr val="002060"/>
                </a:solidFill>
                <a:latin typeface="Arial" charset="0"/>
                <a:ea typeface="Arial" charset="0"/>
                <a:cs typeface="Arial" charset="0"/>
              </a:rPr>
              <a:t>week,</a:t>
            </a:r>
          </a:p>
          <a:p>
            <a:pPr marL="9525" lvl="0">
              <a:tabLst>
                <a:tab pos="1677988" algn="l"/>
              </a:tabLst>
              <a:defRPr/>
            </a:pPr>
            <a:r>
              <a:rPr lang="nl-NL" sz="2000" dirty="0">
                <a:solidFill>
                  <a:srgbClr val="002060"/>
                </a:solidFill>
                <a:latin typeface="Arial" charset="0"/>
                <a:ea typeface="Arial" charset="0"/>
                <a:cs typeface="Arial" charset="0"/>
              </a:rPr>
              <a:t>	</a:t>
            </a:r>
            <a:r>
              <a:rPr lang="nl-NL" sz="2000" dirty="0" smtClean="0">
                <a:solidFill>
                  <a:srgbClr val="002060"/>
                </a:solidFill>
                <a:latin typeface="Arial" charset="0"/>
                <a:ea typeface="Arial" charset="0"/>
                <a:cs typeface="Arial" charset="0"/>
              </a:rPr>
              <a:t>Teamopdrachten</a:t>
            </a:r>
            <a:endParaRPr lang="nl-NL" sz="2000" dirty="0">
              <a:solidFill>
                <a:srgbClr val="002060"/>
              </a:solidFill>
              <a:latin typeface="Arial" charset="0"/>
              <a:ea typeface="Arial" charset="0"/>
              <a:cs typeface="Arial" charset="0"/>
            </a:endParaRPr>
          </a:p>
          <a:p>
            <a:pPr marL="9525" lvl="0">
              <a:tabLst>
                <a:tab pos="1677988" algn="l"/>
              </a:tabLst>
              <a:defRPr/>
            </a:pPr>
            <a:r>
              <a:rPr lang="nl-NL" sz="2000" dirty="0">
                <a:solidFill>
                  <a:srgbClr val="002060"/>
                </a:solidFill>
                <a:latin typeface="Arial" charset="0"/>
                <a:ea typeface="Arial" charset="0"/>
                <a:cs typeface="Arial" charset="0"/>
              </a:rPr>
              <a:t>		</a:t>
            </a:r>
          </a:p>
          <a:p>
            <a:pPr marL="9525" lvl="0">
              <a:tabLst>
                <a:tab pos="1677988" algn="l"/>
              </a:tabLst>
              <a:defRPr/>
            </a:pPr>
            <a:endParaRPr lang="nl-NL" sz="2000" dirty="0">
              <a:solidFill>
                <a:srgbClr val="002060"/>
              </a:solidFill>
              <a:latin typeface="Arial" charset="0"/>
              <a:ea typeface="Arial" charset="0"/>
              <a:cs typeface="Arial" charset="0"/>
            </a:endParaRPr>
          </a:p>
        </p:txBody>
      </p:sp>
      <p:sp>
        <p:nvSpPr>
          <p:cNvPr id="20" name="Tekstvak 19"/>
          <p:cNvSpPr txBox="1"/>
          <p:nvPr/>
        </p:nvSpPr>
        <p:spPr>
          <a:xfrm>
            <a:off x="696000" y="50400"/>
            <a:ext cx="1459684" cy="400110"/>
          </a:xfrm>
          <a:prstGeom prst="rect">
            <a:avLst/>
          </a:prstGeom>
          <a:noFill/>
        </p:spPr>
        <p:txBody>
          <a:bodyPr wrap="square" rtlCol="0">
            <a:spAutoFit/>
          </a:bodyPr>
          <a:lstStyle/>
          <a:p>
            <a:r>
              <a:rPr lang="nl-NL" sz="2000" dirty="0">
                <a:solidFill>
                  <a:schemeClr val="bg1"/>
                </a:solidFill>
                <a:latin typeface="Arial" charset="0"/>
                <a:ea typeface="Arial" charset="0"/>
                <a:cs typeface="Arial" charset="0"/>
              </a:rPr>
              <a:t>Les 8</a:t>
            </a:r>
          </a:p>
        </p:txBody>
      </p:sp>
      <p:sp>
        <p:nvSpPr>
          <p:cNvPr id="21" name="Tekstvak 20"/>
          <p:cNvSpPr txBox="1"/>
          <p:nvPr/>
        </p:nvSpPr>
        <p:spPr>
          <a:xfrm>
            <a:off x="6096000" y="50400"/>
            <a:ext cx="5400000" cy="400110"/>
          </a:xfrm>
          <a:prstGeom prst="rect">
            <a:avLst/>
          </a:prstGeom>
          <a:noFill/>
        </p:spPr>
        <p:txBody>
          <a:bodyPr wrap="square" rtlCol="0">
            <a:spAutoFit/>
          </a:bodyPr>
          <a:lstStyle/>
          <a:p>
            <a:pPr algn="r"/>
            <a:r>
              <a:rPr lang="nl-NL" sz="2000" dirty="0">
                <a:solidFill>
                  <a:schemeClr val="bg1"/>
                </a:solidFill>
                <a:latin typeface="Arial" charset="0"/>
                <a:ea typeface="Arial" charset="0"/>
                <a:cs typeface="Arial" charset="0"/>
              </a:rPr>
              <a:t>Hoe schrijf ik zelf een waanzinnig boek?</a:t>
            </a:r>
          </a:p>
        </p:txBody>
      </p:sp>
      <p:pic>
        <p:nvPicPr>
          <p:cNvPr id="14" name="Afbeelding 13"/>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581980" y="559735"/>
            <a:ext cx="1126671" cy="1591583"/>
          </a:xfrm>
          <a:prstGeom prst="rect">
            <a:avLst/>
          </a:prstGeom>
        </p:spPr>
      </p:pic>
      <p:pic>
        <p:nvPicPr>
          <p:cNvPr id="16" name="Afbeelding 15"/>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96000" y="3141404"/>
            <a:ext cx="2748042" cy="2448444"/>
          </a:xfrm>
          <a:prstGeom prst="rect">
            <a:avLst/>
          </a:prstGeom>
        </p:spPr>
      </p:pic>
      <p:pic>
        <p:nvPicPr>
          <p:cNvPr id="12" name="Afbeelding 11"/>
          <p:cNvPicPr>
            <a:picLocks noChangeAspect="1"/>
          </p:cNvPicPr>
          <p:nvPr/>
        </p:nvPicPr>
        <p:blipFill>
          <a:blip r:embed="rId5" cstate="screen">
            <a:extLst>
              <a:ext uri="{BEBA8EAE-BF5A-486C-A8C5-ECC9F3942E4B}">
                <a14:imgProps xmlns:a14="http://schemas.microsoft.com/office/drawing/2010/main">
                  <a14:imgLayer r:embed="rId6">
                    <a14:imgEffect>
                      <a14:backgroundRemoval t="3000" b="94500" l="4747" r="93038"/>
                    </a14:imgEffect>
                  </a14:imgLayer>
                </a14:imgProps>
              </a:ext>
              <a:ext uri="{28A0092B-C50C-407E-A947-70E740481C1C}">
                <a14:useLocalDpi xmlns:a14="http://schemas.microsoft.com/office/drawing/2010/main"/>
              </a:ext>
            </a:extLst>
          </a:blip>
          <a:stretch>
            <a:fillRect/>
          </a:stretch>
        </p:blipFill>
        <p:spPr>
          <a:xfrm>
            <a:off x="5131513" y="3415549"/>
            <a:ext cx="498306" cy="473075"/>
          </a:xfrm>
          <a:prstGeom prst="rect">
            <a:avLst/>
          </a:prstGeom>
        </p:spPr>
      </p:pic>
      <p:pic>
        <p:nvPicPr>
          <p:cNvPr id="11" name="Afbeelding 10">
            <a:extLst>
              <a:ext uri="{FF2B5EF4-FFF2-40B4-BE49-F238E27FC236}">
                <a16:creationId xmlns:a16="http://schemas.microsoft.com/office/drawing/2014/main" id="{D8B766F9-A9D2-424F-A9B7-BDFBE081507E}"/>
              </a:ext>
            </a:extLst>
          </p:cNvPr>
          <p:cNvPicPr>
            <a:picLocks noChangeAspect="1"/>
          </p:cNvPicPr>
          <p:nvPr/>
        </p:nvPicPr>
        <p:blipFill>
          <a:blip r:embed="rId5" cstate="screen">
            <a:extLst>
              <a:ext uri="{BEBA8EAE-BF5A-486C-A8C5-ECC9F3942E4B}">
                <a14:imgProps xmlns:a14="http://schemas.microsoft.com/office/drawing/2010/main">
                  <a14:imgLayer r:embed="rId6">
                    <a14:imgEffect>
                      <a14:backgroundRemoval t="3000" b="94500" l="4747" r="93038"/>
                    </a14:imgEffect>
                  </a14:imgLayer>
                </a14:imgProps>
              </a:ext>
              <a:ext uri="{28A0092B-C50C-407E-A947-70E740481C1C}">
                <a14:useLocalDpi xmlns:a14="http://schemas.microsoft.com/office/drawing/2010/main"/>
              </a:ext>
            </a:extLst>
          </a:blip>
          <a:stretch>
            <a:fillRect/>
          </a:stretch>
        </p:blipFill>
        <p:spPr>
          <a:xfrm>
            <a:off x="5131513" y="1266382"/>
            <a:ext cx="498306" cy="473075"/>
          </a:xfrm>
          <a:prstGeom prst="rect">
            <a:avLst/>
          </a:prstGeom>
        </p:spPr>
      </p:pic>
    </p:spTree>
    <p:extLst>
      <p:ext uri="{BB962C8B-B14F-4D97-AF65-F5344CB8AC3E}">
        <p14:creationId xmlns:p14="http://schemas.microsoft.com/office/powerpoint/2010/main" val="2728186699"/>
      </p:ext>
    </p:extLst>
  </p:cSld>
  <p:clrMapOvr>
    <a:masterClrMapping/>
  </p:clrMapOvr>
</p:sld>
</file>

<file path=ppt/theme/theme1.xml><?xml version="1.0" encoding="utf-8"?>
<a:theme xmlns:a="http://schemas.openxmlformats.org/drawingml/2006/main" name="Office Theme">
  <a:themeElements>
    <a:clrScheme name="Office-thema">
      <a:dk1>
        <a:sysClr val="windowText" lastClr="000000"/>
      </a:dk1>
      <a:lt1>
        <a:sysClr val="window" lastClr="FFFFFF"/>
      </a:lt1>
      <a:dk2>
        <a:srgbClr val="44546A"/>
      </a:dk2>
      <a:lt2>
        <a:srgbClr val="E7E6E6"/>
      </a:lt2>
      <a:accent1>
        <a:srgbClr val="1D9A78"/>
      </a:accent1>
      <a:accent2>
        <a:srgbClr val="8BC145"/>
      </a:accent2>
      <a:accent3>
        <a:srgbClr val="36AFCE"/>
      </a:accent3>
      <a:accent4>
        <a:srgbClr val="1D6FA9"/>
      </a:accent4>
      <a:accent5>
        <a:srgbClr val="B74919"/>
      </a:accent5>
      <a:accent6>
        <a:srgbClr val="F19D19"/>
      </a:accent6>
      <a:hlink>
        <a:srgbClr val="0563C1"/>
      </a:hlink>
      <a:folHlink>
        <a:srgbClr val="954F72"/>
      </a:folHlink>
    </a:clrScheme>
    <a:fontScheme name="Office-thema">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thema">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AE6F2518-B084-4896-AF52-66CC2144AA26}"/>
    </a:ext>
  </a:extLst>
</a:theme>
</file>

<file path=ppt/theme/theme2.xml><?xml version="1.0" encoding="utf-8"?>
<a:theme xmlns:a="http://schemas.openxmlformats.org/drawingml/2006/main" name="Office-th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2820</TotalTime>
  <Words>1069</Words>
  <Application>Microsoft Office PowerPoint</Application>
  <PresentationFormat>Widescreen</PresentationFormat>
  <Paragraphs>257</Paragraphs>
  <Slides>17</Slides>
  <Notes>8</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17</vt:i4>
      </vt:variant>
    </vt:vector>
  </HeadingPairs>
  <TitlesOfParts>
    <vt:vector size="22" baseType="lpstr">
      <vt:lpstr>Arial</vt:lpstr>
      <vt:lpstr>Calibri</vt:lpstr>
      <vt:lpstr>Calibri Light</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Test</dc:title>
  <dc:creator>Hilbert Geerling</dc:creator>
  <cp:lastModifiedBy>E.M. Baas</cp:lastModifiedBy>
  <cp:revision>189</cp:revision>
  <dcterms:created xsi:type="dcterms:W3CDTF">2017-07-26T14:05:48Z</dcterms:created>
  <dcterms:modified xsi:type="dcterms:W3CDTF">2022-03-31T12:07:09Z</dcterms:modified>
</cp:coreProperties>
</file>