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270" autoAdjust="0"/>
  </p:normalViewPr>
  <p:slideViewPr>
    <p:cSldViewPr snapToGrid="0" snapToObjects="1">
      <p:cViewPr varScale="1">
        <p:scale>
          <a:sx n="91" d="100"/>
          <a:sy n="91" d="100"/>
        </p:scale>
        <p:origin x="1650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82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uitleggen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welke problemen de ontwerpers van duikpakken 300 jaar geleden zijn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tegengekomen.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 de tekst de belangrijkste informatie halen over waarom het duikpak van 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gebroeders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Carmagnolle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onpraktisch was in gebruik.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 descr="Related 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59839" y="2914055"/>
            <a:ext cx="1736161" cy="255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381368" y="1120400"/>
            <a:ext cx="5326387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381368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8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834" y="3254294"/>
            <a:ext cx="3554166" cy="2324939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454267" y="1130717"/>
            <a:ext cx="5547913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25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454267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01" y="1684523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00" y="408455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 descr="Related 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59839" y="1990726"/>
            <a:ext cx="1736161" cy="255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bladzijde 30 en 31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Toets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2174325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4728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Kies een onderwerp voor de tweet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Verzin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Twitternaam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Begin vast met de kladversie van de tweet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66" y="2131022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6913348" y="2548463"/>
            <a:ext cx="4329142" cy="346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783287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tweet schrijven over een dag in een onderzeeboot.</a:t>
            </a:r>
          </a:p>
        </p:txBody>
      </p:sp>
      <p:pic>
        <p:nvPicPr>
          <p:cNvPr id="13" name="Picture 12" descr="Related ima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60514" y="1990726"/>
            <a:ext cx="1736161" cy="255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Tweet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Nog een tweet 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tweet gaan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Tweet presenteren aan de groep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86195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076213" y="2739660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54" y="233916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53" y="4173850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54" y="532655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481" y="2136797"/>
            <a:ext cx="5322803" cy="329915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11" descr="Related imag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746422" y="3969939"/>
            <a:ext cx="1470575" cy="2165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vergane schepen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pantser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romp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geborgen (bergen)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detecteren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natuurlijke habitat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722" y="3101143"/>
            <a:ext cx="1708438" cy="241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18 t/m 21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5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Beste antwoord kiezen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18 t/m 21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van de week,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minuten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127" y="4503875"/>
            <a:ext cx="2007745" cy="178885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17" y="2063517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580" y="4495690"/>
            <a:ext cx="2338291" cy="152958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117" y="2231975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4705009"/>
            <a:ext cx="551985" cy="524036"/>
          </a:xfrm>
          <a:prstGeom prst="rect">
            <a:avLst/>
          </a:prstGeom>
        </p:spPr>
      </p:pic>
      <p:pic>
        <p:nvPicPr>
          <p:cNvPr id="2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17" y="353735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193" y="2698991"/>
            <a:ext cx="4041070" cy="264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uitleggen hoe het kan dat er geen plannen bewaard zijn gebleven van de eerste onderzeeboten van Cornelis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Drebbel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zelf een vraag bedenken bij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24.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 descr="Related 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59839" y="2606279"/>
            <a:ext cx="1736161" cy="255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22 t/m 24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58482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408955" y="1147313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381368" y="65360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506" y="3548018"/>
            <a:ext cx="3167619" cy="207208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442348" y="1147313"/>
            <a:ext cx="565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22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442348" y="65360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07" y="4060023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8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waarom het beter zou zijn om een onderzeeboot te laten varen met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een motor in plaats van op menselijke spierkracht.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vertellen waar verwijswoorden in de tekst naar verwijzen.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 descr="Related 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59839" y="2606279"/>
            <a:ext cx="1736161" cy="255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25717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278232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25 t/m 29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8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Onder water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222" y="1078047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415549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83994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2834</TotalTime>
  <Words>983</Words>
  <Application>Microsoft Office PowerPoint</Application>
  <PresentationFormat>Widescreen</PresentationFormat>
  <Paragraphs>264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196</cp:revision>
  <dcterms:created xsi:type="dcterms:W3CDTF">2017-07-26T14:05:48Z</dcterms:created>
  <dcterms:modified xsi:type="dcterms:W3CDTF">2022-09-01T09:49:52Z</dcterms:modified>
</cp:coreProperties>
</file>