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80" r:id="rId4"/>
    <p:sldId id="259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9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0932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29617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5.png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voorspellen wat er in de hoofdstukken ‘Te vroeg gejuicht’, ‘Gemaakte natuur’ 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‘Een zeemonster in kalksteen’ verteld zal worden.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044" y="2298502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573173" y="1153950"/>
            <a:ext cx="522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73173" y="63329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</a:t>
            </a: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8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3698" y="4339852"/>
            <a:ext cx="2901789" cy="1898190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153016"/>
            <a:ext cx="5400676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59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2063098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81581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3369" y="1990726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03965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28541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863" y="3113617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9136833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Ontwerp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met je team een andere inhoudsopgave voor het boek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Lees de opdracht goed door en bespreek de indeling en 	presentatie van de inhoudsopgave.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begin maken met de inhoudsopgave.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698987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787089" y="2962498"/>
            <a:ext cx="3757018" cy="301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9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783287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nieuwe inhoudsopgave maken voor het boek.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044" y="1990726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612" y="1187370"/>
            <a:ext cx="8409681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(Voor)lezen	Bladzijde 68 t/m 72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Inhoudsopgave maken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Inhoudsopgave nalezen op fouten/versieren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inhoudsopgave gaan presenteren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Inhoudsopgave presenteren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612" y="698827"/>
            <a:ext cx="6484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782713" y="3700224"/>
            <a:ext cx="3321484" cy="266144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1" y="2647677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4467626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69" y="564974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76994" y="823419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2"/>
          <p:cNvSpPr txBox="1"/>
          <p:nvPr/>
        </p:nvSpPr>
        <p:spPr>
          <a:xfrm>
            <a:off x="776994" y="1345676"/>
            <a:ext cx="8182367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Voorspellingen bespreken en controleren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Evalueren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33" y="2452856"/>
            <a:ext cx="551985" cy="524036"/>
          </a:xfrm>
          <a:prstGeom prst="rect">
            <a:avLst/>
          </a:prstGeom>
        </p:spPr>
      </p:pic>
      <p:pic>
        <p:nvPicPr>
          <p:cNvPr id="8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998" y="3385116"/>
            <a:ext cx="3480358" cy="227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077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6137" y="2599315"/>
            <a:ext cx="4985863" cy="3090313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10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20963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rgens gebukt onder gaan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truinen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idderen (siddert)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 sluier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revolutie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beschutting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‘Woord en betekenis’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4379" y="3314544"/>
            <a:ext cx="1792847" cy="253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44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49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76000" y="1449388"/>
            <a:ext cx="55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Beste antwoord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44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t/m 49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6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2127" y="4771335"/>
            <a:ext cx="2007745" cy="1788856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7" y="2063517"/>
            <a:ext cx="551985" cy="524036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1" y="2641036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C2A53F8-2075-4E54-B71A-C1242E348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0" y="4353889"/>
            <a:ext cx="551985" cy="524036"/>
          </a:xfrm>
          <a:prstGeom prst="rect">
            <a:avLst/>
          </a:prstGeom>
        </p:spPr>
      </p:pic>
      <p:pic>
        <p:nvPicPr>
          <p:cNvPr id="14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6" y="3583189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484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6000" y="1484681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8482" y="2915842"/>
            <a:ext cx="3313915" cy="216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hoofdstukken ‘Wandelende eilanden’, ‘De dansende spionne’ en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‘Het begin van Amsterdam’ samenvatten in maximaal vier zinnen.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719" y="2298502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433175" y="666712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2334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97144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0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935682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4218" y="331950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227305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5230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7271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381368" y="1167745"/>
            <a:ext cx="5473652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381368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8286" y="4473296"/>
            <a:ext cx="2715427" cy="177628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167745"/>
            <a:ext cx="5400676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22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8" y="2021976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7" y="381380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uitleggen waarom het bedrijf Philips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Evoluon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cadeau heeft gegeven aan de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stad Eindhoven.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uitleggen wat de schrijver benoemt in de eerste alinea van het hoofdstuk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‘Eindeloze tekeningen’.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044" y="2914055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2572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Lezen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131513" y="715853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131513" y="2612412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223" y="888157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023" y="3026290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268813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290417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470954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2967</TotalTime>
  <Words>1030</Words>
  <Application>Microsoft Office PowerPoint</Application>
  <PresentationFormat>Widescreen</PresentationFormat>
  <Paragraphs>270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226</cp:revision>
  <dcterms:created xsi:type="dcterms:W3CDTF">2017-07-26T14:05:48Z</dcterms:created>
  <dcterms:modified xsi:type="dcterms:W3CDTF">2021-12-01T12:41:13Z</dcterms:modified>
</cp:coreProperties>
</file>