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256" r:id="rId2"/>
    <p:sldId id="278" r:id="rId3"/>
    <p:sldId id="257" r:id="rId4"/>
    <p:sldId id="277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9" r:id="rId19"/>
    <p:sldId id="27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29617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1-12-2021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wortels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Oranje’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inhoud van het boek voorspellen door gebruik te maken van de tekst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eigen ervaringen.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044" y="2914055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2572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131513" y="715853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131513" y="2612412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26 t/m 31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223" y="888157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023" y="3026290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268813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290417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470954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573173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573173" y="633291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56844" y="3475779"/>
            <a:ext cx="2436329" cy="159371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blz. 28 en 31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374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4010617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3369" y="1990726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(lees bladzijde 32 t/m 37)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39652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28541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4863" y="311361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Bedenk met je team of je wil dat drop blijft bestaan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of niet en bedenk argumenten.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begin maken met het betoog.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410106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051797" y="2565179"/>
            <a:ext cx="3757018" cy="3010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betoog schrijven over of drop moet blijven bestaan of niet.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044" y="1990726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612" y="1187370"/>
            <a:ext cx="7353879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(Voor)lezen	Bladzijde 38 t/m 43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Betoog over drop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Betoog nalezen op fouten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betoog gaan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Betoog voorlezen aan de groep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612" y="698827"/>
            <a:ext cx="64847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424495" y="3700224"/>
            <a:ext cx="3321484" cy="2661445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1" y="2686020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4506910"/>
            <a:ext cx="551985" cy="524036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69" y="568009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76994" y="823419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345676"/>
            <a:ext cx="8182367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controleren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33" y="2452856"/>
            <a:ext cx="551985" cy="524036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7998" y="3630213"/>
            <a:ext cx="3480358" cy="2276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0077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6137" y="2319951"/>
            <a:ext cx="4985863" cy="3090313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20963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217" y="3997183"/>
            <a:ext cx="895224" cy="1398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3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0"/>
          <p:cNvSpPr txBox="1"/>
          <p:nvPr/>
        </p:nvSpPr>
        <p:spPr>
          <a:xfrm>
            <a:off x="695325" y="1532650"/>
            <a:ext cx="396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 Bedenk een vraag om iets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nieuws te leren over je teamgenoten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5020796" y="1532650"/>
            <a:ext cx="647520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Bepaal teamnaam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Bepaal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yell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Bepaal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Werken aan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teamposter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563" y="2679670"/>
            <a:ext cx="551985" cy="524036"/>
          </a:xfrm>
          <a:prstGeom prst="rect">
            <a:avLst/>
          </a:prstGeom>
        </p:spPr>
      </p:pic>
      <p:pic>
        <p:nvPicPr>
          <p:cNvPr id="8" name="Afbeelding 2">
            <a:extLst>
              <a:ext uri="{FF2B5EF4-FFF2-40B4-BE49-F238E27FC236}">
                <a16:creationId xmlns:a16="http://schemas.microsoft.com/office/drawing/2014/main" id="{0CFB8F80-7CB5-4630-A253-14B45314F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74" t="40615" r="54408" b="43532"/>
          <a:stretch/>
        </p:blipFill>
        <p:spPr>
          <a:xfrm>
            <a:off x="1474492" y="3579364"/>
            <a:ext cx="2401665" cy="1571782"/>
          </a:xfrm>
          <a:prstGeom prst="rect">
            <a:avLst/>
          </a:prstGeom>
        </p:spPr>
      </p:pic>
      <p:sp>
        <p:nvSpPr>
          <p:cNvPr id="9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Teamnaam</a:t>
            </a:r>
          </a:p>
        </p:txBody>
      </p:sp>
    </p:spTree>
    <p:extLst>
      <p:ext uri="{BB962C8B-B14F-4D97-AF65-F5344CB8AC3E}">
        <p14:creationId xmlns:p14="http://schemas.microsoft.com/office/powerpoint/2010/main" val="63154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 je nopjes zijn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lomp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 zuivel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volle laag krijgen (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uitdr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vloedgolf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sabel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‘Woord en betekenis’ invullen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9576" y="3707959"/>
            <a:ext cx="1792847" cy="2532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  <p:sp>
        <p:nvSpPr>
          <p:cNvPr id="8" name="Tekstvak 12"/>
          <p:cNvSpPr txBox="1"/>
          <p:nvPr/>
        </p:nvSpPr>
        <p:spPr>
          <a:xfrm>
            <a:off x="776994" y="4904263"/>
            <a:ext cx="8182367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	Bladzijde 9 t/m 19</a:t>
            </a:r>
          </a:p>
        </p:txBody>
      </p:sp>
      <p:sp>
        <p:nvSpPr>
          <p:cNvPr id="9" name="Rectangle 8"/>
          <p:cNvSpPr/>
          <p:nvPr/>
        </p:nvSpPr>
        <p:spPr>
          <a:xfrm>
            <a:off x="776994" y="4315281"/>
            <a:ext cx="17652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6000" y="1484681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5871" y="3223967"/>
            <a:ext cx="3313915" cy="216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uitleggen wat de functie is van de blauwe woorden met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pijl ertussen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onderaan de bladzijden.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hoe de Leerplichtwet kinderen helpt.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044" y="2606279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433175" y="666712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2334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97144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Plannen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20 t/m 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935682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22730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5230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72712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381368" y="1167745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381368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8881" y="3495460"/>
            <a:ext cx="2715427" cy="177628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167745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22 en 25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8" y="2021976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412158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 wortels van Oranje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waarom het hoofdstuk ‘De 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shoenami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van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Terschelling’ heet.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in eigen woorden uitleggen wat bedoeld wordt met ‘moordenaar op een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voetstuk’.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4044" y="2914055"/>
            <a:ext cx="1841956" cy="28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2940</TotalTime>
  <Words>1124</Words>
  <Application>Microsoft Office PowerPoint</Application>
  <PresentationFormat>Widescreen</PresentationFormat>
  <Paragraphs>284</Paragraphs>
  <Slides>19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208</cp:revision>
  <dcterms:created xsi:type="dcterms:W3CDTF">2017-07-26T14:05:48Z</dcterms:created>
  <dcterms:modified xsi:type="dcterms:W3CDTF">2021-12-01T13:07:09Z</dcterms:modified>
</cp:coreProperties>
</file>