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10"/>
    <p:sldId id="273" r:id="rId11"/>
    <p:sldId id="266" r:id="rId12"/>
    <p:sldId id="275" r:id="rId13"/>
    <p:sldId id="276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727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5" pos="3953" userDrawn="1">
          <p15:clr>
            <a:srgbClr val="A4A3A4"/>
          </p15:clr>
        </p15:guide>
        <p15:guide id="6" orient="horz" pos="913" userDrawn="1">
          <p15:clr>
            <a:srgbClr val="A4A3A4"/>
          </p15:clr>
        </p15:guide>
        <p15:guide id="7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95" autoAdjust="0"/>
    <p:restoredTop sz="94270" autoAdjust="0"/>
  </p:normalViewPr>
  <p:slideViewPr>
    <p:cSldViewPr snapToGrid="0" snapToObjects="1">
      <p:cViewPr varScale="1">
        <p:scale>
          <a:sx n="102" d="100"/>
          <a:sy n="102" d="100"/>
        </p:scale>
        <p:origin x="1320" y="72"/>
      </p:cViewPr>
      <p:guideLst>
        <p:guide orient="horz" pos="572"/>
        <p:guide pos="3727"/>
        <p:guide pos="438"/>
        <p:guide pos="3953"/>
        <p:guide orient="horz" pos="913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CC5B6-C830-E945-8A4D-D07A063B9621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B865A-6191-3B48-B0BB-AC5B43A653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6146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6690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1409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4703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9829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334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962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2479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688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7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5325" y="59955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11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kunnen uitleggen waarom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Undis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Lovis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het niet leuk vinden dat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Birk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aan elkaar verknocht zijn.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leerlingen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kunnen uitleggen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waarom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Birk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er even aan twijfelt of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wel in een grot zou kunnen wonen.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We kunnen vertellen of de vragen opzoekvragen of nadenkvragen zijn en kunnen toelichten waarom.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8763" y="3529608"/>
            <a:ext cx="1836562" cy="265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63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6275999" y="1089094"/>
            <a:ext cx="5326387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teamopdrachten 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285750" lvl="0" indent="-28575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Vooruitblik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Introductie schrijfopdracht</a:t>
            </a:r>
          </a:p>
          <a:p>
            <a:pPr marL="352425" lvl="0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kumimoji="0" lang="nl-NL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Success</a:t>
            </a: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nl-NL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for</a:t>
            </a: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nl-NL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All</a:t>
            </a: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275999" y="679838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Les 13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5551" y="3417442"/>
            <a:ext cx="2887282" cy="1888701"/>
          </a:xfrm>
          <a:prstGeom prst="rect">
            <a:avLst/>
          </a:prstGeom>
        </p:spPr>
      </p:pic>
      <p:sp>
        <p:nvSpPr>
          <p:cNvPr id="14" name="Tekstvak 12"/>
          <p:cNvSpPr txBox="1"/>
          <p:nvPr/>
        </p:nvSpPr>
        <p:spPr>
          <a:xfrm>
            <a:off x="368087" y="1079948"/>
            <a:ext cx="5547913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vergelijken 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verduidelijken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141 en 142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Opdrachten 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20 minuten</a:t>
            </a:r>
          </a:p>
        </p:txBody>
      </p:sp>
      <p:sp>
        <p:nvSpPr>
          <p:cNvPr id="16" name="Tekstvak 16"/>
          <p:cNvSpPr txBox="1"/>
          <p:nvPr/>
        </p:nvSpPr>
        <p:spPr>
          <a:xfrm>
            <a:off x="758825" y="63218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Stap 3: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Maatjeswerk/</a:t>
            </a: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teamwerk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832" y="1923749"/>
            <a:ext cx="551985" cy="52403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2C06D234-958B-49DA-A940-FD4EFDA62F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831" y="4033787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43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14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informatie uit een tekst halen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5978" y="1990726"/>
            <a:ext cx="2279347" cy="329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34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5325" y="908050"/>
            <a:ext cx="48292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 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Toets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5016675" y="2456998"/>
            <a:ext cx="6480000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Toets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maken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(lees bladzijde 144 t/m 152)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week afmaken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Stillezen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675" y="908050"/>
            <a:ext cx="64800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Oefenen voor de toets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14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63" b="89916" l="9921" r="89980">
                        <a14:foregroundMark x1="39683" y1="30112" x2="39683" y2="30112"/>
                        <a14:foregroundMark x1="61706" y1="23249" x2="61706" y2="232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9239" y="4432938"/>
            <a:ext cx="1846729" cy="13081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11" y="1449292"/>
            <a:ext cx="491660" cy="466765"/>
          </a:xfrm>
          <a:prstGeom prst="rect">
            <a:avLst/>
          </a:prstGeom>
        </p:spPr>
      </p:pic>
      <p:pic>
        <p:nvPicPr>
          <p:cNvPr id="11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11" y="3340106"/>
            <a:ext cx="491660" cy="46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51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5325" y="908050"/>
            <a:ext cx="7234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	Voorbereiden op de schrijfopdracht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695324" y="1506755"/>
            <a:ext cx="9363076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Schrijf een tekst waarin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Birk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met elkaar in gesprek zijn.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Gebruik de directe en indirecte rede in de tekst.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Bedenk waar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Birk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het gesprek aan het voeren zijn en 	waarover.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5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?	B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egin met het schrijven van de tekst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14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467" y="3032509"/>
            <a:ext cx="491660" cy="466765"/>
          </a:xfrm>
          <a:prstGeom prst="rect">
            <a:avLst/>
          </a:prstGeom>
        </p:spPr>
      </p:pic>
      <p:pic>
        <p:nvPicPr>
          <p:cNvPr id="11" name="Afbeelding 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6067" l="9989" r="89984">
                        <a14:foregroundMark x1="18269" y1="59267" x2="18269" y2="59267"/>
                        <a14:foregroundMark x1="78980" y1="26400" x2="78980" y2="26400"/>
                        <a14:foregroundMark x1="33627" y1="19967" x2="33627" y2="19967"/>
                        <a14:foregroundMark x1="22409" y1="28967" x2="22409" y2="28967"/>
                        <a14:backgroundMark x1="26229" y1="24500" x2="26229" y2="24500"/>
                        <a14:backgroundMark x1="34081" y1="20600" x2="34081" y2="20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0151">
            <a:off x="8103596" y="2939597"/>
            <a:ext cx="3700383" cy="296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22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5" y="1449388"/>
            <a:ext cx="10800000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Voorbereiding op de schrijfopdracht</a:t>
            </a:r>
          </a:p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285750" lvl="0" indent="-28575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Schrijfopdracht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 afmaken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Inleveren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teamwoordenboek 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14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1805" y="2917388"/>
            <a:ext cx="3863520" cy="252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17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15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6675" y="1449388"/>
            <a:ext cx="10800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kunnen een tekst schrijven waarin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Birk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met elkaar in gesprek zijn, waarbij ze gebruik maken van de directe en indirecte rede.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7328" y="2298502"/>
            <a:ext cx="2279347" cy="329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08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696000" y="1449388"/>
            <a:ext cx="10799388" cy="44012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 afmaken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Schrijfopdracht afmaken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30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 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Tekening maken bij de tekst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Overleg hoe jullie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tekst gaan presenteren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>
              <a:tabLst>
                <a:tab pos="1677988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Tekst presenteren aan de groep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566489" y="861951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Schrijfopdracht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15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067" l="9989" r="89984">
                        <a14:foregroundMark x1="18269" y1="59267" x2="18269" y2="59267"/>
                        <a14:foregroundMark x1="78980" y1="26400" x2="78980" y2="26400"/>
                        <a14:foregroundMark x1="33627" y1="19967" x2="33627" y2="19967"/>
                        <a14:foregroundMark x1="22409" y1="28967" x2="22409" y2="28967"/>
                        <a14:backgroundMark x1="26229" y1="24500" x2="26229" y2="24500"/>
                        <a14:backgroundMark x1="34081" y1="20600" x2="34081" y2="20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0151">
            <a:off x="8474978" y="3266291"/>
            <a:ext cx="3069261" cy="245934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254" y="2339161"/>
            <a:ext cx="551985" cy="524036"/>
          </a:xfrm>
          <a:prstGeom prst="rect">
            <a:avLst/>
          </a:prstGeom>
        </p:spPr>
      </p:pic>
      <p:pic>
        <p:nvPicPr>
          <p:cNvPr id="10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73" y="4095451"/>
            <a:ext cx="551985" cy="524036"/>
          </a:xfrm>
          <a:prstGeom prst="rect">
            <a:avLst/>
          </a:prstGeom>
        </p:spPr>
      </p:pic>
      <p:pic>
        <p:nvPicPr>
          <p:cNvPr id="11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253" y="5299616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856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6675" y="1449388"/>
            <a:ext cx="10800000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Teamwoordenboek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Samenwerken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week</a:t>
            </a:r>
          </a:p>
          <a:p>
            <a:pPr marL="285750" lvl="0" indent="-28575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</a:t>
            </a:r>
          </a:p>
          <a:p>
            <a:pPr marL="28575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Verder lezen in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814" y="1610678"/>
            <a:ext cx="5260186" cy="3260343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15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4829" y="4030232"/>
            <a:ext cx="1378828" cy="199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5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4" y="1449388"/>
            <a:ext cx="4086537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aan elkaar verknocht (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uitdr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.)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uitgelaten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geneeskrachtig</a:t>
            </a: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dienstdoen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beurtelings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onherroepelijk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4990599" y="1449388"/>
            <a:ext cx="6662685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Zoek de betekenis op in het woordenboek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Haal woorden voor het teamwoordenboek 	uit de tekst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Studiewijzer ‘Woord en betekenis’ invullen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11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Woorden van de week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2" b="96271" l="3951" r="94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5574" y="3122566"/>
            <a:ext cx="1510361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4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vak 12"/>
          <p:cNvSpPr txBox="1"/>
          <p:nvPr/>
        </p:nvSpPr>
        <p:spPr>
          <a:xfrm>
            <a:off x="696000" y="1449388"/>
            <a:ext cx="5220000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Plannen van de opdrachten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Lees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116 t/m 126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plakken bij 	aanwijzingen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15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?	Woorden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6276000" y="1449388"/>
            <a:ext cx="5580000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vergelijken en 	verduidelijken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124 t/m 126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Opdrachten 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20 minuten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275388" y="921369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Maatjeswerk/teamwerk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11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2713" y="4853969"/>
            <a:ext cx="1898846" cy="1691829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71" y="2025746"/>
            <a:ext cx="551985" cy="524036"/>
          </a:xfrm>
          <a:prstGeom prst="rect">
            <a:avLst/>
          </a:prstGeom>
        </p:spPr>
      </p:pic>
      <p:pic>
        <p:nvPicPr>
          <p:cNvPr id="14" name="Afbeelding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9863" y="4941655"/>
            <a:ext cx="2452274" cy="1604143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613E373A-308B-4EC7-80D5-A49588CA54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9871" y="2307038"/>
            <a:ext cx="551985" cy="524036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2C2A53F8-2075-4E54-B71A-C1242E3489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6235" y="4402083"/>
            <a:ext cx="551985" cy="524036"/>
          </a:xfrm>
          <a:prstGeom prst="rect">
            <a:avLst/>
          </a:prstGeom>
        </p:spPr>
      </p:pic>
      <p:pic>
        <p:nvPicPr>
          <p:cNvPr id="21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70" y="3878047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27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746107" y="1449388"/>
            <a:ext cx="10749281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Samenwerkvaardigheid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teamopdrachten 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Punten en feedback</a:t>
            </a: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teamopdrachten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11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ECCCE8C9-D538-4112-938B-D5A27F2953D0}"/>
              </a:ext>
            </a:extLst>
          </p:cNvPr>
          <p:cNvSpPr txBox="1"/>
          <p:nvPr/>
        </p:nvSpPr>
        <p:spPr>
          <a:xfrm>
            <a:off x="696000" y="96005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16D19FAA-872F-4B22-863C-D701F4277B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6332" y="2779664"/>
            <a:ext cx="3869056" cy="253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10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12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135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kunnen uitleggen waarom het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eerst niet lukt om in slaap te vallen in de berengrot.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uitleggen waarom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tegen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Birk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zegt dat Mattis waarschijnlijk tevreden is dat ze weg is.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vertellen of de vragen opzoekvragen of nadenkvragen zijn en kunnen toelichten waarom. 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8763" y="3221832"/>
            <a:ext cx="1836562" cy="265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044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6000" y="679280"/>
            <a:ext cx="48292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teamopdrachten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666712"/>
            <a:ext cx="64800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Teamwoordenboek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Tijdens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lezen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week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16000" y="2526698"/>
            <a:ext cx="6480000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Plannen van de opdrachten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Lees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127 t/m 134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plakken bij aanwijzingen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15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12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9329" y="727983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763" y="2926049"/>
            <a:ext cx="2894474" cy="2578912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3114308"/>
            <a:ext cx="498306" cy="473075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59429669-15F8-48EB-AEA2-7518614434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1218299"/>
            <a:ext cx="498306" cy="473075"/>
          </a:xfrm>
          <a:prstGeom prst="rect">
            <a:avLst/>
          </a:prstGeom>
        </p:spPr>
      </p:pic>
      <p:pic>
        <p:nvPicPr>
          <p:cNvPr id="13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4628957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35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6276000" y="1089094"/>
            <a:ext cx="5473652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teamopdrachten 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Punten en feedback</a:t>
            </a: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Lezen en teamopdrachten</a:t>
            </a:r>
          </a:p>
          <a:p>
            <a:pPr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275999" y="679838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12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000" y="3320403"/>
            <a:ext cx="2982220" cy="1950804"/>
          </a:xfrm>
          <a:prstGeom prst="rect">
            <a:avLst/>
          </a:prstGeom>
        </p:spPr>
      </p:pic>
      <p:sp>
        <p:nvSpPr>
          <p:cNvPr id="14" name="Tekstvak 12"/>
          <p:cNvSpPr txBox="1"/>
          <p:nvPr/>
        </p:nvSpPr>
        <p:spPr>
          <a:xfrm>
            <a:off x="442348" y="1079948"/>
            <a:ext cx="5653652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Memo’s vergelijken en 	verduidelijken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?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133 en 134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Opdrachten 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20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kstvak 16"/>
          <p:cNvSpPr txBox="1"/>
          <p:nvPr/>
        </p:nvSpPr>
        <p:spPr>
          <a:xfrm>
            <a:off x="442348" y="671238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Maatjeswerk/teamwerk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07" y="1951873"/>
            <a:ext cx="551985" cy="524036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4D5ABA26-6D4B-4A17-BE73-4D6ED7792A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07" y="4033787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52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13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6000" y="1449388"/>
            <a:ext cx="10800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kunnen zelf een opzoekvraag en een nadenkvraag bedenken en uitleggen waarom dit een opzoekvraag of nadenkvraag is.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1297" y="2298502"/>
            <a:ext cx="2134028" cy="308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2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6000" y="908050"/>
            <a:ext cx="48292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711240"/>
            <a:ext cx="64800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Teamwoordenboek afmaken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Tijdens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lezen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week afmaken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16000" y="2526698"/>
            <a:ext cx="6480000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Lees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135 t/m 142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plakken bij zinnen voor een 	goede opzoek- of nadenkvraag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15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13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9329" y="770753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842" y="3150706"/>
            <a:ext cx="2922874" cy="2604215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4020343"/>
            <a:ext cx="498306" cy="473075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D8B766F9-A9D2-424F-A9B7-BDFBE08150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1266382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86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-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-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2924</TotalTime>
  <Words>1064</Words>
  <Application>Microsoft Office PowerPoint</Application>
  <PresentationFormat>Widescreen</PresentationFormat>
  <Paragraphs>261</Paragraphs>
  <Slides>17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Hilbert Geerling</dc:creator>
  <cp:lastModifiedBy>E.M. Baas</cp:lastModifiedBy>
  <cp:revision>222</cp:revision>
  <dcterms:created xsi:type="dcterms:W3CDTF">2017-07-26T14:05:48Z</dcterms:created>
  <dcterms:modified xsi:type="dcterms:W3CDTF">2021-03-25T16:21:48Z</dcterms:modified>
</cp:coreProperties>
</file>