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0"/>
  </p:notesMasterIdLst>
  <p:sldIdLst>
    <p:sldId id="256" r:id="rId2"/>
    <p:sldId id="278" r:id="rId3"/>
    <p:sldId id="257" r:id="rId4"/>
    <p:sldId id="277" r:id="rId5"/>
    <p:sldId id="259" r:id="rId6"/>
    <p:sldId id="260" r:id="rId7"/>
    <p:sldId id="261" r:id="rId8"/>
    <p:sldId id="262" r:id="rId9"/>
    <p:sldId id="263" r:id="rId10"/>
    <p:sldId id="272" r:id="rId11"/>
    <p:sldId id="273" r:id="rId12"/>
    <p:sldId id="266" r:id="rId13"/>
    <p:sldId id="275" r:id="rId14"/>
    <p:sldId id="276" r:id="rId15"/>
    <p:sldId id="268" r:id="rId16"/>
    <p:sldId id="269" r:id="rId17"/>
    <p:sldId id="270" r:id="rId18"/>
    <p:sldId id="271" r:id="rId1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3727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5" pos="3953" userDrawn="1">
          <p15:clr>
            <a:srgbClr val="A4A3A4"/>
          </p15:clr>
        </p15:guide>
        <p15:guide id="6" orient="horz" pos="913" userDrawn="1">
          <p15:clr>
            <a:srgbClr val="A4A3A4"/>
          </p15:clr>
        </p15:guide>
        <p15:guide id="7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26"/>
    <p:restoredTop sz="94613"/>
  </p:normalViewPr>
  <p:slideViewPr>
    <p:cSldViewPr snapToGrid="0" snapToObjects="1">
      <p:cViewPr varScale="1">
        <p:scale>
          <a:sx n="102" d="100"/>
          <a:sy n="102" d="100"/>
        </p:scale>
        <p:origin x="1248" y="72"/>
      </p:cViewPr>
      <p:guideLst>
        <p:guide orient="horz" pos="572"/>
        <p:guide pos="3727"/>
        <p:guide pos="438"/>
        <p:guide pos="3953"/>
        <p:guide orient="horz" pos="913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CC5B6-C830-E945-8A4D-D07A063B9621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BB865A-6191-3B48-B0BB-AC5B43A653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6146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6690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4703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334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962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2479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BB865A-6191-3B48-B0BB-AC5B43A65365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6888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7D0AF-B4A6-BD4A-A659-527D684BB080}" type="datetimeFigureOut">
              <a:rPr lang="nl-NL" smtClean="0"/>
              <a:t>25-3-2021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4B84A-342A-0144-9040-13A8EB264C5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7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3.png"/><Relationship Id="rId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5325" y="59955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000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kunnen op basis van de voor- en achterkant voorspellen wat voor soort boek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‘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de roversdochter’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is en wat het schrijfdoel van de auteur is. 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kunnen vertellen wat we al weten over rovers en roversbendes.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9769" y="2606279"/>
            <a:ext cx="2276231" cy="328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963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6000" y="711240"/>
            <a:ext cx="482926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2: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Lezen en 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000" y="786256"/>
            <a:ext cx="6480000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Teamwoordenboek afmaken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Tijdens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het lezen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week afmaken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5016000" y="2620133"/>
            <a:ext cx="6480000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Plannen van de opdrachten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Lees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bladzijde 31 t/m 42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plakken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15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3</a:t>
            </a: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4842" y="900905"/>
            <a:ext cx="1126671" cy="1591583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000" y="3141404"/>
            <a:ext cx="2748042" cy="2448444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3254893"/>
            <a:ext cx="498306" cy="473075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D8B766F9-A9D2-424F-A9B7-BDFBE081507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1349292"/>
            <a:ext cx="498306" cy="473075"/>
          </a:xfrm>
          <a:prstGeom prst="rect">
            <a:avLst/>
          </a:prstGeom>
        </p:spPr>
      </p:pic>
      <p:pic>
        <p:nvPicPr>
          <p:cNvPr id="13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9474" y="4698311"/>
            <a:ext cx="498306" cy="4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186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/>
          <p:cNvSpPr txBox="1"/>
          <p:nvPr/>
        </p:nvSpPr>
        <p:spPr>
          <a:xfrm>
            <a:off x="6276000" y="1089094"/>
            <a:ext cx="5220000" cy="47089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lvl="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</a:p>
          <a:p>
            <a:pPr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Teamopdrachten </a:t>
            </a:r>
          </a:p>
          <a:p>
            <a:pPr marL="285750" lvl="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Punten en feedback</a:t>
            </a:r>
          </a:p>
          <a:p>
            <a:pPr marL="285750" lvl="0" indent="-285750"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677988" algn="l"/>
              </a:tabLst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Vooruitblik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Toets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Introductie schrijfopdracht</a:t>
            </a:r>
          </a:p>
          <a:p>
            <a:pPr marL="352425" lvl="0" indent="-342900">
              <a:buFont typeface="Wingdings" panose="05000000000000000000" pitchFamily="2" charset="2"/>
              <a:buChar char="Ø"/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kumimoji="0" lang="nl-NL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Success</a:t>
            </a:r>
            <a:r>
              <a:rPr kumimoji="0" lang="nl-NL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nl-NL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for</a:t>
            </a:r>
            <a:r>
              <a:rPr kumimoji="0" lang="nl-NL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nl-NL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All</a:t>
            </a:r>
            <a:r>
              <a:rPr kumimoji="0" lang="nl-NL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275999" y="679838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Stap 4: Terugblik en vooruitblik</a:t>
            </a:r>
          </a:p>
        </p:txBody>
      </p:sp>
      <p:sp>
        <p:nvSpPr>
          <p:cNvPr id="23" name="Tekstvak 22"/>
          <p:cNvSpPr txBox="1"/>
          <p:nvPr/>
        </p:nvSpPr>
        <p:spPr>
          <a:xfrm>
            <a:off x="695324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Les 3</a:t>
            </a:r>
          </a:p>
        </p:txBody>
      </p:sp>
      <p:sp>
        <p:nvSpPr>
          <p:cNvPr id="24" name="Tekstvak 2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8128" y="3769074"/>
            <a:ext cx="3115743" cy="2038147"/>
          </a:xfrm>
          <a:prstGeom prst="rect">
            <a:avLst/>
          </a:prstGeom>
        </p:spPr>
      </p:pic>
      <p:sp>
        <p:nvSpPr>
          <p:cNvPr id="14" name="Tekstvak 12"/>
          <p:cNvSpPr txBox="1"/>
          <p:nvPr/>
        </p:nvSpPr>
        <p:spPr>
          <a:xfrm>
            <a:off x="695324" y="1079948"/>
            <a:ext cx="5400676" cy="47089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Memo’s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vergelijken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	verduidelijken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blz. 40 t/m 42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Teamopdrachten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Opdrachten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2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Groep	Vertellen over de relatie tussen 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Birk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, bewijzen met 	aanwijzingen in de tekst.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Tekstvak 16"/>
          <p:cNvSpPr txBox="1"/>
          <p:nvPr/>
        </p:nvSpPr>
        <p:spPr>
          <a:xfrm>
            <a:off x="758825" y="63218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Stap 3: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Maatjeswerk/</a:t>
            </a: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teamwerk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251" y="1923749"/>
            <a:ext cx="551985" cy="524036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2C06D234-958B-49DA-A940-FD4EFDA62F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251" y="4033787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43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4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00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Ik kan informatie uit een tekst halen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9769" y="2018930"/>
            <a:ext cx="2276231" cy="328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34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5325" y="908050"/>
            <a:ext cx="48292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 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	Toets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5016675" y="2456998"/>
            <a:ext cx="6480000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Toets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maken (lees bladzijde 43 t/m 54)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20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week afmaken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Stillezen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675" y="908050"/>
            <a:ext cx="648000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Oefenen voor de toets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4</a:t>
            </a: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63" b="89916" l="9921" r="89980">
                        <a14:foregroundMark x1="39683" y1="30112" x2="39683" y2="30112"/>
                        <a14:foregroundMark x1="61706" y1="23249" x2="61706" y2="232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4988" y="4039652"/>
            <a:ext cx="1846729" cy="130810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511" y="1456948"/>
            <a:ext cx="491660" cy="466765"/>
          </a:xfrm>
          <a:prstGeom prst="rect">
            <a:avLst/>
          </a:prstGeom>
        </p:spPr>
      </p:pic>
      <p:pic>
        <p:nvPicPr>
          <p:cNvPr id="11" name="Afbeelding 1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511" y="3038585"/>
            <a:ext cx="491660" cy="46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516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5325" y="908050"/>
            <a:ext cx="7234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	Voorbereiden op de schrijfopdracht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695324" y="1506755"/>
            <a:ext cx="7640601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Bedenk met je team een vergelijking.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Bedenk eerst een bijvoeglijk naamwoord.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Bedenk bij het bijvoeglijke naamwoord een 	zelfstandig naamwoord (dier, ding of mens).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4</a:t>
            </a: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14" y="2364405"/>
            <a:ext cx="491660" cy="466765"/>
          </a:xfrm>
          <a:prstGeom prst="rect">
            <a:avLst/>
          </a:prstGeom>
        </p:spPr>
      </p:pic>
      <p:pic>
        <p:nvPicPr>
          <p:cNvPr id="11" name="Afbeelding 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6067" l="9989" r="89984">
                        <a14:foregroundMark x1="18269" y1="59267" x2="18269" y2="59267"/>
                        <a14:foregroundMark x1="78980" y1="26400" x2="78980" y2="26400"/>
                        <a14:foregroundMark x1="33627" y1="19967" x2="33627" y2="19967"/>
                        <a14:foregroundMark x1="22409" y1="28967" x2="22409" y2="28967"/>
                        <a14:backgroundMark x1="26229" y1="24500" x2="26229" y2="24500"/>
                        <a14:backgroundMark x1="34081" y1="20600" x2="34081" y2="20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0151">
            <a:off x="7926220" y="2385673"/>
            <a:ext cx="4068751" cy="326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22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95325" y="1449388"/>
            <a:ext cx="10800000" cy="31700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Toets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Voorbereiding op de schrijfopdracht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Schrijfopdracht</a:t>
            </a:r>
          </a:p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Teamopdrachten afmaken</a:t>
            </a:r>
          </a:p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Inleveren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teamwoordenboek en 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 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4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4: Terugblik en vooruitblik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1805" y="2917388"/>
            <a:ext cx="3863520" cy="252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2174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5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6675" y="1449388"/>
            <a:ext cx="108000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kunnen een spreekwoord met een vergelijking verzinnen.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444" y="1990726"/>
            <a:ext cx="2276231" cy="328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08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/>
          <p:cNvSpPr txBox="1"/>
          <p:nvPr/>
        </p:nvSpPr>
        <p:spPr>
          <a:xfrm>
            <a:off x="566489" y="1363949"/>
            <a:ext cx="10799388" cy="44012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Teamopdrachten afmaken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Spreekwoord met een vergelijking verzinnen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30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 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Tekening (figuurlijk) van het spreekwoord maken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Overleg hoe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jullie het spreekwoord gaan presenteren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</a:p>
          <a:p>
            <a:pPr marL="9525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Groep	Opdracht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presenteren </a:t>
            </a: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 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566489" y="861951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 Schrijfopdracht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5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6067" l="9989" r="89984">
                        <a14:foregroundMark x1="18269" y1="59267" x2="18269" y2="59267"/>
                        <a14:foregroundMark x1="78980" y1="26400" x2="78980" y2="26400"/>
                        <a14:foregroundMark x1="33627" y1="19967" x2="33627" y2="19967"/>
                        <a14:foregroundMark x1="22409" y1="28967" x2="22409" y2="28967"/>
                        <a14:backgroundMark x1="26229" y1="24500" x2="26229" y2="24500"/>
                        <a14:backgroundMark x1="34081" y1="20600" x2="34081" y2="20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00151">
            <a:off x="8461513" y="3181732"/>
            <a:ext cx="3157565" cy="2530099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245" y="2240869"/>
            <a:ext cx="551985" cy="524036"/>
          </a:xfrm>
          <a:prstGeom prst="rect">
            <a:avLst/>
          </a:prstGeom>
        </p:spPr>
      </p:pic>
      <p:pic>
        <p:nvPicPr>
          <p:cNvPr id="10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999" y="4077031"/>
            <a:ext cx="551985" cy="524036"/>
          </a:xfrm>
          <a:prstGeom prst="rect">
            <a:avLst/>
          </a:prstGeom>
        </p:spPr>
      </p:pic>
      <p:pic>
        <p:nvPicPr>
          <p:cNvPr id="11" name="Afbeelding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000" y="5224604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285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96675" y="1449388"/>
            <a:ext cx="10800000" cy="31700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Terugblik op voorspellen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Teamwoordenboek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Teamopdrachten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Samenwerken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 van de week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Verder lezen in: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Afbeelding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2689" y="1989523"/>
            <a:ext cx="5716054" cy="3542897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5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2: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640" y="4292306"/>
            <a:ext cx="1422296" cy="205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558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6"/>
          <p:cNvSpPr txBox="1"/>
          <p:nvPr/>
        </p:nvSpPr>
        <p:spPr>
          <a:xfrm>
            <a:off x="695325" y="59955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</a:p>
        </p:txBody>
      </p:sp>
      <p:sp>
        <p:nvSpPr>
          <p:cNvPr id="3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kstvak 10"/>
          <p:cNvSpPr txBox="1"/>
          <p:nvPr/>
        </p:nvSpPr>
        <p:spPr>
          <a:xfrm>
            <a:off x="695325" y="1532650"/>
            <a:ext cx="3960000" cy="44012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Vraag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Overeenkomsten? </a:t>
            </a:r>
          </a:p>
          <a:p>
            <a:pPr marL="285750" lvl="0" indent="-285750"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342900" lvl="0" indent="-342900">
              <a:buFontTx/>
              <a:buChar char="-"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Bijzonder plekje.</a:t>
            </a:r>
          </a:p>
          <a:p>
            <a:pPr marL="342900" lvl="0" indent="-342900">
              <a:buFontTx/>
              <a:buChar char="-"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Leuke activiteit.</a:t>
            </a:r>
          </a:p>
          <a:p>
            <a:pPr marL="342900" lvl="0" indent="-342900">
              <a:buFontTx/>
              <a:buChar char="-"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Land</a:t>
            </a:r>
          </a:p>
          <a:p>
            <a:pPr marL="342900" lvl="0" indent="-342900">
              <a:buFontTx/>
              <a:buChar char="-"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…………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kstvak 12"/>
          <p:cNvSpPr txBox="1"/>
          <p:nvPr/>
        </p:nvSpPr>
        <p:spPr>
          <a:xfrm>
            <a:off x="5020796" y="1532650"/>
            <a:ext cx="6475204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Bepaal teamnaam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Bepaal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yell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Bepaal samenwerkvaardigheid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Werken aan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team-schatkist.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Afbeelding 1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5563" y="2679670"/>
            <a:ext cx="551985" cy="524036"/>
          </a:xfrm>
          <a:prstGeom prst="rect">
            <a:avLst/>
          </a:prstGeom>
        </p:spPr>
      </p:pic>
      <p:pic>
        <p:nvPicPr>
          <p:cNvPr id="8" name="Afbeelding 2">
            <a:extLst>
              <a:ext uri="{FF2B5EF4-FFF2-40B4-BE49-F238E27FC236}">
                <a16:creationId xmlns:a16="http://schemas.microsoft.com/office/drawing/2014/main" id="{0CFB8F80-7CB5-4630-A253-14B45314F2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974" t="40615" r="54408" b="43532"/>
          <a:stretch/>
        </p:blipFill>
        <p:spPr>
          <a:xfrm>
            <a:off x="1474492" y="4140314"/>
            <a:ext cx="2401665" cy="1571782"/>
          </a:xfrm>
          <a:prstGeom prst="rect">
            <a:avLst/>
          </a:prstGeom>
        </p:spPr>
      </p:pic>
      <p:sp>
        <p:nvSpPr>
          <p:cNvPr id="9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 Teamnaam</a:t>
            </a:r>
          </a:p>
        </p:txBody>
      </p:sp>
    </p:spTree>
    <p:extLst>
      <p:ext uri="{BB962C8B-B14F-4D97-AF65-F5344CB8AC3E}">
        <p14:creationId xmlns:p14="http://schemas.microsoft.com/office/powerpoint/2010/main" val="631549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vak 10"/>
          <p:cNvSpPr txBox="1"/>
          <p:nvPr/>
        </p:nvSpPr>
        <p:spPr>
          <a:xfrm>
            <a:off x="695325" y="1449388"/>
            <a:ext cx="3960000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kritiek leveren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zachtmoedig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oorverdovend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botterik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fatsoenlijk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lvl="0" indent="-457200">
              <a:buFont typeface="Wingdings" charset="2"/>
              <a:buAutoNum type="arabicPeriod"/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 ore komen (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uitdr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.)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4990599" y="1449388"/>
            <a:ext cx="6662685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Zoek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betekenis op in het woordenboek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Haal woorden voor het teamwoordenboek 	uit de tekst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Studiewijzer ‘Woord en betekenis’ invullen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	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van de week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2" b="96271" l="3951" r="945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5573" y="3388380"/>
            <a:ext cx="1510361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46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ekstvak 1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</a:p>
        </p:txBody>
      </p:sp>
      <p:sp>
        <p:nvSpPr>
          <p:cNvPr id="4" name="Tekstvak 17"/>
          <p:cNvSpPr txBox="1"/>
          <p:nvPr/>
        </p:nvSpPr>
        <p:spPr>
          <a:xfrm>
            <a:off x="4791807" y="50400"/>
            <a:ext cx="71745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r"/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kstvak 9"/>
          <p:cNvSpPr txBox="1"/>
          <p:nvPr/>
        </p:nvSpPr>
        <p:spPr>
          <a:xfrm>
            <a:off x="695325" y="6578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: Voorspellen nieuw boek &amp; doel van de schrijver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kstvak 12"/>
          <p:cNvSpPr txBox="1"/>
          <p:nvPr/>
        </p:nvSpPr>
        <p:spPr>
          <a:xfrm>
            <a:off x="700623" y="1158396"/>
            <a:ext cx="8182367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Gooi met de dobbelsteen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Beantwoord de vraag op de kaart (aanwijzingen boek)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Teamantwoord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 minuten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Wat is het doel van de schrijver?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Afbeelding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857" y="2355376"/>
            <a:ext cx="551985" cy="52403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95325" y="3712717"/>
            <a:ext cx="38045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4: Voorlezen 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woordweb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kstvak 12"/>
          <p:cNvSpPr txBox="1"/>
          <p:nvPr/>
        </p:nvSpPr>
        <p:spPr>
          <a:xfrm>
            <a:off x="700623" y="4185176"/>
            <a:ext cx="8182367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Leerkracht	Voorlezen blz. 5 t/m 18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Woordweb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maken over rovers en roversbendes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3" name="Afbeelding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1" y="5298696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654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746107" y="1449388"/>
            <a:ext cx="10749281" cy="31700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Samenwerkvaardigheid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Voorspellen 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Voorlezen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Teamopdrachten met verhelderen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1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ECCCE8C9-D538-4112-938B-D5A27F2953D0}"/>
              </a:ext>
            </a:extLst>
          </p:cNvPr>
          <p:cNvSpPr txBox="1"/>
          <p:nvPr/>
        </p:nvSpPr>
        <p:spPr>
          <a:xfrm>
            <a:off x="696000" y="96005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5: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 en vooruitblik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16D19FAA-872F-4B22-863C-D701F4277BF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3567" y="2553978"/>
            <a:ext cx="3744866" cy="244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510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2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695325" y="1449388"/>
            <a:ext cx="1080135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in eigen woorden aangeven hoe een gebouw er voor en na de geboorte van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uitzag.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aangeven wat een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aardman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is en beschrijven hoe een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aardman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eruitziet.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9769" y="2606279"/>
            <a:ext cx="2276231" cy="328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044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vak 9"/>
          <p:cNvSpPr txBox="1"/>
          <p:nvPr/>
        </p:nvSpPr>
        <p:spPr>
          <a:xfrm>
            <a:off x="696000" y="679280"/>
            <a:ext cx="482926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1:	Woorden van de week</a:t>
            </a: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2:	Lezen en 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tabLst>
                <a:tab pos="968375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016000" y="666712"/>
            <a:ext cx="6480000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Teamwoordenboek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ijdens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het lezen</a:t>
            </a:r>
          </a:p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week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5016000" y="2526698"/>
            <a:ext cx="6480000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Plannen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van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de opdrachten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5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Zelf	Lees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blz.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19 t/m 30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Memo’s plakken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10 minuten</a:t>
            </a: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	Woorden van de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week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T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eamopdrachten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2</a:t>
            </a:r>
          </a:p>
        </p:txBody>
      </p:sp>
      <p:sp>
        <p:nvSpPr>
          <p:cNvPr id="21" name="Tekstvak 20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9329" y="544730"/>
            <a:ext cx="1126671" cy="1591583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000" y="3141404"/>
            <a:ext cx="2748042" cy="2448444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3141404"/>
            <a:ext cx="498306" cy="473075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59429669-15F8-48EB-AEA2-7518614434B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1218299"/>
            <a:ext cx="498306" cy="473075"/>
          </a:xfrm>
          <a:prstGeom prst="rect">
            <a:avLst/>
          </a:prstGeom>
        </p:spPr>
      </p:pic>
      <p:pic>
        <p:nvPicPr>
          <p:cNvPr id="13" name="Afbeelding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1513" y="4617940"/>
            <a:ext cx="498306" cy="47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235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/>
          <p:cNvSpPr txBox="1"/>
          <p:nvPr/>
        </p:nvSpPr>
        <p:spPr>
          <a:xfrm>
            <a:off x="6276000" y="1089094"/>
            <a:ext cx="5473652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Terugblik</a:t>
            </a:r>
          </a:p>
          <a:p>
            <a:pPr marL="285750" lvl="0" indent="-28575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Teamopdrachten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Punten en feedback</a:t>
            </a:r>
          </a:p>
          <a:p>
            <a:pPr marL="9525" lvl="0">
              <a:tabLst>
                <a:tab pos="1677988" algn="l"/>
              </a:tabLst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Vooruitblik</a:t>
            </a:r>
          </a:p>
          <a:p>
            <a:pPr lvl="0"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Woorden van de week</a:t>
            </a:r>
          </a:p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Teamopdrachten</a:t>
            </a:r>
          </a:p>
          <a:p>
            <a:pPr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lvl="0">
              <a:defRPr/>
            </a:pP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6275999" y="679838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4: Terugblik en vooruitblik</a:t>
            </a:r>
          </a:p>
        </p:txBody>
      </p:sp>
      <p:sp>
        <p:nvSpPr>
          <p:cNvPr id="23" name="Tekstvak 22"/>
          <p:cNvSpPr txBox="1"/>
          <p:nvPr/>
        </p:nvSpPr>
        <p:spPr>
          <a:xfrm>
            <a:off x="695324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2</a:t>
            </a:r>
          </a:p>
        </p:txBody>
      </p:sp>
      <p:sp>
        <p:nvSpPr>
          <p:cNvPr id="24" name="Tekstvak 23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Afbeelding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5923" y="4259193"/>
            <a:ext cx="3480154" cy="2276526"/>
          </a:xfrm>
          <a:prstGeom prst="rect">
            <a:avLst/>
          </a:prstGeom>
        </p:spPr>
      </p:pic>
      <p:sp>
        <p:nvSpPr>
          <p:cNvPr id="14" name="Tekstvak 12"/>
          <p:cNvSpPr txBox="1"/>
          <p:nvPr/>
        </p:nvSpPr>
        <p:spPr>
          <a:xfrm>
            <a:off x="695324" y="1079948"/>
            <a:ext cx="5220000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Maatje	Memo’s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vergelijken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en 	verduidelijken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endParaRPr lang="nl-NL" sz="2000" dirty="0" smtClean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10 minuten</a:t>
            </a: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b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Klaar?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Duolezen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blz. 28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t/m 30</a:t>
            </a:r>
          </a:p>
          <a:p>
            <a:pPr marL="9525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Woorden 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van de week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</a:t>
            </a: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Team	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Opdrachten</a:t>
            </a: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maken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  <a:p>
            <a:pPr marL="9525" lvl="0">
              <a:tabLst>
                <a:tab pos="1677988" algn="l"/>
              </a:tabLst>
              <a:defRPr/>
            </a:pPr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	20 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minuten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Tekstvak 16"/>
          <p:cNvSpPr txBox="1"/>
          <p:nvPr/>
        </p:nvSpPr>
        <p:spPr>
          <a:xfrm>
            <a:off x="758825" y="632183"/>
            <a:ext cx="4829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Stap 3: Maatjeswerk/teamwerk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898" y="1878944"/>
            <a:ext cx="551985" cy="524036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4D5ABA26-6D4B-4A17-BE73-4D6ED7792A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4500" l="4747" r="930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899" y="3997175"/>
            <a:ext cx="551985" cy="5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52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696000" y="50400"/>
            <a:ext cx="1459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Les 3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6096000" y="50400"/>
            <a:ext cx="540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0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roversdochter</a:t>
            </a:r>
            <a:endParaRPr lang="nl-NL" sz="2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0" y="6560191"/>
            <a:ext cx="1219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Copyright ©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Success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nl-NL" sz="105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nl-NL" sz="105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Alle rechten voorbehouden</a:t>
            </a:r>
          </a:p>
          <a:p>
            <a:pPr algn="ctr"/>
            <a:endParaRPr lang="nl-NL" sz="105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95325" y="908050"/>
            <a:ext cx="926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Doel van de les: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96000" y="1449388"/>
            <a:ext cx="10800000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in eigen woorden weergeven hoe de relatie tussen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Birk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verandert als ze elkaar net ontmoet hebben.</a:t>
            </a:r>
          </a:p>
          <a:p>
            <a:pPr>
              <a:defRPr/>
            </a:pP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&gt; Wij kunnen voorspellen hoe de relatie tussen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Birk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en </a:t>
            </a:r>
            <a:r>
              <a:rPr lang="nl-NL" sz="2000" dirty="0" err="1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Ronja</a:t>
            </a:r>
            <a:r>
              <a:rPr lang="nl-NL" sz="2000" dirty="0" smtClean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 in de rest van het boek zal veranderen.</a:t>
            </a:r>
            <a:endParaRPr lang="nl-NL" sz="2000" dirty="0">
              <a:solidFill>
                <a:srgbClr val="00206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9769" y="2914055"/>
            <a:ext cx="2276231" cy="328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921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-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-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2998</TotalTime>
  <Words>1094</Words>
  <Application>Microsoft Office PowerPoint</Application>
  <PresentationFormat>Widescreen</PresentationFormat>
  <Paragraphs>287</Paragraphs>
  <Slides>18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Hilbert Geerling</dc:creator>
  <cp:lastModifiedBy>E.M. Baas</cp:lastModifiedBy>
  <cp:revision>230</cp:revision>
  <dcterms:created xsi:type="dcterms:W3CDTF">2017-07-26T14:05:48Z</dcterms:created>
  <dcterms:modified xsi:type="dcterms:W3CDTF">2021-03-25T16:18:28Z</dcterms:modified>
</cp:coreProperties>
</file>