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0"/>
  </p:notesMasterIdLst>
  <p:sldIdLst>
    <p:sldId id="256" r:id="rId2"/>
    <p:sldId id="278" r:id="rId3"/>
    <p:sldId id="257" r:id="rId4"/>
    <p:sldId id="277" r:id="rId5"/>
    <p:sldId id="279" r:id="rId6"/>
    <p:sldId id="260" r:id="rId7"/>
    <p:sldId id="261" r:id="rId8"/>
    <p:sldId id="262" r:id="rId9"/>
    <p:sldId id="263" r:id="rId10"/>
    <p:sldId id="272" r:id="rId11"/>
    <p:sldId id="273" r:id="rId12"/>
    <p:sldId id="266" r:id="rId13"/>
    <p:sldId id="275" r:id="rId14"/>
    <p:sldId id="276" r:id="rId15"/>
    <p:sldId id="268" r:id="rId16"/>
    <p:sldId id="269" r:id="rId17"/>
    <p:sldId id="270" r:id="rId18"/>
    <p:sldId id="271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.H. Doornbos-Zigter" initials="MD" lastIdx="12" clrIdx="0">
    <p:extLst>
      <p:ext uri="{19B8F6BF-5375-455C-9EA6-DF929625EA0E}">
        <p15:presenceInfo xmlns:p15="http://schemas.microsoft.com/office/powerpoint/2012/main" userId="M.H. Doornbos-Zigt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26"/>
    <p:restoredTop sz="94613"/>
  </p:normalViewPr>
  <p:slideViewPr>
    <p:cSldViewPr snapToGrid="0" snapToObjects="1">
      <p:cViewPr varScale="1">
        <p:scale>
          <a:sx n="90" d="100"/>
          <a:sy n="90" d="100"/>
        </p:scale>
        <p:origin x="1170" y="66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achtbanen te gek zijn!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op basis van de voor- en achterkant voorspellen wat voor soort boek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‘Waarom achtbanen te gek zijn!’ is en wat het schrijfdoel van de auteur is.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gebruikmaken van de inhoudsopgave om de juiste informatie te vinden.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op basis van de illustraties en (tussen)kopjes een voorspelling doen over waarom achtbanen te gek zijn en waarom je ogen je soms voor de gek houden.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2966" y="3343462"/>
            <a:ext cx="2563034" cy="2568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08050"/>
            <a:ext cx="48292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11240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32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42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achtbanen te gek zijn!</a:t>
            </a: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1980" y="559735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0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415549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66382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5999" y="1098240"/>
            <a:ext cx="5351893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 met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verhelderen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schrijfopdracht</a:t>
            </a: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achtbanen te gek zijn!</a:t>
            </a:r>
          </a:p>
        </p:txBody>
      </p:sp>
      <p:sp>
        <p:nvSpPr>
          <p:cNvPr id="14" name="Tekstvak 12"/>
          <p:cNvSpPr txBox="1"/>
          <p:nvPr/>
        </p:nvSpPr>
        <p:spPr>
          <a:xfrm>
            <a:off x="695324" y="1079948"/>
            <a:ext cx="5220000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vergelijken, 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Duo-lezen: blz. 40 t/m 42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Woorden van de 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 en 	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Vraag bespreken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758825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1664300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4344795"/>
            <a:ext cx="551985" cy="524036"/>
          </a:xfrm>
          <a:prstGeom prst="rect">
            <a:avLst/>
          </a:prstGeom>
        </p:spPr>
      </p:pic>
      <p:pic>
        <p:nvPicPr>
          <p:cNvPr id="13" name="Afbeelding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8017" y="3667875"/>
            <a:ext cx="2614095" cy="1709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achtbanen te gek zijn!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Ik kan informatie uit een tekst halen.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2966" y="1990726"/>
            <a:ext cx="2563034" cy="2568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675" y="2456998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Toets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 (lees blz. 43 t/m 54)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 afmaken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675" y="908050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achtbanen te gek zijn!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2033" y="4039652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461980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3038585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3: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Voorbereiden op de 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5324" y="1506755"/>
            <a:ext cx="6844727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Kies een onderwerp/vraag uit.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Bespreek hoe jullie de brief gaan schrijven.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Een begin maken met de brief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achtbanen te gek zijn!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314" y="2358800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6663159" y="2409333"/>
            <a:ext cx="3439049" cy="275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Terugblik op de voorspelling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Inleveren woordenlijst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achtbanen te gek zijn!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805" y="2917388"/>
            <a:ext cx="3863520" cy="25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achtbanen te gek zijn!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brief schrijven naar de auteur van het boek met de vraag om meer informatie.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2966" y="2307038"/>
            <a:ext cx="2563034" cy="2568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449388"/>
            <a:ext cx="10799388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afmaken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Brief schrijven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Brief nalezen op fouten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Overleggen over brief voorlezen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 minuten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Brief voorlezen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566489" y="861951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achtbanen te gek zijn!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971280" y="2023460"/>
            <a:ext cx="2562196" cy="205304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254" y="2268741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491" y="4100736"/>
            <a:ext cx="551985" cy="524036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491" y="5326557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Teamwoordenboek en teamboekje inleveren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Verder lezen in: </a:t>
            </a: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8468" y="1742165"/>
            <a:ext cx="6350000" cy="3935826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achtbanen te gek zijn!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7984" y="3728415"/>
            <a:ext cx="2392258" cy="239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3" name="Tekstvak 17"/>
          <p:cNvSpPr txBox="1"/>
          <p:nvPr/>
        </p:nvSpPr>
        <p:spPr>
          <a:xfrm>
            <a:off x="4791807" y="50400"/>
            <a:ext cx="71745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achtbanen te gek zijn!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r"/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Voorspellen nieuw boek &amp; doel van de schrijver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kstvak 12"/>
          <p:cNvSpPr txBox="1"/>
          <p:nvPr/>
        </p:nvSpPr>
        <p:spPr>
          <a:xfrm>
            <a:off x="776994" y="1494010"/>
            <a:ext cx="8182367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Gooi met de dobbelsteen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Beantwoord de vraag op de kaart (aanwijzingen boek)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Teamantwoord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Wat is het doel van de schrijver?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364" y="2617394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53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zenuwen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registreren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hersenschors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hersenstam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humeur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imiteren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701729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betekenis op in het woordenboek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Studiewijzer ‘Woord en betekenis’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invullen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achtbanen te gek zijn!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1967" y="3050326"/>
            <a:ext cx="1510361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9"/>
          <p:cNvSpPr txBox="1"/>
          <p:nvPr/>
        </p:nvSpPr>
        <p:spPr>
          <a:xfrm>
            <a:off x="696000" y="735797"/>
            <a:ext cx="482926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Maatjeswerk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3" name="Tekstvak 18"/>
          <p:cNvSpPr txBox="1"/>
          <p:nvPr/>
        </p:nvSpPr>
        <p:spPr>
          <a:xfrm>
            <a:off x="5131513" y="750769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Plannen 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13 t/m 19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</a:p>
        </p:txBody>
      </p:sp>
      <p:sp>
        <p:nvSpPr>
          <p:cNvPr id="4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achtbanen te gek zijn!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Afbeelding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749" y="1111596"/>
            <a:ext cx="2748042" cy="2448444"/>
          </a:xfrm>
          <a:prstGeom prst="rect">
            <a:avLst/>
          </a:prstGeom>
        </p:spPr>
      </p:pic>
      <p:pic>
        <p:nvPicPr>
          <p:cNvPr id="7" name="Afbeelding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1336596"/>
            <a:ext cx="498306" cy="473075"/>
          </a:xfrm>
          <a:prstGeom prst="rect">
            <a:avLst/>
          </a:prstGeom>
        </p:spPr>
      </p:pic>
      <p:pic>
        <p:nvPicPr>
          <p:cNvPr id="8" name="Afbeelding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2873117"/>
            <a:ext cx="498306" cy="473075"/>
          </a:xfrm>
          <a:prstGeom prst="rect">
            <a:avLst/>
          </a:prstGeom>
        </p:spPr>
      </p:pic>
      <p:sp>
        <p:nvSpPr>
          <p:cNvPr id="9" name="Tekstvak 12"/>
          <p:cNvSpPr txBox="1"/>
          <p:nvPr/>
        </p:nvSpPr>
        <p:spPr>
          <a:xfrm>
            <a:off x="5131513" y="4293919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Duo-lezen: blz. 16 t/m 19</a:t>
            </a: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" name="Afbeelding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4915436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56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4"/>
          <p:cNvSpPr txBox="1"/>
          <p:nvPr/>
        </p:nvSpPr>
        <p:spPr>
          <a:xfrm>
            <a:off x="6275999" y="1213966"/>
            <a:ext cx="5473652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Samenwerkvaardigheid</a:t>
            </a:r>
          </a:p>
          <a:p>
            <a:pPr marL="285750" lvl="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kstvak 16"/>
          <p:cNvSpPr txBox="1"/>
          <p:nvPr/>
        </p:nvSpPr>
        <p:spPr>
          <a:xfrm>
            <a:off x="6275999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6: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sp>
        <p:nvSpPr>
          <p:cNvPr id="4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achtbanen te gek zijn!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5374" y="4102395"/>
            <a:ext cx="2305849" cy="1508360"/>
          </a:xfrm>
          <a:prstGeom prst="rect">
            <a:avLst/>
          </a:prstGeom>
        </p:spPr>
      </p:pic>
      <p:sp>
        <p:nvSpPr>
          <p:cNvPr id="7" name="Tekstvak 12"/>
          <p:cNvSpPr txBox="1"/>
          <p:nvPr/>
        </p:nvSpPr>
        <p:spPr>
          <a:xfrm>
            <a:off x="695324" y="1213966"/>
            <a:ext cx="522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Teamwerk en woorden 	bespreken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16"/>
          <p:cNvSpPr txBox="1"/>
          <p:nvPr/>
        </p:nvSpPr>
        <p:spPr>
          <a:xfrm>
            <a:off x="758825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5: Teamwerk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Afbeelding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843404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89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achtbanen te gek zijn!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eigen woorden uitleggen waarom sommige mensen duizelig worden in een achtbaan en andere mensen niet. </a:t>
            </a:r>
          </a:p>
          <a:p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uit de tekst de belangrijkste informatie halen over de hersenschors en de hersenstam en ze kunnen hier de ‘Cirkels van verschil en overeenkomst’ voor invullen. 	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3641" y="2953403"/>
            <a:ext cx="2563034" cy="2568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66671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en uitvoeren van 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31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achtbanen te gek zijn!</a:t>
            </a: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9329" y="544730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0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141404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39564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660470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achtbanen te gek zijn!</a:t>
            </a: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4934" y="3395379"/>
            <a:ext cx="2251191" cy="1472605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47089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vergelijken, uitleggen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Duo-lezen: blz. 30 en 31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Woorden van de 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 en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Overeenkomsten hersenstam 	en hersenschors bespreken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758825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661731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899" y="4343948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achtbanen te gek zijn!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eigen woorden uitleggen wat bedoeld wordt met ‘je bent wat je eet’. </a:t>
            </a:r>
          </a:p>
          <a:p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Wij kunnen in eigen woorden vertellen waarom het goed is om fouten te maken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2966" y="2307038"/>
            <a:ext cx="2563034" cy="2568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2547</TotalTime>
  <Words>1152</Words>
  <Application>Microsoft Office PowerPoint</Application>
  <PresentationFormat>Widescreen</PresentationFormat>
  <Paragraphs>290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196</cp:revision>
  <dcterms:created xsi:type="dcterms:W3CDTF">2017-07-26T14:05:48Z</dcterms:created>
  <dcterms:modified xsi:type="dcterms:W3CDTF">2020-10-21T09:19:43Z</dcterms:modified>
</cp:coreProperties>
</file>