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0"/>
  </p:notesMasterIdLst>
  <p:sldIdLst>
    <p:sldId id="256" r:id="rId2"/>
    <p:sldId id="278" r:id="rId3"/>
    <p:sldId id="257" r:id="rId4"/>
    <p:sldId id="277" r:id="rId5"/>
    <p:sldId id="259" r:id="rId6"/>
    <p:sldId id="260" r:id="rId7"/>
    <p:sldId id="261" r:id="rId8"/>
    <p:sldId id="262" r:id="rId9"/>
    <p:sldId id="263" r:id="rId10"/>
    <p:sldId id="272" r:id="rId11"/>
    <p:sldId id="273" r:id="rId12"/>
    <p:sldId id="266" r:id="rId13"/>
    <p:sldId id="275" r:id="rId14"/>
    <p:sldId id="276" r:id="rId15"/>
    <p:sldId id="268" r:id="rId16"/>
    <p:sldId id="269" r:id="rId17"/>
    <p:sldId id="270" r:id="rId18"/>
    <p:sldId id="271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5" pos="3953" userDrawn="1">
          <p15:clr>
            <a:srgbClr val="A4A3A4"/>
          </p15:clr>
        </p15:guide>
        <p15:guide id="6" orient="horz" pos="913" userDrawn="1">
          <p15:clr>
            <a:srgbClr val="A4A3A4"/>
          </p15:clr>
        </p15:guide>
        <p15:guide id="7" pos="72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26"/>
    <p:restoredTop sz="94613"/>
  </p:normalViewPr>
  <p:slideViewPr>
    <p:cSldViewPr snapToGrid="0" snapToObjects="1">
      <p:cViewPr varScale="1">
        <p:scale>
          <a:sx n="91" d="100"/>
          <a:sy n="91" d="100"/>
        </p:scale>
        <p:origin x="1650" y="66"/>
      </p:cViewPr>
      <p:guideLst>
        <p:guide orient="horz" pos="572"/>
        <p:guide pos="3727"/>
        <p:guide pos="438"/>
        <p:guide pos="3953"/>
        <p:guide orient="horz" pos="913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C5B6-C830-E945-8A4D-D07A063B9621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865A-6191-3B48-B0BB-AC5B43A6536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14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690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032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334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623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4797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88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D0AF-B4A6-BD4A-A659-527D684BB080}" type="datetimeFigureOut">
              <a:rPr lang="nl-NL" smtClean="0"/>
              <a:t>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6.wdp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3.png"/><Relationship Id="rId4" Type="http://schemas.microsoft.com/office/2007/relationships/hdphoto" Target="../media/hdphoto6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op basis van de voor- en achterkant voorspellen wat voor soort boek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‘Groep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zeven slaat terug’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is en wat het schrijfdoel van de auteur is. 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de inhoud van het boek voorspellen door gebruik te maken van de tekst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eigen ervaringen.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90" descr="Groep zeven slaat teru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9580" y="2914055"/>
            <a:ext cx="1836420" cy="28155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7963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63840"/>
            <a:ext cx="482926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711240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 afmaken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920391"/>
            <a:ext cx="648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28 t/m 36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0516" y="865236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1979" y="3141404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415549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D8B766F9-A9D2-424F-A9B7-BDFBE08150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66382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86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22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 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Introductie schrijfopdracht</a:t>
            </a:r>
          </a:p>
          <a:p>
            <a:pPr marL="352425" lvl="0" indent="-342900">
              <a:buFont typeface="Wingdings" panose="05000000000000000000" pitchFamily="2" charset="2"/>
              <a:buChar char="Ø"/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Success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All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4824" y="3413398"/>
            <a:ext cx="2557993" cy="1673298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400676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uitleggen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35 en 36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758825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Maatjeswerk/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1923749"/>
            <a:ext cx="551985" cy="524036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2C06D234-958B-49DA-A940-FD4EFDA62F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973" y="3748599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435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kan informatie uit een tekst halen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90" descr="Groep zeven slaat teru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9580" y="1990726"/>
            <a:ext cx="1836420" cy="28155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7334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48292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Toets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5016675" y="2456998"/>
            <a:ext cx="648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Toets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 (lees bladzijde 37 t/m 46)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Stillezen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675" y="908050"/>
            <a:ext cx="648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Oefenen voor de toets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3" b="89916" l="9921" r="89980">
                        <a14:foregroundMark x1="39683" y1="30112" x2="39683" y2="30112"/>
                        <a14:foregroundMark x1="61706" y1="23249" x2="61706" y2="23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5271" y="4169990"/>
            <a:ext cx="1846729" cy="13081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1449182"/>
            <a:ext cx="491660" cy="466765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4863" y="3113617"/>
            <a:ext cx="491660" cy="46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1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4" y="908050"/>
            <a:ext cx="723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	Voorbereiden op de schrijfopdracht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95324" y="1506755"/>
            <a:ext cx="7640601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Bedenk welke vijf personages belangrijk zijn voor 	het verhaal.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Kies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één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persoon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bespreek hoe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deze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persoon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eruitziet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 Maak hier samen een tekening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van. 	Schrijf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eigenschappen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op.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314" y="2410106"/>
            <a:ext cx="491660" cy="466765"/>
          </a:xfrm>
          <a:prstGeom prst="rect">
            <a:avLst/>
          </a:prstGeom>
        </p:spPr>
      </p:pic>
      <p:pic>
        <p:nvPicPr>
          <p:cNvPr id="11" name="Afbeelding 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8499268" y="3682481"/>
            <a:ext cx="3439049" cy="275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222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1080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Voorbereiding op de schrijfopdracht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Schrijfopdracht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Terugblik op de voorspelling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Inleveren teamwoordenboek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1805" y="2917388"/>
            <a:ext cx="3863520" cy="252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17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67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kenmerken van de belangrijkste personen weergeven in een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poster.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90" descr="Groep zeven slaat teru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0255" y="1990726"/>
            <a:ext cx="1836420" cy="28155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1708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96000" y="1449388"/>
            <a:ext cx="7231942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Teamopdrachten afmaken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</a:t>
            </a:r>
            <a:r>
              <a:rPr lang="nl-NL" sz="200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ersonage-poster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30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 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Poster versieren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Overleg hoe jullie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poster gaan presenteren.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861951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Schrijfopdracht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7789299" y="3568252"/>
            <a:ext cx="3558336" cy="285123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254" y="2339161"/>
            <a:ext cx="551985" cy="524036"/>
          </a:xfrm>
          <a:prstGeom prst="rect">
            <a:avLst/>
          </a:prstGeom>
        </p:spPr>
      </p:pic>
      <p:pic>
        <p:nvPicPr>
          <p:cNvPr id="10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471" y="4077031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856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6675" y="1449388"/>
            <a:ext cx="1080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Teamwoordenboek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week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Vooruitblik: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Verder lezen in :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7340" y="2863999"/>
            <a:ext cx="4694660" cy="2909821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2" name="Afbeelding 90" descr="Groep zeven slaat teru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892" y="3995137"/>
            <a:ext cx="1247860" cy="19419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555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3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kstvak 10"/>
          <p:cNvSpPr txBox="1"/>
          <p:nvPr/>
        </p:nvSpPr>
        <p:spPr>
          <a:xfrm>
            <a:off x="695325" y="1532650"/>
            <a:ext cx="396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Vraag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Activiteiten van afgelopen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maand? 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kstvak 12"/>
          <p:cNvSpPr txBox="1"/>
          <p:nvPr/>
        </p:nvSpPr>
        <p:spPr>
          <a:xfrm>
            <a:off x="5020796" y="1532650"/>
            <a:ext cx="6475204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Bepaal teamnaam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Bepaal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yell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Bepaal samenwerkvaardigheid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Werken aan de teamposter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Afbeelding 1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5563" y="2679670"/>
            <a:ext cx="551985" cy="524036"/>
          </a:xfrm>
          <a:prstGeom prst="rect">
            <a:avLst/>
          </a:prstGeom>
        </p:spPr>
      </p:pic>
      <p:pic>
        <p:nvPicPr>
          <p:cNvPr id="8" name="Afbeelding 2">
            <a:extLst>
              <a:ext uri="{FF2B5EF4-FFF2-40B4-BE49-F238E27FC236}">
                <a16:creationId xmlns:a16="http://schemas.microsoft.com/office/drawing/2014/main" id="{0CFB8F80-7CB5-4630-A253-14B45314F2C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974" t="40615" r="54408" b="43532"/>
          <a:stretch/>
        </p:blipFill>
        <p:spPr>
          <a:xfrm>
            <a:off x="1235563" y="2993528"/>
            <a:ext cx="2401665" cy="1571782"/>
          </a:xfrm>
          <a:prstGeom prst="rect">
            <a:avLst/>
          </a:prstGeom>
        </p:spPr>
      </p:pic>
      <p:sp>
        <p:nvSpPr>
          <p:cNvPr id="9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Teamnaam</a:t>
            </a:r>
          </a:p>
        </p:txBody>
      </p:sp>
    </p:spTree>
    <p:extLst>
      <p:ext uri="{BB962C8B-B14F-4D97-AF65-F5344CB8AC3E}">
        <p14:creationId xmlns:p14="http://schemas.microsoft.com/office/powerpoint/2010/main" val="631549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396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verbeten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 aantocht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ontfermen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chantage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driftbui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overblijf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4990599" y="1449388"/>
            <a:ext cx="6662685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Zoek de betekenis op in het 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Haal woorden voor het teamwoordenboek 	uit de tekst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Studiewijzer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‘woord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betekenis’ invullen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2" b="96271" l="3951" r="945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7355" y="3622321"/>
            <a:ext cx="2029172" cy="286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46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4" name="Tekstvak 17"/>
          <p:cNvSpPr txBox="1"/>
          <p:nvPr/>
        </p:nvSpPr>
        <p:spPr>
          <a:xfrm>
            <a:off x="4791807" y="50400"/>
            <a:ext cx="71745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algn="r"/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kstvak 9"/>
          <p:cNvSpPr txBox="1"/>
          <p:nvPr/>
        </p:nvSpPr>
        <p:spPr>
          <a:xfrm>
            <a:off x="776994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Voorspellen nieuw boek &amp; doel van de schrijver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kstvak 12"/>
          <p:cNvSpPr txBox="1"/>
          <p:nvPr/>
        </p:nvSpPr>
        <p:spPr>
          <a:xfrm>
            <a:off x="776994" y="1494010"/>
            <a:ext cx="8182367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Gooi met de dobbelsteen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Beantwoord de vraag op de kaart (aanwijzingen boek)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Teamantwoord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Wat is het doel van de schrijver?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857" y="2617394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654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746107" y="1449388"/>
            <a:ext cx="10749281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Samenwerkvaardigheid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Voorspellen 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CCCE8C9-D538-4112-938B-D5A27F2953D0}"/>
              </a:ext>
            </a:extLst>
          </p:cNvPr>
          <p:cNvSpPr txBox="1"/>
          <p:nvPr/>
        </p:nvSpPr>
        <p:spPr>
          <a:xfrm>
            <a:off x="696000" y="96005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16D19FAA-872F-4B22-863C-D701F4277B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7239" y="3157980"/>
            <a:ext cx="3458023" cy="2262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510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135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voorspellen wat er mis kan gaan met een invaller.</a:t>
            </a: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 de tekst de belangrijkste informatie vinden over Patrick, Meester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Tom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,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Dagmar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, Kelly, Youssef, Rutger-Jan en Sarah.</a:t>
            </a: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voorspellen wat de rol van Patrick, Meester Tom, Dagmar, Kelly,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Youssef,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Rutger-Jan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Sarah in het boek zal zijn. </a:t>
            </a:r>
          </a:p>
        </p:txBody>
      </p:sp>
      <p:pic>
        <p:nvPicPr>
          <p:cNvPr id="8" name="Afbeelding 90" descr="Groep zeven slaat teru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9580" y="3221832"/>
            <a:ext cx="1836420" cy="28155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4044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79280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666712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26698"/>
            <a:ext cx="648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Plannen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17 t/m 27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9329" y="544730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00" y="3141404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141404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59429669-15F8-48EB-AEA2-7518614434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18299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0248" y="4617940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35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473652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 met verhelderen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</a:p>
          <a:p>
            <a:pPr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6000" y="3496432"/>
            <a:ext cx="2715427" cy="1776283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22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uitleggen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26 en 27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week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kstvak 16"/>
          <p:cNvSpPr txBox="1"/>
          <p:nvPr/>
        </p:nvSpPr>
        <p:spPr>
          <a:xfrm>
            <a:off x="695324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1964229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899" y="4033787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52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Groep zeven slaat terug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000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uit de tekst de belangrijkste informatie vinden over de verschillende personages.</a:t>
            </a:r>
          </a:p>
        </p:txBody>
      </p:sp>
      <p:pic>
        <p:nvPicPr>
          <p:cNvPr id="13" name="Afbeelding 90" descr="Groep zeven slaat teru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9580" y="1990726"/>
            <a:ext cx="1836420" cy="28155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9921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2842</TotalTime>
  <Words>1046</Words>
  <Application>Microsoft Office PowerPoint</Application>
  <PresentationFormat>Widescreen</PresentationFormat>
  <Paragraphs>260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Hilbert Geerling</dc:creator>
  <cp:lastModifiedBy>E.M. Baas</cp:lastModifiedBy>
  <cp:revision>191</cp:revision>
  <dcterms:created xsi:type="dcterms:W3CDTF">2017-07-26T14:05:48Z</dcterms:created>
  <dcterms:modified xsi:type="dcterms:W3CDTF">2022-09-01T09:43:08Z</dcterms:modified>
</cp:coreProperties>
</file>