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270" autoAdjust="0"/>
  </p:normalViewPr>
  <p:slideViewPr>
    <p:cSldViewPr snapToGrid="0" snapToObjects="1">
      <p:cViewPr varScale="1">
        <p:scale>
          <a:sx n="91" d="100"/>
          <a:sy n="91" d="100"/>
        </p:scale>
        <p:origin x="1650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829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verhaalkaart invullen over het hoofdstuk ‘Sarah schrijft haar derde brief’.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hoofdstuk ‘Sarah schrijft haar derde brief’ met behulp van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verhaalkaart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samenvatten.</a:t>
            </a: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2606279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5999" y="1089094"/>
            <a:ext cx="5326387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0802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18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676" y="4646105"/>
            <a:ext cx="2306647" cy="1508881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368087" y="1079948"/>
            <a:ext cx="5547913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159 en 160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368087" y="60802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66" y="1929220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66" y="375507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1990726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(lees bladzijde 161 t/m 186)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275226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372106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88129" y="1506755"/>
            <a:ext cx="9907599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met je team waarover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jullie een protestbord gaan maken.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Denk na over een pakkende zin of yell voor op het protestbord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28" y="208898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687806" y="3380104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teamwoordenboek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protestbord maken over een zelfgekozen onderwerp. </a:t>
            </a: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1990726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92398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 	bladzijde 169 en 170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 afmaken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Illustraties maken bij het protestbord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hoe jullie je protestbord gaan presenteren aan de groep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86833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9186822" y="3884747"/>
            <a:ext cx="3470866" cy="278114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293015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59" y="468994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081" y="2483684"/>
            <a:ext cx="5193253" cy="3218857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smiespelen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(ermee) op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proppen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komen</a:t>
            </a:r>
          </a:p>
          <a:p>
            <a:pPr marL="457200" lvl="0" indent="-457200">
              <a:buFont typeface="+mj-lt"/>
              <a:buAutoNum type="arabicPeriod" startAt="3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hartgrondig</a:t>
            </a:r>
          </a:p>
          <a:p>
            <a:pPr marL="457200" lvl="0" indent="-457200">
              <a:buFont typeface="Wingdings" charset="2"/>
              <a:buAutoNum type="arabicPeriod" startAt="3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protestactie</a:t>
            </a:r>
          </a:p>
          <a:p>
            <a:pPr marL="457200" lvl="0" indent="-457200">
              <a:buFont typeface="Wingdings" charset="2"/>
              <a:buAutoNum type="arabicPeriod" startAt="3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argwaan</a:t>
            </a:r>
          </a:p>
          <a:p>
            <a:pPr marL="457200" lvl="0" indent="-457200">
              <a:buFont typeface="Wingdings" charset="2"/>
              <a:buAutoNum type="arabicPeriod" startAt="3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onverbiddelijk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139" y="3314543"/>
            <a:ext cx="1811042" cy="255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137 t/m 144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5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143 en 144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minuten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6083" y="4095451"/>
            <a:ext cx="2381076" cy="212148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7" y="2290471"/>
            <a:ext cx="551985" cy="524036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1" y="2325535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1" y="409545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185" y="2799761"/>
            <a:ext cx="3530078" cy="230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samenvatten wat er gebeurt op vrijdag, zaterdag en zondag.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uitleggen waarom de moeder van Kelly zegt: ‘Ik neem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die rijke stinkers, maar zonder die dure vlooien.’</a:t>
            </a:r>
          </a:p>
        </p:txBody>
      </p:sp>
      <p:pic>
        <p:nvPicPr>
          <p:cNvPr id="8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0255" y="2606279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tijdens 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66331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145 t/m 152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1560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169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38905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379695" y="1115599"/>
            <a:ext cx="5473652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379695" y="58299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2003" y="3433899"/>
            <a:ext cx="2715427" cy="177628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442348" y="1115599"/>
            <a:ext cx="5653652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151 en 152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442348" y="58153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07" y="189507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98" y="379800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het plan om Sarah te helpen samenvatten. 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waarom het boek ‘Groep zeven slaat terug’ heet. </a:t>
            </a: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2298502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1003619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803484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153 t/m 160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797" y="1211901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9060" y="3202890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652086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65808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2885</TotalTime>
  <Words>958</Words>
  <Application>Microsoft Office PowerPoint</Application>
  <PresentationFormat>Widescreen</PresentationFormat>
  <Paragraphs>248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198</cp:revision>
  <dcterms:created xsi:type="dcterms:W3CDTF">2017-07-26T14:05:48Z</dcterms:created>
  <dcterms:modified xsi:type="dcterms:W3CDTF">2022-09-01T09:44:55Z</dcterms:modified>
</cp:coreProperties>
</file>