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80" r:id="rId3"/>
    <p:sldId id="257" r:id="rId4"/>
    <p:sldId id="277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9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91" d="100"/>
          <a:sy n="91" d="100"/>
        </p:scale>
        <p:origin x="1650" y="4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en Bieleveld" userId="22f0b6d3d6060922" providerId="LiveId" clId="{FC7EAC2F-557E-40E2-92E9-F54D5B9B8E10}"/>
    <pc:docChg chg="modSld">
      <pc:chgData name="Kirsten Bieleveld" userId="22f0b6d3d6060922" providerId="LiveId" clId="{FC7EAC2F-557E-40E2-92E9-F54D5B9B8E10}" dt="2017-11-28T14:35:38.536" v="19" actId="20577"/>
      <pc:docMkLst>
        <pc:docMk/>
      </pc:docMkLst>
      <pc:sldChg chg="modSp">
        <pc:chgData name="Kirsten Bieleveld" userId="22f0b6d3d6060922" providerId="LiveId" clId="{FC7EAC2F-557E-40E2-92E9-F54D5B9B8E10}" dt="2017-11-28T14:35:38.536" v="19" actId="20577"/>
        <pc:sldMkLst>
          <pc:docMk/>
          <pc:sldMk cId="1980027905" sldId="258"/>
        </pc:sldMkLst>
        <pc:spChg chg="mod">
          <ac:chgData name="Kirsten Bieleveld" userId="22f0b6d3d6060922" providerId="LiveId" clId="{FC7EAC2F-557E-40E2-92E9-F54D5B9B8E10}" dt="2017-11-28T14:35:38.536" v="19" actId="20577"/>
          <ac:spMkLst>
            <pc:docMk/>
            <pc:sldMk cId="1980027905" sldId="258"/>
            <ac:spMk id="17" creationId="{00000000-0000-0000-0000-000000000000}"/>
          </ac:spMkLst>
        </pc:spChg>
      </pc:sldChg>
    </pc:docChg>
  </pc:docChgLst>
  <pc:docChgLst>
    <pc:chgData name="Kirsten Bieleveld" userId="22f0b6d3d6060922" providerId="LiveId" clId="{7303A65E-D426-4980-845F-05D0A9ECAB85}"/>
    <pc:docChg chg="undo custSel modSld">
      <pc:chgData name="Kirsten Bieleveld" userId="22f0b6d3d6060922" providerId="LiveId" clId="{7303A65E-D426-4980-845F-05D0A9ECAB85}" dt="2017-11-28T14:07:47.061" v="837" actId="20577"/>
      <pc:docMkLst>
        <pc:docMk/>
      </pc:docMkLst>
      <pc:sldChg chg="modSp">
        <pc:chgData name="Kirsten Bieleveld" userId="22f0b6d3d6060922" providerId="LiveId" clId="{7303A65E-D426-4980-845F-05D0A9ECAB85}" dt="2017-11-28T13:55:28.154" v="78" actId="20577"/>
        <pc:sldMkLst>
          <pc:docMk/>
          <pc:sldMk cId="747963850" sldId="256"/>
        </pc:sldMkLst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28.154" v="78" actId="20577"/>
          <ac:spMkLst>
            <pc:docMk/>
            <pc:sldMk cId="747963850" sldId="256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6:33.300" v="228" actId="20577"/>
        <pc:sldMkLst>
          <pc:docMk/>
          <pc:sldMk cId="630046134" sldId="257"/>
        </pc:sldMkLst>
        <pc:spChg chg="mod">
          <ac:chgData name="Kirsten Bieleveld" userId="22f0b6d3d6060922" providerId="LiveId" clId="{7303A65E-D426-4980-845F-05D0A9ECAB85}" dt="2017-11-28T13:56:25.846" v="224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6:33.300" v="228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8:15.280" v="368" actId="20577"/>
        <pc:sldMkLst>
          <pc:docMk/>
          <pc:sldMk cId="1980027905" sldId="258"/>
        </pc:sldMkLst>
        <pc:spChg chg="mod">
          <ac:chgData name="Kirsten Bieleveld" userId="22f0b6d3d6060922" providerId="LiveId" clId="{7303A65E-D426-4980-845F-05D0A9ECAB85}" dt="2017-11-28T13:56:51.096" v="239" actId="20577"/>
          <ac:spMkLst>
            <pc:docMk/>
            <pc:sldMk cId="1980027905" sldId="258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7:40.269" v="304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8:15.280" v="368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980027905" sldId="258"/>
            <ac:spMk id="20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13.876" v="622" actId="20577"/>
        <pc:sldMkLst>
          <pc:docMk/>
          <pc:sldMk cId="664510568" sldId="259"/>
        </pc:sldMkLst>
        <pc:spChg chg="mod">
          <ac:chgData name="Kirsten Bieleveld" userId="22f0b6d3d6060922" providerId="LiveId" clId="{7303A65E-D426-4980-845F-05D0A9ECAB85}" dt="2017-11-28T14:02:13.876" v="622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64510568" sldId="259"/>
            <ac:spMk id="19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07.010" v="610" actId="20577"/>
        <pc:sldMkLst>
          <pc:docMk/>
          <pc:sldMk cId="2034044840" sldId="260"/>
        </pc:sldMkLst>
        <pc:spChg chg="mod">
          <ac:chgData name="Kirsten Bieleveld" userId="22f0b6d3d6060922" providerId="LiveId" clId="{7303A65E-D426-4980-845F-05D0A9ECAB85}" dt="2017-11-28T14:02:07.010" v="610" actId="20577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34044840" sldId="260"/>
            <ac:spMk id="1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0:22.881" v="512" actId="1076"/>
        <pc:sldMkLst>
          <pc:docMk/>
          <pc:sldMk cId="897235541" sldId="261"/>
        </pc:sldMkLst>
        <pc:spChg chg="mod">
          <ac:chgData name="Kirsten Bieleveld" userId="22f0b6d3d6060922" providerId="LiveId" clId="{7303A65E-D426-4980-845F-05D0A9ECAB85}" dt="2017-11-28T13:59:48.126" v="480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0:19.143" v="511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1076"/>
          <ac:spMkLst>
            <pc:docMk/>
            <pc:sldMk cId="897235541" sldId="261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1076"/>
          <ac:spMkLst>
            <pc:docMk/>
            <pc:sldMk cId="897235541" sldId="261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0:22.881" v="512" actId="1076"/>
          <ac:picMkLst>
            <pc:docMk/>
            <pc:sldMk cId="897235541" sldId="261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1:58.379" v="598" actId="20577"/>
        <pc:sldMkLst>
          <pc:docMk/>
          <pc:sldMk cId="1315152360" sldId="262"/>
        </pc:sldMkLst>
        <pc:spChg chg="mod">
          <ac:chgData name="Kirsten Bieleveld" userId="22f0b6d3d6060922" providerId="LiveId" clId="{7303A65E-D426-4980-845F-05D0A9ECAB85}" dt="2017-11-28T14:01:16.307" v="528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04.538" v="522" actId="20577"/>
          <ac:spMkLst>
            <pc:docMk/>
            <pc:sldMk cId="1315152360" sldId="262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58.379" v="598" actId="20577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1315152360" sldId="262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37.365" v="632" actId="20577"/>
        <pc:sldMkLst>
          <pc:docMk/>
          <pc:sldMk cId="1649921933" sldId="263"/>
        </pc:sldMkLst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2:37.365" v="632" actId="20577"/>
          <ac:spMkLst>
            <pc:docMk/>
            <pc:sldMk cId="1649921933" sldId="263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357334574" sldId="266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57334574" sldId="266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00.710" v="697" actId="20577"/>
        <pc:sldMkLst>
          <pc:docMk/>
          <pc:sldMk cId="2099838244" sldId="267"/>
        </pc:sldMkLst>
        <pc:spChg chg="mod">
          <ac:chgData name="Kirsten Bieleveld" userId="22f0b6d3d6060922" providerId="LiveId" clId="{7303A65E-D426-4980-845F-05D0A9ECAB85}" dt="2017-11-28T14:05:37.871" v="681" actId="20577"/>
          <ac:spMkLst>
            <pc:docMk/>
            <pc:sldMk cId="2099838244" sldId="267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00.710" v="697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55.758" v="693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99838244" sldId="267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5:49.074" v="684" actId="14100"/>
          <ac:picMkLst>
            <pc:docMk/>
            <pc:sldMk cId="2099838244" sldId="267"/>
            <ac:picMk id="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413217458" sldId="268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413217458" sldId="268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19.787" v="725" actId="20577"/>
        <pc:sldMkLst>
          <pc:docMk/>
          <pc:sldMk cId="1561708054" sldId="269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19.787" v="725" actId="20577"/>
          <ac:spMkLst>
            <pc:docMk/>
            <pc:sldMk cId="1561708054" sldId="269"/>
            <ac:spMk id="11" creationId="{00000000-0000-0000-0000-000000000000}"/>
          </ac:spMkLst>
        </pc:spChg>
      </pc:sldChg>
      <pc:sldChg chg="delSp modSp">
        <pc:chgData name="Kirsten Bieleveld" userId="22f0b6d3d6060922" providerId="LiveId" clId="{7303A65E-D426-4980-845F-05D0A9ECAB85}" dt="2017-11-28T14:07:40.839" v="835" actId="20577"/>
        <pc:sldMkLst>
          <pc:docMk/>
          <pc:sldMk cId="681285643" sldId="270"/>
        </pc:sldMkLst>
        <pc:spChg chg="mod">
          <ac:chgData name="Kirsten Bieleveld" userId="22f0b6d3d6060922" providerId="LiveId" clId="{7303A65E-D426-4980-845F-05D0A9ECAB85}" dt="2017-11-28T14:07:40.839" v="835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7:39.274" v="833" actId="1076"/>
          <ac:picMkLst>
            <pc:docMk/>
            <pc:sldMk cId="681285643" sldId="270"/>
            <ac:picMk id="2" creationId="{00000000-0000-0000-0000-000000000000}"/>
          </ac:picMkLst>
        </pc:picChg>
        <pc:picChg chg="del">
          <ac:chgData name="Kirsten Bieleveld" userId="22f0b6d3d6060922" providerId="LiveId" clId="{7303A65E-D426-4980-845F-05D0A9ECAB85}" dt="2017-11-28T14:07:01.513" v="755" actId="478"/>
          <ac:picMkLst>
            <pc:docMk/>
            <pc:sldMk cId="681285643" sldId="270"/>
            <ac:picMk id="11" creationId="{00000000-0000-0000-0000-000000000000}"/>
          </ac:picMkLst>
        </pc:picChg>
      </pc:sldChg>
      <pc:sldChg chg="delSp modSp">
        <pc:chgData name="Kirsten Bieleveld" userId="22f0b6d3d6060922" providerId="LiveId" clId="{7303A65E-D426-4980-845F-05D0A9ECAB85}" dt="2017-11-28T14:07:47.061" v="837" actId="20577"/>
        <pc:sldMkLst>
          <pc:docMk/>
          <pc:sldMk cId="1795558547" sldId="271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7:47.061" v="8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Kirsten Bieleveld" userId="22f0b6d3d6060922" providerId="LiveId" clId="{7303A65E-D426-4980-845F-05D0A9ECAB85}" dt="2017-11-28T13:53:30.085" v="0" actId="478"/>
          <ac:picMkLst>
            <pc:docMk/>
            <pc:sldMk cId="1795558547" sldId="271"/>
            <ac:picMk id="12" creationId="{DFEDDA7F-1F1B-4A1C-8339-D9AE44A5286F}"/>
          </ac:picMkLst>
        </pc:picChg>
      </pc:sldChg>
      <pc:sldChg chg="modSp">
        <pc:chgData name="Kirsten Bieleveld" userId="22f0b6d3d6060922" providerId="LiveId" clId="{7303A65E-D426-4980-845F-05D0A9ECAB85}" dt="2017-11-28T14:03:22.927" v="658" actId="20577"/>
        <pc:sldMkLst>
          <pc:docMk/>
          <pc:sldMk cId="2728186699" sldId="272"/>
        </pc:sldMkLst>
        <pc:spChg chg="mod">
          <ac:chgData name="Kirsten Bieleveld" userId="22f0b6d3d6060922" providerId="LiveId" clId="{7303A65E-D426-4980-845F-05D0A9ECAB85}" dt="2017-11-28T14:03:00.995" v="647" actId="20577"/>
          <ac:spMkLst>
            <pc:docMk/>
            <pc:sldMk cId="2728186699" sldId="272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22.927" v="658" actId="20577"/>
          <ac:spMkLst>
            <pc:docMk/>
            <pc:sldMk cId="2728186699" sldId="272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2728186699" sldId="272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728186699" sldId="272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3:17.097" v="649" actId="1076"/>
          <ac:picMkLst>
            <pc:docMk/>
            <pc:sldMk cId="2728186699" sldId="272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5:21.303" v="672" actId="20577"/>
        <pc:sldMkLst>
          <pc:docMk/>
          <pc:sldMk cId="832743599" sldId="273"/>
        </pc:sldMkLst>
        <pc:spChg chg="mod">
          <ac:chgData name="Kirsten Bieleveld" userId="22f0b6d3d6060922" providerId="LiveId" clId="{7303A65E-D426-4980-845F-05D0A9ECAB85}" dt="2017-11-28T14:05:05.123" v="667" actId="20577"/>
          <ac:spMkLst>
            <pc:docMk/>
            <pc:sldMk cId="832743599" sldId="273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57.870" v="663" actId="20577"/>
          <ac:spMkLst>
            <pc:docMk/>
            <pc:sldMk cId="832743599" sldId="273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21.303" v="672" actId="20577"/>
          <ac:spMkLst>
            <pc:docMk/>
            <pc:sldMk cId="832743599" sldId="273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832743599" sldId="273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832743599" sldId="273"/>
            <ac:spMk id="2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365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478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op basis van aanwijzingen voorspellen waar het verhaal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 gaat en wat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schrijfdoel van de auteur is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behulp van een verhaalkaart het hoofdstuk ‘Boerenkool, rodekool, 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savooiekool’ samenvatten.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Toneellezen | Groep 7 | B-boy (avi E7) kopen? | Heutink.n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15073"/>
          <a:stretch/>
        </p:blipFill>
        <p:spPr bwMode="auto">
          <a:xfrm>
            <a:off x="9717431" y="2968344"/>
            <a:ext cx="1778569" cy="25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40010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9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3107772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29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(samenvatting)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aanvullen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4780" y="4762458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63" y="350825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406" y="4579273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476325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321633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         Kopieerblad ‘betekenisvolle zinnen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 (tips &amp; tops)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(samenvatten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818784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452" y="4743159"/>
            <a:ext cx="2333937" cy="152673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3" y="1321633"/>
            <a:ext cx="5336199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Opdrachten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818784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0" y="1904755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2301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3" name="Picture 2" descr="Toneellezen | Groep 7 | B-boy (avi E7) kopen? | Heutink.n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15073"/>
          <a:stretch/>
        </p:blipFill>
        <p:spPr bwMode="auto">
          <a:xfrm>
            <a:off x="9717431" y="2003377"/>
            <a:ext cx="1778569" cy="25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Lezen: blz. 39 t/m 48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2174325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15881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313372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9186554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Argumenten bedenken zodat Joris op breakdancen mag blijven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Argumenten vergelijken en kiezen voor in de brief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557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Voorbereiding op de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575" y="3859990"/>
            <a:ext cx="2799932" cy="249467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67" y="348432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75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tekenopdracht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Brain Game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schrijf-/tekenopdracht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teamboekje en 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933" y="3706617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namens Joris een brief aan zijn ouders schrijven waarbij we eerlijk vertellen dat 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hij op de hiphopschool zit.</a:t>
            </a:r>
            <a:endParaRPr lang="nl-NL" sz="2400" dirty="0">
              <a:solidFill>
                <a:srgbClr val="00206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13" name="Picture 2" descr="Toneellezen | Groep 7 | B-boy (avi E7) kopen? | Heutink.n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15073"/>
          <a:stretch/>
        </p:blipFill>
        <p:spPr bwMode="auto">
          <a:xfrm>
            <a:off x="9716756" y="2314368"/>
            <a:ext cx="1778569" cy="25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036377"/>
            <a:ext cx="10799388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	blz. 49 t/m 58.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Taken verdelen en maken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schrijf-/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tekenopdracht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Presentatie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Tekening maken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schrijf-/tekenopdracht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60543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644686" y="1462263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88" y="2494238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87" y="4610298"/>
            <a:ext cx="551985" cy="524036"/>
          </a:xfrm>
          <a:prstGeom prst="rect">
            <a:avLst/>
          </a:prstGeom>
        </p:spPr>
      </p:pic>
      <p:sp>
        <p:nvSpPr>
          <p:cNvPr id="11" name="Tekstvak 16"/>
          <p:cNvSpPr txBox="1"/>
          <p:nvPr/>
        </p:nvSpPr>
        <p:spPr>
          <a:xfrm>
            <a:off x="696000" y="5284728"/>
            <a:ext cx="441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96000" y="5722404"/>
            <a:ext cx="10769363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Zijn we het nog eens met onze voorspellingen?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voorspelling controleren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&gt; woordbonnen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woordenlijst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amenwerken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feedback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169" y="3342214"/>
            <a:ext cx="4409528" cy="273309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2" descr="Toneellezen | Groep 7 | B-boy (avi E7) kopen? | Heutink.n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15073"/>
          <a:stretch/>
        </p:blipFill>
        <p:spPr bwMode="auto">
          <a:xfrm>
            <a:off x="2809381" y="4655884"/>
            <a:ext cx="994282" cy="141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087270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13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accent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cello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afgestudeerd (afstuderen)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naar de Filistijnen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overeenkomstig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ambitie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uniek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melodieus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bijdehand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klaploper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supersonisch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gevorderd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Schrijf de woorden op in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werkschrift.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969" y="4216400"/>
            <a:ext cx="1510361" cy="21336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55888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55006"/>
            <a:ext cx="5493785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Zelfstandig	Lezen blz. 8 t/m 16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de binnenkant van de kaft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plakken (samenvatting)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Rollen verdelen en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13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85233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77" y="5333667"/>
            <a:ext cx="551985" cy="524036"/>
          </a:xfrm>
          <a:prstGeom prst="rect">
            <a:avLst/>
          </a:prstGeom>
        </p:spPr>
      </p:pic>
      <p:sp>
        <p:nvSpPr>
          <p:cNvPr id="21" name="Tekstvak 14"/>
          <p:cNvSpPr txBox="1"/>
          <p:nvPr/>
        </p:nvSpPr>
        <p:spPr>
          <a:xfrm>
            <a:off x="6369871" y="1455006"/>
            <a:ext cx="5493785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 bespreken</a:t>
            </a:r>
          </a:p>
        </p:txBody>
      </p:sp>
      <p:pic>
        <p:nvPicPr>
          <p:cNvPr id="22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869" y="2815045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713" y="4087745"/>
            <a:ext cx="2832100" cy="185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73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 (tips &amp; tops)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 en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(samenvatten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(samenvatten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9502" y="2665911"/>
            <a:ext cx="2986457" cy="195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4" y="1449388"/>
            <a:ext cx="1104197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behulp van een verhaalkaart het hoofdstuk ‘Bonen met balletjes’ samenvatten.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het hoofdstuk ‘Bonen met balletjes’ samenvatten in zinnen.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Toneellezen | Groep 7 | B-boy (avi E7) kopen? | Heutink.n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15073"/>
          <a:stretch/>
        </p:blipFill>
        <p:spPr bwMode="auto">
          <a:xfrm>
            <a:off x="9965160" y="2314368"/>
            <a:ext cx="1778569" cy="25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5 t/m 8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2803703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(samenvatting)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aanvullen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4437" y="840416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278380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3956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38874" y="1298914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 (tips &amp; tops)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(samenvatten)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(samenvatten)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8238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874" y="41744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1927" y="4297734"/>
            <a:ext cx="2546277" cy="166563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298914"/>
            <a:ext cx="530982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26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82643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880697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367565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B-Boy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999" y="1449388"/>
            <a:ext cx="10800001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behulp van een verhaalkaart het hoofdstuk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‘Eerste les’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samenvatten.</a:t>
            </a: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het hoofdstuk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‘Eerste les’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samenvatten in zinnen.</a:t>
            </a:r>
          </a:p>
        </p:txBody>
      </p:sp>
      <p:pic>
        <p:nvPicPr>
          <p:cNvPr id="13" name="Picture 2" descr="Toneellezen | Groep 7 | B-boy (avi E7) kopen? | Heutink.n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15073"/>
          <a:stretch/>
        </p:blipFill>
        <p:spPr bwMode="auto">
          <a:xfrm>
            <a:off x="9717431" y="2314368"/>
            <a:ext cx="1778569" cy="25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2226</TotalTime>
  <Words>1094</Words>
  <Application>Microsoft Office PowerPoint</Application>
  <PresentationFormat>Widescreen</PresentationFormat>
  <Paragraphs>303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160</cp:revision>
  <dcterms:created xsi:type="dcterms:W3CDTF">2017-07-26T14:05:48Z</dcterms:created>
  <dcterms:modified xsi:type="dcterms:W3CDTF">2022-09-01T11:47:27Z</dcterms:modified>
</cp:coreProperties>
</file>