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59" d="100"/>
          <a:sy n="59" d="100"/>
        </p:scale>
        <p:origin x="96" y="84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Bieleveld" userId="22f0b6d3d6060922" providerId="LiveId" clId="{FC7EAC2F-557E-40E2-92E9-F54D5B9B8E10}"/>
    <pc:docChg chg="modSld">
      <pc:chgData name="Kirsten Bieleveld" userId="22f0b6d3d6060922" providerId="LiveId" clId="{FC7EAC2F-557E-40E2-92E9-F54D5B9B8E10}" dt="2017-11-28T14:35:38.536" v="19" actId="20577"/>
      <pc:docMkLst>
        <pc:docMk/>
      </pc:docMkLst>
      <pc:sldChg chg="modSp">
        <pc:chgData name="Kirsten Bieleveld" userId="22f0b6d3d6060922" providerId="LiveId" clId="{FC7EAC2F-557E-40E2-92E9-F54D5B9B8E10}" dt="2017-11-28T14:35:38.536" v="19" actId="20577"/>
        <pc:sldMkLst>
          <pc:docMk/>
          <pc:sldMk cId="1980027905" sldId="258"/>
        </pc:sldMkLst>
        <pc:spChg chg="mod">
          <ac:chgData name="Kirsten Bieleveld" userId="22f0b6d3d6060922" providerId="LiveId" clId="{FC7EAC2F-557E-40E2-92E9-F54D5B9B8E10}" dt="2017-11-28T14:35:38.536" v="19" actId="20577"/>
          <ac:spMkLst>
            <pc:docMk/>
            <pc:sldMk cId="1980027905" sldId="258"/>
            <ac:spMk id="17" creationId="{00000000-0000-0000-0000-000000000000}"/>
          </ac:spMkLst>
        </pc:spChg>
      </pc:sldChg>
    </pc:docChg>
  </pc:docChgLst>
  <pc:docChgLst>
    <pc:chgData name="Kirsten Bieleveld" userId="22f0b6d3d6060922" providerId="LiveId" clId="{7303A65E-D426-4980-845F-05D0A9ECAB85}"/>
    <pc:docChg chg="undo custSel modSld">
      <pc:chgData name="Kirsten Bieleveld" userId="22f0b6d3d6060922" providerId="LiveId" clId="{7303A65E-D426-4980-845F-05D0A9ECAB85}" dt="2017-11-28T14:07:47.061" v="837" actId="20577"/>
      <pc:docMkLst>
        <pc:docMk/>
      </pc:docMkLst>
      <pc:sldChg chg="modSp">
        <pc:chgData name="Kirsten Bieleveld" userId="22f0b6d3d6060922" providerId="LiveId" clId="{7303A65E-D426-4980-845F-05D0A9ECAB85}" dt="2017-11-28T13:55:28.154" v="78" actId="20577"/>
        <pc:sldMkLst>
          <pc:docMk/>
          <pc:sldMk cId="747963850" sldId="256"/>
        </pc:sldMkLst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28.154" v="78" actId="20577"/>
          <ac:spMkLst>
            <pc:docMk/>
            <pc:sldMk cId="747963850" sldId="256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6:33.300" v="228" actId="20577"/>
        <pc:sldMkLst>
          <pc:docMk/>
          <pc:sldMk cId="630046134" sldId="257"/>
        </pc:sldMkLst>
        <pc:spChg chg="mod">
          <ac:chgData name="Kirsten Bieleveld" userId="22f0b6d3d6060922" providerId="LiveId" clId="{7303A65E-D426-4980-845F-05D0A9ECAB85}" dt="2017-11-28T13:56:25.846" v="224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6:33.300" v="228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8:15.280" v="368" actId="20577"/>
        <pc:sldMkLst>
          <pc:docMk/>
          <pc:sldMk cId="1980027905" sldId="258"/>
        </pc:sldMkLst>
        <pc:spChg chg="mod">
          <ac:chgData name="Kirsten Bieleveld" userId="22f0b6d3d6060922" providerId="LiveId" clId="{7303A65E-D426-4980-845F-05D0A9ECAB85}" dt="2017-11-28T13:56:51.096" v="239" actId="20577"/>
          <ac:spMkLst>
            <pc:docMk/>
            <pc:sldMk cId="1980027905" sldId="258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7:40.269" v="304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8:15.280" v="368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980027905" sldId="258"/>
            <ac:spMk id="20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13.876" v="622" actId="20577"/>
        <pc:sldMkLst>
          <pc:docMk/>
          <pc:sldMk cId="664510568" sldId="259"/>
        </pc:sldMkLst>
        <pc:spChg chg="mod">
          <ac:chgData name="Kirsten Bieleveld" userId="22f0b6d3d6060922" providerId="LiveId" clId="{7303A65E-D426-4980-845F-05D0A9ECAB85}" dt="2017-11-28T14:02:13.876" v="622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64510568" sldId="259"/>
            <ac:spMk id="19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07.010" v="610" actId="20577"/>
        <pc:sldMkLst>
          <pc:docMk/>
          <pc:sldMk cId="2034044840" sldId="260"/>
        </pc:sldMkLst>
        <pc:spChg chg="mod">
          <ac:chgData name="Kirsten Bieleveld" userId="22f0b6d3d6060922" providerId="LiveId" clId="{7303A65E-D426-4980-845F-05D0A9ECAB85}" dt="2017-11-28T14:02:07.010" v="610" actId="20577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34044840" sldId="260"/>
            <ac:spMk id="1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0:22.881" v="512" actId="1076"/>
        <pc:sldMkLst>
          <pc:docMk/>
          <pc:sldMk cId="897235541" sldId="261"/>
        </pc:sldMkLst>
        <pc:spChg chg="mod">
          <ac:chgData name="Kirsten Bieleveld" userId="22f0b6d3d6060922" providerId="LiveId" clId="{7303A65E-D426-4980-845F-05D0A9ECAB85}" dt="2017-11-28T13:59:48.126" v="480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0:19.143" v="511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1076"/>
          <ac:spMkLst>
            <pc:docMk/>
            <pc:sldMk cId="897235541" sldId="261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1076"/>
          <ac:spMkLst>
            <pc:docMk/>
            <pc:sldMk cId="897235541" sldId="261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0:22.881" v="512" actId="1076"/>
          <ac:picMkLst>
            <pc:docMk/>
            <pc:sldMk cId="897235541" sldId="261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1:58.379" v="598" actId="20577"/>
        <pc:sldMkLst>
          <pc:docMk/>
          <pc:sldMk cId="1315152360" sldId="262"/>
        </pc:sldMkLst>
        <pc:spChg chg="mod">
          <ac:chgData name="Kirsten Bieleveld" userId="22f0b6d3d6060922" providerId="LiveId" clId="{7303A65E-D426-4980-845F-05D0A9ECAB85}" dt="2017-11-28T14:01:16.307" v="528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04.538" v="522" actId="20577"/>
          <ac:spMkLst>
            <pc:docMk/>
            <pc:sldMk cId="1315152360" sldId="262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58.379" v="598" actId="20577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1315152360" sldId="262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37.365" v="632" actId="20577"/>
        <pc:sldMkLst>
          <pc:docMk/>
          <pc:sldMk cId="1649921933" sldId="263"/>
        </pc:sldMkLst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2:37.365" v="632" actId="20577"/>
          <ac:spMkLst>
            <pc:docMk/>
            <pc:sldMk cId="1649921933" sldId="263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357334574" sldId="266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57334574" sldId="266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00.710" v="697" actId="20577"/>
        <pc:sldMkLst>
          <pc:docMk/>
          <pc:sldMk cId="2099838244" sldId="267"/>
        </pc:sldMkLst>
        <pc:spChg chg="mod">
          <ac:chgData name="Kirsten Bieleveld" userId="22f0b6d3d6060922" providerId="LiveId" clId="{7303A65E-D426-4980-845F-05D0A9ECAB85}" dt="2017-11-28T14:05:37.871" v="681" actId="20577"/>
          <ac:spMkLst>
            <pc:docMk/>
            <pc:sldMk cId="2099838244" sldId="267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00.710" v="697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55.758" v="693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99838244" sldId="267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5:49.074" v="684" actId="14100"/>
          <ac:picMkLst>
            <pc:docMk/>
            <pc:sldMk cId="2099838244" sldId="267"/>
            <ac:picMk id="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413217458" sldId="268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413217458" sldId="268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19.787" v="725" actId="20577"/>
        <pc:sldMkLst>
          <pc:docMk/>
          <pc:sldMk cId="1561708054" sldId="269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19.787" v="725" actId="20577"/>
          <ac:spMkLst>
            <pc:docMk/>
            <pc:sldMk cId="1561708054" sldId="269"/>
            <ac:spMk id="11" creationId="{00000000-0000-0000-0000-000000000000}"/>
          </ac:spMkLst>
        </pc:spChg>
      </pc:sldChg>
      <pc:sldChg chg="delSp modSp">
        <pc:chgData name="Kirsten Bieleveld" userId="22f0b6d3d6060922" providerId="LiveId" clId="{7303A65E-D426-4980-845F-05D0A9ECAB85}" dt="2017-11-28T14:07:40.839" v="835" actId="20577"/>
        <pc:sldMkLst>
          <pc:docMk/>
          <pc:sldMk cId="681285643" sldId="270"/>
        </pc:sldMkLst>
        <pc:spChg chg="mod">
          <ac:chgData name="Kirsten Bieleveld" userId="22f0b6d3d6060922" providerId="LiveId" clId="{7303A65E-D426-4980-845F-05D0A9ECAB85}" dt="2017-11-28T14:07:40.839" v="835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7:39.274" v="833" actId="1076"/>
          <ac:picMkLst>
            <pc:docMk/>
            <pc:sldMk cId="681285643" sldId="270"/>
            <ac:picMk id="2" creationId="{00000000-0000-0000-0000-000000000000}"/>
          </ac:picMkLst>
        </pc:picChg>
        <pc:picChg chg="del">
          <ac:chgData name="Kirsten Bieleveld" userId="22f0b6d3d6060922" providerId="LiveId" clId="{7303A65E-D426-4980-845F-05D0A9ECAB85}" dt="2017-11-28T14:07:01.513" v="755" actId="478"/>
          <ac:picMkLst>
            <pc:docMk/>
            <pc:sldMk cId="681285643" sldId="270"/>
            <ac:picMk id="11" creationId="{00000000-0000-0000-0000-000000000000}"/>
          </ac:picMkLst>
        </pc:picChg>
      </pc:sldChg>
      <pc:sldChg chg="delSp modSp">
        <pc:chgData name="Kirsten Bieleveld" userId="22f0b6d3d6060922" providerId="LiveId" clId="{7303A65E-D426-4980-845F-05D0A9ECAB85}" dt="2017-11-28T14:07:47.061" v="837" actId="20577"/>
        <pc:sldMkLst>
          <pc:docMk/>
          <pc:sldMk cId="1795558547" sldId="271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7:47.061" v="8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Kirsten Bieleveld" userId="22f0b6d3d6060922" providerId="LiveId" clId="{7303A65E-D426-4980-845F-05D0A9ECAB85}" dt="2017-11-28T13:53:30.085" v="0" actId="478"/>
          <ac:picMkLst>
            <pc:docMk/>
            <pc:sldMk cId="1795558547" sldId="271"/>
            <ac:picMk id="12" creationId="{DFEDDA7F-1F1B-4A1C-8339-D9AE44A5286F}"/>
          </ac:picMkLst>
        </pc:picChg>
      </pc:sldChg>
      <pc:sldChg chg="modSp">
        <pc:chgData name="Kirsten Bieleveld" userId="22f0b6d3d6060922" providerId="LiveId" clId="{7303A65E-D426-4980-845F-05D0A9ECAB85}" dt="2017-11-28T14:03:22.927" v="658" actId="20577"/>
        <pc:sldMkLst>
          <pc:docMk/>
          <pc:sldMk cId="2728186699" sldId="272"/>
        </pc:sldMkLst>
        <pc:spChg chg="mod">
          <ac:chgData name="Kirsten Bieleveld" userId="22f0b6d3d6060922" providerId="LiveId" clId="{7303A65E-D426-4980-845F-05D0A9ECAB85}" dt="2017-11-28T14:03:00.995" v="647" actId="20577"/>
          <ac:spMkLst>
            <pc:docMk/>
            <pc:sldMk cId="2728186699" sldId="272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22.927" v="658" actId="20577"/>
          <ac:spMkLst>
            <pc:docMk/>
            <pc:sldMk cId="2728186699" sldId="272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2728186699" sldId="272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728186699" sldId="272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3:17.097" v="649" actId="1076"/>
          <ac:picMkLst>
            <pc:docMk/>
            <pc:sldMk cId="2728186699" sldId="272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5:21.303" v="672" actId="20577"/>
        <pc:sldMkLst>
          <pc:docMk/>
          <pc:sldMk cId="832743599" sldId="273"/>
        </pc:sldMkLst>
        <pc:spChg chg="mod">
          <ac:chgData name="Kirsten Bieleveld" userId="22f0b6d3d6060922" providerId="LiveId" clId="{7303A65E-D426-4980-845F-05D0A9ECAB85}" dt="2017-11-28T14:05:05.123" v="667" actId="20577"/>
          <ac:spMkLst>
            <pc:docMk/>
            <pc:sldMk cId="832743599" sldId="273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57.870" v="663" actId="20577"/>
          <ac:spMkLst>
            <pc:docMk/>
            <pc:sldMk cId="832743599" sldId="273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21.303" v="672" actId="20577"/>
          <ac:spMkLst>
            <pc:docMk/>
            <pc:sldMk cId="832743599" sldId="273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832743599" sldId="273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832743599" sldId="273"/>
            <ac:spMk id="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542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betekenissen van woorden in het woordenboek opzoeken.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aangeven wat de uitdrukking ‘aanval is de beste verdediging’ betekent.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woorden die iets vertellen over emoties of karaktereigenschappen koppelen aan onze eigen situatie.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209" y="3221832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444416" y="1089094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Kopieerblad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‘afbeeldingen’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400901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079" y="4322003"/>
            <a:ext cx="3188909" cy="2086008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539646" y="1079948"/>
            <a:ext cx="5556354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157 t/m 159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539646" y="62296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61731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9796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562916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2217782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56813" y="2456998"/>
            <a:ext cx="663986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160 t/m 174)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Stillezen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56813" y="908050"/>
            <a:ext cx="6639862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817" y="3272651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558076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074730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3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14"/>
          <p:cNvSpPr txBox="1"/>
          <p:nvPr/>
        </p:nvSpPr>
        <p:spPr>
          <a:xfrm>
            <a:off x="695324" y="1506755"/>
            <a:ext cx="7640601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ministerie verzinnen om de regels op school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 handhaven.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Naam voor het ministerie verzinnen.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85" y="2356668"/>
            <a:ext cx="491660" cy="466765"/>
          </a:xfrm>
          <a:prstGeom prst="rect">
            <a:avLst/>
          </a:prstGeom>
        </p:spPr>
      </p:pic>
      <p:pic>
        <p:nvPicPr>
          <p:cNvPr id="8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317038" y="1445609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4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tekenopdracht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Brain Game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982" y="2633311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eigen ministerie verzinnen met een bijpassend beleid.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1990726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	blz. 175 t/m 176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Beleidsplan voor het ministerie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Presentatie voorbereiden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beleidsplan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86195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971280" y="2023460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6" y="2837557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474976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405459" y="1438357"/>
            <a:ext cx="4781082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woordenlijst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feedback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362" y="3266918"/>
            <a:ext cx="4328833" cy="268307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457534" y="886710"/>
            <a:ext cx="4676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2" name="Tekstvak 9"/>
          <p:cNvSpPr txBox="1"/>
          <p:nvPr/>
        </p:nvSpPr>
        <p:spPr>
          <a:xfrm>
            <a:off x="510250" y="883111"/>
            <a:ext cx="3966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0"/>
          <p:cNvSpPr txBox="1"/>
          <p:nvPr/>
        </p:nvSpPr>
        <p:spPr>
          <a:xfrm>
            <a:off x="510250" y="1438357"/>
            <a:ext cx="5400675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	Hadden we juist voorspeld?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11" y="194722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asfalt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lassen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uitnodigend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installateur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ontmaskerd (ontmaskeren)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inspringen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factoren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gammel(e)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gebalde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aanval is de beste verdediging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strijdbaar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bluffen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Schrijf de woorden op in het werkschrift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969" y="4216400"/>
            <a:ext cx="1510361" cy="21336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55888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01610" y="679280"/>
            <a:ext cx="6503564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117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41" y="1062638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245" y="2154846"/>
            <a:ext cx="498306" cy="473075"/>
          </a:xfrm>
          <a:prstGeom prst="rect">
            <a:avLst/>
          </a:prstGeom>
        </p:spPr>
      </p:pic>
      <p:sp>
        <p:nvSpPr>
          <p:cNvPr id="13" name="Tekstvak 16"/>
          <p:cNvSpPr txBox="1"/>
          <p:nvPr/>
        </p:nvSpPr>
        <p:spPr>
          <a:xfrm>
            <a:off x="629479" y="390343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7" name="Tekstvak 12"/>
          <p:cNvSpPr txBox="1"/>
          <p:nvPr/>
        </p:nvSpPr>
        <p:spPr>
          <a:xfrm>
            <a:off x="4992436" y="3927512"/>
            <a:ext cx="650356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128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060" y="447470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56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224" y="2870887"/>
            <a:ext cx="2569959" cy="168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hoofdstuk ‘Gewonnen’ samenvatten met behulp van een verhaalkaart. </a:t>
            </a: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1990726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  Lezen en 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270632" y="645208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5 t/m 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270632" y="2597144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136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666" y="4336081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666" y="122427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05731" y="1089094"/>
            <a:ext cx="524392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05731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426" y="3797120"/>
            <a:ext cx="3367532" cy="220285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509666" y="1079948"/>
            <a:ext cx="5586334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141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509666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21065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379712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verhaalkaart van het Onderzoekersteam vergelijken met onze eigen aanwijzingen en tips geven aan het Onderzoekersteam.</a:t>
            </a: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209" y="2307038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 Lezen 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9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Woordenlijst.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153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55973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018213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2239</TotalTime>
  <Words>956</Words>
  <Application>Microsoft Office PowerPoint</Application>
  <PresentationFormat>Widescreen</PresentationFormat>
  <Paragraphs>276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M.H. Doornbos-Zigter</cp:lastModifiedBy>
  <cp:revision>163</cp:revision>
  <dcterms:created xsi:type="dcterms:W3CDTF">2017-07-26T14:05:48Z</dcterms:created>
  <dcterms:modified xsi:type="dcterms:W3CDTF">2021-04-01T11:24:25Z</dcterms:modified>
</cp:coreProperties>
</file>