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7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75" r:id="rId13"/>
    <p:sldId id="27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/>
    <p:restoredTop sz="94613"/>
  </p:normalViewPr>
  <p:slideViewPr>
    <p:cSldViewPr snapToGrid="0" snapToObjects="1">
      <p:cViewPr varScale="1">
        <p:scale>
          <a:sx n="64" d="100"/>
          <a:sy n="64" d="100"/>
        </p:scale>
        <p:origin x="84" y="822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rsten Bieleveld" userId="22f0b6d3d6060922" providerId="LiveId" clId="{FC7EAC2F-557E-40E2-92E9-F54D5B9B8E10}"/>
    <pc:docChg chg="modSld">
      <pc:chgData name="Kirsten Bieleveld" userId="22f0b6d3d6060922" providerId="LiveId" clId="{FC7EAC2F-557E-40E2-92E9-F54D5B9B8E10}" dt="2017-11-28T14:35:38.536" v="19" actId="20577"/>
      <pc:docMkLst>
        <pc:docMk/>
      </pc:docMkLst>
      <pc:sldChg chg="modSp">
        <pc:chgData name="Kirsten Bieleveld" userId="22f0b6d3d6060922" providerId="LiveId" clId="{FC7EAC2F-557E-40E2-92E9-F54D5B9B8E10}" dt="2017-11-28T14:35:38.536" v="19" actId="20577"/>
        <pc:sldMkLst>
          <pc:docMk/>
          <pc:sldMk cId="1980027905" sldId="258"/>
        </pc:sldMkLst>
        <pc:spChg chg="mod">
          <ac:chgData name="Kirsten Bieleveld" userId="22f0b6d3d6060922" providerId="LiveId" clId="{FC7EAC2F-557E-40E2-92E9-F54D5B9B8E10}" dt="2017-11-28T14:35:38.536" v="19" actId="20577"/>
          <ac:spMkLst>
            <pc:docMk/>
            <pc:sldMk cId="1980027905" sldId="258"/>
            <ac:spMk id="17" creationId="{00000000-0000-0000-0000-000000000000}"/>
          </ac:spMkLst>
        </pc:spChg>
      </pc:sldChg>
    </pc:docChg>
  </pc:docChgLst>
  <pc:docChgLst>
    <pc:chgData name="Kirsten Bieleveld" userId="22f0b6d3d6060922" providerId="LiveId" clId="{7303A65E-D426-4980-845F-05D0A9ECAB85}"/>
    <pc:docChg chg="undo custSel modSld">
      <pc:chgData name="Kirsten Bieleveld" userId="22f0b6d3d6060922" providerId="LiveId" clId="{7303A65E-D426-4980-845F-05D0A9ECAB85}" dt="2017-11-28T14:07:47.061" v="837" actId="20577"/>
      <pc:docMkLst>
        <pc:docMk/>
      </pc:docMkLst>
      <pc:sldChg chg="modSp">
        <pc:chgData name="Kirsten Bieleveld" userId="22f0b6d3d6060922" providerId="LiveId" clId="{7303A65E-D426-4980-845F-05D0A9ECAB85}" dt="2017-11-28T13:55:28.154" v="78" actId="20577"/>
        <pc:sldMkLst>
          <pc:docMk/>
          <pc:sldMk cId="747963850" sldId="256"/>
        </pc:sldMkLst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747963850" sldId="256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747963850" sldId="256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28.154" v="78" actId="20577"/>
          <ac:spMkLst>
            <pc:docMk/>
            <pc:sldMk cId="747963850" sldId="256"/>
            <ac:spMk id="11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3:56:33.300" v="228" actId="20577"/>
        <pc:sldMkLst>
          <pc:docMk/>
          <pc:sldMk cId="630046134" sldId="257"/>
        </pc:sldMkLst>
        <pc:spChg chg="mod">
          <ac:chgData name="Kirsten Bieleveld" userId="22f0b6d3d6060922" providerId="LiveId" clId="{7303A65E-D426-4980-845F-05D0A9ECAB85}" dt="2017-11-28T13:56:25.846" v="224" actId="20577"/>
          <ac:spMkLst>
            <pc:docMk/>
            <pc:sldMk cId="630046134" sldId="257"/>
            <ac:spMk id="11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6:33.300" v="228" actId="20577"/>
          <ac:spMkLst>
            <pc:docMk/>
            <pc:sldMk cId="630046134" sldId="257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630046134" sldId="257"/>
            <ac:spMk id="1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630046134" sldId="257"/>
            <ac:spMk id="18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3:58:15.280" v="368" actId="20577"/>
        <pc:sldMkLst>
          <pc:docMk/>
          <pc:sldMk cId="1980027905" sldId="258"/>
        </pc:sldMkLst>
        <pc:spChg chg="mod">
          <ac:chgData name="Kirsten Bieleveld" userId="22f0b6d3d6060922" providerId="LiveId" clId="{7303A65E-D426-4980-845F-05D0A9ECAB85}" dt="2017-11-28T13:56:51.096" v="239" actId="20577"/>
          <ac:spMkLst>
            <pc:docMk/>
            <pc:sldMk cId="1980027905" sldId="258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7:40.269" v="304" actId="20577"/>
          <ac:spMkLst>
            <pc:docMk/>
            <pc:sldMk cId="1980027905" sldId="258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8:15.280" v="368" actId="20577"/>
          <ac:spMkLst>
            <pc:docMk/>
            <pc:sldMk cId="1980027905" sldId="258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1980027905" sldId="258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980027905" sldId="258"/>
            <ac:spMk id="20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2:13.876" v="622" actId="20577"/>
        <pc:sldMkLst>
          <pc:docMk/>
          <pc:sldMk cId="664510568" sldId="259"/>
        </pc:sldMkLst>
        <pc:spChg chg="mod">
          <ac:chgData name="Kirsten Bieleveld" userId="22f0b6d3d6060922" providerId="LiveId" clId="{7303A65E-D426-4980-845F-05D0A9ECAB85}" dt="2017-11-28T14:02:13.876" v="622" actId="20577"/>
          <ac:spMkLst>
            <pc:docMk/>
            <pc:sldMk cId="664510568" sldId="259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54.833" v="32" actId="20577"/>
          <ac:spMkLst>
            <pc:docMk/>
            <pc:sldMk cId="664510568" sldId="259"/>
            <ac:spMk id="1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664510568" sldId="259"/>
            <ac:spMk id="19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2:07.010" v="610" actId="20577"/>
        <pc:sldMkLst>
          <pc:docMk/>
          <pc:sldMk cId="2034044840" sldId="260"/>
        </pc:sldMkLst>
        <pc:spChg chg="mod">
          <ac:chgData name="Kirsten Bieleveld" userId="22f0b6d3d6060922" providerId="LiveId" clId="{7303A65E-D426-4980-845F-05D0A9ECAB85}" dt="2017-11-28T14:02:07.010" v="610" actId="20577"/>
          <ac:spMkLst>
            <pc:docMk/>
            <pc:sldMk cId="2034044840" sldId="260"/>
            <ac:spMk id="11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45.128" v="31" actId="20577"/>
          <ac:spMkLst>
            <pc:docMk/>
            <pc:sldMk cId="2034044840" sldId="260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2034044840" sldId="260"/>
            <ac:spMk id="14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0:22.881" v="512" actId="1076"/>
        <pc:sldMkLst>
          <pc:docMk/>
          <pc:sldMk cId="897235541" sldId="261"/>
        </pc:sldMkLst>
        <pc:spChg chg="mod">
          <ac:chgData name="Kirsten Bieleveld" userId="22f0b6d3d6060922" providerId="LiveId" clId="{7303A65E-D426-4980-845F-05D0A9ECAB85}" dt="2017-11-28T13:59:48.126" v="480" actId="20577"/>
          <ac:spMkLst>
            <pc:docMk/>
            <pc:sldMk cId="897235541" sldId="261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0:19.143" v="511" actId="20577"/>
          <ac:spMkLst>
            <pc:docMk/>
            <pc:sldMk cId="897235541" sldId="261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45.128" v="31" actId="1076"/>
          <ac:spMkLst>
            <pc:docMk/>
            <pc:sldMk cId="897235541" sldId="261"/>
            <ac:spMk id="2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1076"/>
          <ac:spMkLst>
            <pc:docMk/>
            <pc:sldMk cId="897235541" sldId="261"/>
            <ac:spMk id="21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0:22.881" v="512" actId="1076"/>
          <ac:picMkLst>
            <pc:docMk/>
            <pc:sldMk cId="897235541" sldId="261"/>
            <ac:picMk id="12" creationId="{00000000-0000-0000-0000-000000000000}"/>
          </ac:picMkLst>
        </pc:picChg>
      </pc:sldChg>
      <pc:sldChg chg="modSp">
        <pc:chgData name="Kirsten Bieleveld" userId="22f0b6d3d6060922" providerId="LiveId" clId="{7303A65E-D426-4980-845F-05D0A9ECAB85}" dt="2017-11-28T14:01:58.379" v="598" actId="20577"/>
        <pc:sldMkLst>
          <pc:docMk/>
          <pc:sldMk cId="1315152360" sldId="262"/>
        </pc:sldMkLst>
        <pc:spChg chg="mod">
          <ac:chgData name="Kirsten Bieleveld" userId="22f0b6d3d6060922" providerId="LiveId" clId="{7303A65E-D426-4980-845F-05D0A9ECAB85}" dt="2017-11-28T14:01:16.307" v="528" actId="20577"/>
          <ac:spMkLst>
            <pc:docMk/>
            <pc:sldMk cId="1315152360" sldId="262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1:04.538" v="522" actId="20577"/>
          <ac:spMkLst>
            <pc:docMk/>
            <pc:sldMk cId="1315152360" sldId="262"/>
            <ac:spMk id="14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1:58.379" v="598" actId="20577"/>
          <ac:spMkLst>
            <pc:docMk/>
            <pc:sldMk cId="1315152360" sldId="262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45.128" v="31" actId="20577"/>
          <ac:spMkLst>
            <pc:docMk/>
            <pc:sldMk cId="1315152360" sldId="262"/>
            <ac:spMk id="2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315152360" sldId="262"/>
            <ac:spMk id="24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2:37.365" v="632" actId="20577"/>
        <pc:sldMkLst>
          <pc:docMk/>
          <pc:sldMk cId="1649921933" sldId="263"/>
        </pc:sldMkLst>
        <pc:spChg chg="mod">
          <ac:chgData name="Kirsten Bieleveld" userId="22f0b6d3d6060922" providerId="LiveId" clId="{7303A65E-D426-4980-845F-05D0A9ECAB85}" dt="2017-11-28T13:54:36.617" v="30" actId="20577"/>
          <ac:spMkLst>
            <pc:docMk/>
            <pc:sldMk cId="1649921933" sldId="263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649921933" sldId="263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2:37.365" v="632" actId="20577"/>
          <ac:spMkLst>
            <pc:docMk/>
            <pc:sldMk cId="1649921933" sldId="263"/>
            <ac:spMk id="11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3:55:10.498" v="33" actId="20577"/>
        <pc:sldMkLst>
          <pc:docMk/>
          <pc:sldMk cId="1357334574" sldId="266"/>
        </pc:sldMkLst>
        <pc:spChg chg="mod">
          <ac:chgData name="Kirsten Bieleveld" userId="22f0b6d3d6060922" providerId="LiveId" clId="{7303A65E-D426-4980-845F-05D0A9ECAB85}" dt="2017-11-28T13:54:25.104" v="29" actId="20577"/>
          <ac:spMkLst>
            <pc:docMk/>
            <pc:sldMk cId="1357334574" sldId="266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357334574" sldId="266"/>
            <ac:spMk id="8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6:00.710" v="697" actId="20577"/>
        <pc:sldMkLst>
          <pc:docMk/>
          <pc:sldMk cId="2099838244" sldId="267"/>
        </pc:sldMkLst>
        <pc:spChg chg="mod">
          <ac:chgData name="Kirsten Bieleveld" userId="22f0b6d3d6060922" providerId="LiveId" clId="{7303A65E-D426-4980-845F-05D0A9ECAB85}" dt="2017-11-28T14:05:37.871" v="681" actId="20577"/>
          <ac:spMkLst>
            <pc:docMk/>
            <pc:sldMk cId="2099838244" sldId="267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6:00.710" v="697" actId="20577"/>
          <ac:spMkLst>
            <pc:docMk/>
            <pc:sldMk cId="2099838244" sldId="267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5:55.758" v="693" actId="20577"/>
          <ac:spMkLst>
            <pc:docMk/>
            <pc:sldMk cId="2099838244" sldId="267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25.104" v="29" actId="20577"/>
          <ac:spMkLst>
            <pc:docMk/>
            <pc:sldMk cId="2099838244" sldId="267"/>
            <ac:spMk id="2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2099838244" sldId="267"/>
            <ac:spMk id="21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5:49.074" v="684" actId="14100"/>
          <ac:picMkLst>
            <pc:docMk/>
            <pc:sldMk cId="2099838244" sldId="267"/>
            <ac:picMk id="2" creationId="{00000000-0000-0000-0000-000000000000}"/>
          </ac:picMkLst>
        </pc:picChg>
      </pc:sldChg>
      <pc:sldChg chg="modSp">
        <pc:chgData name="Kirsten Bieleveld" userId="22f0b6d3d6060922" providerId="LiveId" clId="{7303A65E-D426-4980-845F-05D0A9ECAB85}" dt="2017-11-28T13:55:10.498" v="33" actId="20577"/>
        <pc:sldMkLst>
          <pc:docMk/>
          <pc:sldMk cId="1413217458" sldId="268"/>
        </pc:sldMkLst>
        <pc:spChg chg="mod">
          <ac:chgData name="Kirsten Bieleveld" userId="22f0b6d3d6060922" providerId="LiveId" clId="{7303A65E-D426-4980-845F-05D0A9ECAB85}" dt="2017-11-28T13:54:25.104" v="29" actId="20577"/>
          <ac:spMkLst>
            <pc:docMk/>
            <pc:sldMk cId="1413217458" sldId="268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413217458" sldId="268"/>
            <ac:spMk id="8" creationId="{00000000-0000-0000-0000-000000000000}"/>
          </ac:spMkLst>
        </pc:spChg>
      </pc:sldChg>
      <pc:sldChg chg="modSp">
        <pc:chgData name="Kirsten Bieleveld" userId="22f0b6d3d6060922" providerId="LiveId" clId="{7303A65E-D426-4980-845F-05D0A9ECAB85}" dt="2017-11-28T14:06:19.787" v="725" actId="20577"/>
        <pc:sldMkLst>
          <pc:docMk/>
          <pc:sldMk cId="1561708054" sldId="269"/>
        </pc:sldMkLst>
        <pc:spChg chg="mod">
          <ac:chgData name="Kirsten Bieleveld" userId="22f0b6d3d6060922" providerId="LiveId" clId="{7303A65E-D426-4980-845F-05D0A9ECAB85}" dt="2017-11-28T13:54:17.405" v="28" actId="20577"/>
          <ac:spMkLst>
            <pc:docMk/>
            <pc:sldMk cId="1561708054" sldId="269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561708054" sldId="269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6:19.787" v="725" actId="20577"/>
          <ac:spMkLst>
            <pc:docMk/>
            <pc:sldMk cId="1561708054" sldId="269"/>
            <ac:spMk id="11" creationId="{00000000-0000-0000-0000-000000000000}"/>
          </ac:spMkLst>
        </pc:spChg>
      </pc:sldChg>
      <pc:sldChg chg="delSp modSp">
        <pc:chgData name="Kirsten Bieleveld" userId="22f0b6d3d6060922" providerId="LiveId" clId="{7303A65E-D426-4980-845F-05D0A9ECAB85}" dt="2017-11-28T14:07:40.839" v="835" actId="20577"/>
        <pc:sldMkLst>
          <pc:docMk/>
          <pc:sldMk cId="681285643" sldId="270"/>
        </pc:sldMkLst>
        <pc:spChg chg="mod">
          <ac:chgData name="Kirsten Bieleveld" userId="22f0b6d3d6060922" providerId="LiveId" clId="{7303A65E-D426-4980-845F-05D0A9ECAB85}" dt="2017-11-28T14:07:40.839" v="835" actId="20577"/>
          <ac:spMkLst>
            <pc:docMk/>
            <pc:sldMk cId="681285643" sldId="270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17.405" v="28" actId="20577"/>
          <ac:spMkLst>
            <pc:docMk/>
            <pc:sldMk cId="681285643" sldId="270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681285643" sldId="270"/>
            <ac:spMk id="20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7:39.274" v="833" actId="1076"/>
          <ac:picMkLst>
            <pc:docMk/>
            <pc:sldMk cId="681285643" sldId="270"/>
            <ac:picMk id="2" creationId="{00000000-0000-0000-0000-000000000000}"/>
          </ac:picMkLst>
        </pc:picChg>
        <pc:picChg chg="del">
          <ac:chgData name="Kirsten Bieleveld" userId="22f0b6d3d6060922" providerId="LiveId" clId="{7303A65E-D426-4980-845F-05D0A9ECAB85}" dt="2017-11-28T14:07:01.513" v="755" actId="478"/>
          <ac:picMkLst>
            <pc:docMk/>
            <pc:sldMk cId="681285643" sldId="270"/>
            <ac:picMk id="11" creationId="{00000000-0000-0000-0000-000000000000}"/>
          </ac:picMkLst>
        </pc:picChg>
      </pc:sldChg>
      <pc:sldChg chg="delSp modSp">
        <pc:chgData name="Kirsten Bieleveld" userId="22f0b6d3d6060922" providerId="LiveId" clId="{7303A65E-D426-4980-845F-05D0A9ECAB85}" dt="2017-11-28T14:07:47.061" v="837" actId="20577"/>
        <pc:sldMkLst>
          <pc:docMk/>
          <pc:sldMk cId="1795558547" sldId="271"/>
        </pc:sldMkLst>
        <pc:spChg chg="mod">
          <ac:chgData name="Kirsten Bieleveld" userId="22f0b6d3d6060922" providerId="LiveId" clId="{7303A65E-D426-4980-845F-05D0A9ECAB85}" dt="2017-11-28T13:54:17.405" v="28" actId="20577"/>
          <ac:spMkLst>
            <pc:docMk/>
            <pc:sldMk cId="1795558547" sldId="271"/>
            <ac:spMk id="7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1795558547" sldId="271"/>
            <ac:spMk id="8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7:47.061" v="837" actId="20577"/>
          <ac:spMkLst>
            <pc:docMk/>
            <pc:sldMk cId="1795558547" sldId="271"/>
            <ac:spMk id="11" creationId="{00000000-0000-0000-0000-000000000000}"/>
          </ac:spMkLst>
        </pc:spChg>
        <pc:picChg chg="del">
          <ac:chgData name="Kirsten Bieleveld" userId="22f0b6d3d6060922" providerId="LiveId" clId="{7303A65E-D426-4980-845F-05D0A9ECAB85}" dt="2017-11-28T13:53:30.085" v="0" actId="478"/>
          <ac:picMkLst>
            <pc:docMk/>
            <pc:sldMk cId="1795558547" sldId="271"/>
            <ac:picMk id="12" creationId="{DFEDDA7F-1F1B-4A1C-8339-D9AE44A5286F}"/>
          </ac:picMkLst>
        </pc:picChg>
      </pc:sldChg>
      <pc:sldChg chg="modSp">
        <pc:chgData name="Kirsten Bieleveld" userId="22f0b6d3d6060922" providerId="LiveId" clId="{7303A65E-D426-4980-845F-05D0A9ECAB85}" dt="2017-11-28T14:03:22.927" v="658" actId="20577"/>
        <pc:sldMkLst>
          <pc:docMk/>
          <pc:sldMk cId="2728186699" sldId="272"/>
        </pc:sldMkLst>
        <pc:spChg chg="mod">
          <ac:chgData name="Kirsten Bieleveld" userId="22f0b6d3d6060922" providerId="LiveId" clId="{7303A65E-D426-4980-845F-05D0A9ECAB85}" dt="2017-11-28T14:03:00.995" v="647" actId="20577"/>
          <ac:spMkLst>
            <pc:docMk/>
            <pc:sldMk cId="2728186699" sldId="272"/>
            <ac:spMk id="1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3:22.927" v="658" actId="20577"/>
          <ac:spMkLst>
            <pc:docMk/>
            <pc:sldMk cId="2728186699" sldId="272"/>
            <ac:spMk id="19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36.617" v="30" actId="20577"/>
          <ac:spMkLst>
            <pc:docMk/>
            <pc:sldMk cId="2728186699" sldId="272"/>
            <ac:spMk id="20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2728186699" sldId="272"/>
            <ac:spMk id="21" creationId="{00000000-0000-0000-0000-000000000000}"/>
          </ac:spMkLst>
        </pc:spChg>
        <pc:picChg chg="mod">
          <ac:chgData name="Kirsten Bieleveld" userId="22f0b6d3d6060922" providerId="LiveId" clId="{7303A65E-D426-4980-845F-05D0A9ECAB85}" dt="2017-11-28T14:03:17.097" v="649" actId="1076"/>
          <ac:picMkLst>
            <pc:docMk/>
            <pc:sldMk cId="2728186699" sldId="272"/>
            <ac:picMk id="12" creationId="{00000000-0000-0000-0000-000000000000}"/>
          </ac:picMkLst>
        </pc:picChg>
      </pc:sldChg>
      <pc:sldChg chg="modSp">
        <pc:chgData name="Kirsten Bieleveld" userId="22f0b6d3d6060922" providerId="LiveId" clId="{7303A65E-D426-4980-845F-05D0A9ECAB85}" dt="2017-11-28T14:05:21.303" v="672" actId="20577"/>
        <pc:sldMkLst>
          <pc:docMk/>
          <pc:sldMk cId="832743599" sldId="273"/>
        </pc:sldMkLst>
        <pc:spChg chg="mod">
          <ac:chgData name="Kirsten Bieleveld" userId="22f0b6d3d6060922" providerId="LiveId" clId="{7303A65E-D426-4980-845F-05D0A9ECAB85}" dt="2017-11-28T14:05:05.123" v="667" actId="20577"/>
          <ac:spMkLst>
            <pc:docMk/>
            <pc:sldMk cId="832743599" sldId="273"/>
            <ac:spMk id="1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3:57.870" v="663" actId="20577"/>
          <ac:spMkLst>
            <pc:docMk/>
            <pc:sldMk cId="832743599" sldId="273"/>
            <ac:spMk id="14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4:05:21.303" v="672" actId="20577"/>
          <ac:spMkLst>
            <pc:docMk/>
            <pc:sldMk cId="832743599" sldId="273"/>
            <ac:spMk id="15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4:36.617" v="30" actId="20577"/>
          <ac:spMkLst>
            <pc:docMk/>
            <pc:sldMk cId="832743599" sldId="273"/>
            <ac:spMk id="23" creationId="{00000000-0000-0000-0000-000000000000}"/>
          </ac:spMkLst>
        </pc:spChg>
        <pc:spChg chg="mod">
          <ac:chgData name="Kirsten Bieleveld" userId="22f0b6d3d6060922" providerId="LiveId" clId="{7303A65E-D426-4980-845F-05D0A9ECAB85}" dt="2017-11-28T13:55:10.498" v="33" actId="20577"/>
          <ac:spMkLst>
            <pc:docMk/>
            <pc:sldMk cId="832743599" sldId="273"/>
            <ac:spMk id="2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8-7-2020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8542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8-7-2020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8-7-2020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8-7-2020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8-7-2020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8-7-2020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8-7-2020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8-7-2020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8-7-2020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8-7-2020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8-7-2020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8-7-2020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betekenissen van woorden in het woordenboek opzoeken.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in eigen woorden aangeven wat de uitdrukkingen ‘tot nadere orde’, ‘een goede daad verrichten’  en ‘de dupe zijn’ betekenen.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in eigen woorden vertellen wat het betekent als woorden met ‘her-’ beginnen.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26" name="Picture 2" descr="bol.com | Het ministerie van Oplossingen, Sanne Rooseboom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209" y="2914055"/>
            <a:ext cx="1584116" cy="242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Kopieerblad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‘betekenisvolle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zinnen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met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vraag &amp; antwoord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8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1079" y="4322003"/>
            <a:ext cx="3188909" cy="2086008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bladzijde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7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Woordenlijst aanvullen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661731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379796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562916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2" descr="bol.com | Het ministerie van Oplossingen, Sanne Rooseboom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884" y="2217782"/>
            <a:ext cx="1584116" cy="242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856813" y="2456998"/>
            <a:ext cx="6639862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(lees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100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104)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Stillezen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4856813" y="908050"/>
            <a:ext cx="6639862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6817" y="3272651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558076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3074730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3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kstvak 14"/>
          <p:cNvSpPr txBox="1"/>
          <p:nvPr/>
        </p:nvSpPr>
        <p:spPr>
          <a:xfrm>
            <a:off x="695324" y="1506755"/>
            <a:ext cx="7640601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Argumenten bedenken voor het behoud van jullie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hangplek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Begin van de brief aan de gemeente schrijven.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14" y="2364404"/>
            <a:ext cx="491660" cy="466765"/>
          </a:xfrm>
          <a:prstGeom prst="rect">
            <a:avLst/>
          </a:prstGeom>
        </p:spPr>
      </p:pic>
      <p:pic>
        <p:nvPicPr>
          <p:cNvPr id="8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317038" y="1445609"/>
            <a:ext cx="3439049" cy="275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643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tekenopdracht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Brain Game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woordenlijst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1982" y="2633311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 een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formele brief aan de gemeente schrijven en hierin pleiten voor het behoud van onze hangplek.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2" descr="bol.com | Het ministerie van Oplossingen, Sanne Rooseboom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884" y="2428760"/>
            <a:ext cx="1584116" cy="242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449388"/>
            <a:ext cx="10799388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Voorlezen	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105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116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Formele brief schrijven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Presentatie voorbereiden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brief voorlezen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66489" y="861951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Schrijven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971280" y="2023460"/>
            <a:ext cx="2562196" cy="205304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6" y="2837557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7" y="4749762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</a:t>
            </a: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Samenwerken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feedback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Verder lezen in: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00" y="2590622"/>
            <a:ext cx="6350000" cy="3935826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4" name="Picture 2" descr="bol.com | Het ministerie van Oplossingen, Sanne Rooseboom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876" y="3651308"/>
            <a:ext cx="1584116" cy="242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genootschap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anoniem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peertje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tot nadere orde (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uitdr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opdoeken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goede daad verrichten (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uitdr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dupe zijn (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uitdr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.)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compromis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balustrade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ingevallen (bijv.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nw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langwerpig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heroprichten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506075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Schrijf de woorden op in het werkschrift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4969" y="4216400"/>
            <a:ext cx="1510361" cy="21336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3640" y="2558889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vraag &amp; 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001610" y="679280"/>
            <a:ext cx="6503564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58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72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voorbereiden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41" y="1062638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7245" y="2154846"/>
            <a:ext cx="498306" cy="473075"/>
          </a:xfrm>
          <a:prstGeom prst="rect">
            <a:avLst/>
          </a:prstGeom>
        </p:spPr>
      </p:pic>
      <p:sp>
        <p:nvSpPr>
          <p:cNvPr id="13" name="Tekstvak 16"/>
          <p:cNvSpPr txBox="1"/>
          <p:nvPr/>
        </p:nvSpPr>
        <p:spPr>
          <a:xfrm>
            <a:off x="629479" y="3903432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sp>
        <p:nvSpPr>
          <p:cNvPr id="17" name="Tekstvak 12"/>
          <p:cNvSpPr txBox="1"/>
          <p:nvPr/>
        </p:nvSpPr>
        <p:spPr>
          <a:xfrm>
            <a:off x="4992436" y="3927512"/>
            <a:ext cx="6503564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70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72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8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6060" y="4474704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456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46107" y="1449388"/>
            <a:ext cx="10749281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met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vraag &amp; 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CCE8C9-D538-4112-938B-D5A27F2953D0}"/>
              </a:ext>
            </a:extLst>
          </p:cNvPr>
          <p:cNvSpPr txBox="1"/>
          <p:nvPr/>
        </p:nvSpPr>
        <p:spPr>
          <a:xfrm>
            <a:off x="696000" y="96005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6D19FAA-872F-4B22-863C-D701F4277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5224" y="2870887"/>
            <a:ext cx="2569959" cy="168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Wij 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 wie er ‘een lesje moet leren’ en wie dit zegt. 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vertellen welke oplossing Nina, Alfa en Ruben verzinnen voor het grote probleem.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2" descr="bol.com | Het ministerie van Oplossingen, Sanne Rooseboom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884" y="2606279"/>
            <a:ext cx="1584116" cy="242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  Lezen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vraag &amp; antwoord</a:t>
            </a: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270632" y="645208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Woorden 5 t/m 8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270632" y="2597144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73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85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voorbereiden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9329" y="54473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666" y="4336081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666" y="1224278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met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vraag &amp;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met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vraag &amp; antwoord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5426" y="3797120"/>
            <a:ext cx="3367532" cy="2202855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83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85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Woordenlijst aanvullen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621065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99" y="3797120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conclusie trekken uit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zin van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Barremans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‘Jullie zijn het niet.’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een vraag bedenken bij de zin: ‘Alle drie de achterbanden waren leeg.’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2" descr="bol.com | Het ministerie van Oplossingen, Sanne Rooseboom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209" y="2307038"/>
            <a:ext cx="1584116" cy="242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 Lezen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vraag &amp; antwoord</a:t>
            </a: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Woorden 9 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Woordenlijst.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86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voorbereiden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Het Ministerie van Oplossingen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1980" y="559735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018213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2212</TotalTime>
  <Words>1019</Words>
  <Application>Microsoft Office PowerPoint</Application>
  <PresentationFormat>Widescreen</PresentationFormat>
  <Paragraphs>275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M.H. Doornbos-Zigter</cp:lastModifiedBy>
  <cp:revision>157</cp:revision>
  <dcterms:created xsi:type="dcterms:W3CDTF">2017-07-26T14:05:48Z</dcterms:created>
  <dcterms:modified xsi:type="dcterms:W3CDTF">2020-07-08T15:08:01Z</dcterms:modified>
</cp:coreProperties>
</file>