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45" autoAdjust="0"/>
    <p:restoredTop sz="94651" autoAdjust="0"/>
  </p:normalViewPr>
  <p:slideViewPr>
    <p:cSldViewPr snapToGrid="0" snapToObjects="1">
      <p:cViewPr varScale="1">
        <p:scale>
          <a:sx n="103" d="100"/>
          <a:sy n="103" d="100"/>
        </p:scale>
        <p:origin x="1176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chonewille" userId="22f0b6d3d6060922" providerId="LiveId" clId="{03F3D676-59BD-40D7-A6EE-25C2D75C69B5}"/>
    <pc:docChg chg="undo custSel modSld">
      <pc:chgData name="Tom Schonewille" userId="22f0b6d3d6060922" providerId="LiveId" clId="{03F3D676-59BD-40D7-A6EE-25C2D75C69B5}" dt="2017-10-10T10:54:55.446" v="938" actId="1076"/>
      <pc:docMkLst>
        <pc:docMk/>
      </pc:docMkLst>
      <pc:sldChg chg="addSp delSp modSp">
        <pc:chgData name="Tom Schonewille" userId="22f0b6d3d6060922" providerId="LiveId" clId="{03F3D676-59BD-40D7-A6EE-25C2D75C69B5}" dt="2017-10-10T10:31:50.064" v="103" actId="20577"/>
        <pc:sldMkLst>
          <pc:docMk/>
          <pc:sldMk cId="747963850" sldId="256"/>
        </pc:sldMkLst>
        <pc:spChg chg="mod">
          <ac:chgData name="Tom Schonewille" userId="22f0b6d3d6060922" providerId="LiveId" clId="{03F3D676-59BD-40D7-A6EE-25C2D75C69B5}" dt="2017-10-10T10:30:29.780" v="18" actId="20577"/>
          <ac:spMkLst>
            <pc:docMk/>
            <pc:sldMk cId="747963850" sldId="256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747963850" sldId="256"/>
            <ac:spMk id="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1:50.064" v="103" actId="20577"/>
          <ac:spMkLst>
            <pc:docMk/>
            <pc:sldMk cId="747963850" sldId="256"/>
            <ac:spMk id="11" creationId="{00000000-0000-0000-0000-000000000000}"/>
          </ac:spMkLst>
        </pc:spChg>
        <pc:picChg chg="del">
          <ac:chgData name="Tom Schonewille" userId="22f0b6d3d6060922" providerId="LiveId" clId="{03F3D676-59BD-40D7-A6EE-25C2D75C69B5}" dt="2017-10-10T10:29:18.628" v="0" actId="478"/>
          <ac:picMkLst>
            <pc:docMk/>
            <pc:sldMk cId="747963850" sldId="256"/>
            <ac:picMk id="2" creationId="{00000000-0000-0000-0000-000000000000}"/>
          </ac:picMkLst>
        </pc:picChg>
        <pc:picChg chg="add mod">
          <ac:chgData name="Tom Schonewille" userId="22f0b6d3d6060922" providerId="LiveId" clId="{03F3D676-59BD-40D7-A6EE-25C2D75C69B5}" dt="2017-10-10T10:29:32.068" v="4" actId="1076"/>
          <ac:picMkLst>
            <pc:docMk/>
            <pc:sldMk cId="747963850" sldId="256"/>
            <ac:picMk id="12" creationId="{9D7D58F7-43C3-4EEF-A314-6BADDDEFD3F2}"/>
          </ac:picMkLst>
        </pc:picChg>
      </pc:sldChg>
      <pc:sldChg chg="modSp">
        <pc:chgData name="Tom Schonewille" userId="22f0b6d3d6060922" providerId="LiveId" clId="{03F3D676-59BD-40D7-A6EE-25C2D75C69B5}" dt="2017-10-10T10:48:08.130" v="604" actId="20577"/>
        <pc:sldMkLst>
          <pc:docMk/>
          <pc:sldMk cId="630046134" sldId="257"/>
        </pc:sldMkLst>
        <pc:spChg chg="mod">
          <ac:chgData name="Tom Schonewille" userId="22f0b6d3d6060922" providerId="LiveId" clId="{03F3D676-59BD-40D7-A6EE-25C2D75C69B5}" dt="2017-10-10T10:33:03.861" v="245" actId="20577"/>
          <ac:spMkLst>
            <pc:docMk/>
            <pc:sldMk cId="630046134" sldId="257"/>
            <ac:spMk id="11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8:08.130" v="604" actId="20577"/>
          <ac:spMkLst>
            <pc:docMk/>
            <pc:sldMk cId="630046134" sldId="257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9.780" v="18" actId="20577"/>
          <ac:spMkLst>
            <pc:docMk/>
            <pc:sldMk cId="630046134" sldId="257"/>
            <ac:spMk id="1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630046134" sldId="257"/>
            <ac:spMk id="18" creationId="{00000000-0000-0000-0000-000000000000}"/>
          </ac:spMkLst>
        </pc:spChg>
      </pc:sldChg>
      <pc:sldChg chg="modSp">
        <pc:chgData name="Tom Schonewille" userId="22f0b6d3d6060922" providerId="LiveId" clId="{03F3D676-59BD-40D7-A6EE-25C2D75C69B5}" dt="2017-10-10T10:48:13.048" v="607" actId="20577"/>
        <pc:sldMkLst>
          <pc:docMk/>
          <pc:sldMk cId="1980027905" sldId="258"/>
        </pc:sldMkLst>
        <pc:spChg chg="mod">
          <ac:chgData name="Tom Schonewille" userId="22f0b6d3d6060922" providerId="LiveId" clId="{03F3D676-59BD-40D7-A6EE-25C2D75C69B5}" dt="2017-10-10T10:48:13.048" v="607" actId="20577"/>
          <ac:spMkLst>
            <pc:docMk/>
            <pc:sldMk cId="1980027905" sldId="258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7:54.562" v="335" actId="20577"/>
          <ac:spMkLst>
            <pc:docMk/>
            <pc:sldMk cId="1980027905" sldId="258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9.780" v="18" actId="20577"/>
          <ac:spMkLst>
            <pc:docMk/>
            <pc:sldMk cId="1980027905" sldId="258"/>
            <ac:spMk id="19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1980027905" sldId="258"/>
            <ac:spMk id="20" creationId="{00000000-0000-0000-0000-000000000000}"/>
          </ac:spMkLst>
        </pc:spChg>
        <pc:picChg chg="mod">
          <ac:chgData name="Tom Schonewille" userId="22f0b6d3d6060922" providerId="LiveId" clId="{03F3D676-59BD-40D7-A6EE-25C2D75C69B5}" dt="2017-10-10T10:37:41.118" v="313" actId="1076"/>
          <ac:picMkLst>
            <pc:docMk/>
            <pc:sldMk cId="1980027905" sldId="258"/>
            <ac:picMk id="2" creationId="{00000000-0000-0000-0000-000000000000}"/>
          </ac:picMkLst>
        </pc:picChg>
      </pc:sldChg>
      <pc:sldChg chg="addSp delSp modSp">
        <pc:chgData name="Tom Schonewille" userId="22f0b6d3d6060922" providerId="LiveId" clId="{03F3D676-59BD-40D7-A6EE-25C2D75C69B5}" dt="2017-10-10T10:40:55.589" v="404" actId="20577"/>
        <pc:sldMkLst>
          <pc:docMk/>
          <pc:sldMk cId="664510568" sldId="259"/>
        </pc:sldMkLst>
        <pc:spChg chg="del">
          <ac:chgData name="Tom Schonewille" userId="22f0b6d3d6060922" providerId="LiveId" clId="{03F3D676-59BD-40D7-A6EE-25C2D75C69B5}" dt="2017-10-10T10:40:11.552" v="375" actId="478"/>
          <ac:spMkLst>
            <pc:docMk/>
            <pc:sldMk cId="664510568" sldId="259"/>
            <ac:spMk id="10" creationId="{00000000-0000-0000-0000-000000000000}"/>
          </ac:spMkLst>
        </pc:spChg>
        <pc:spChg chg="del mod">
          <ac:chgData name="Tom Schonewille" userId="22f0b6d3d6060922" providerId="LiveId" clId="{03F3D676-59BD-40D7-A6EE-25C2D75C69B5}" dt="2017-10-10T10:40:08.179" v="372" actId="478"/>
          <ac:spMkLst>
            <pc:docMk/>
            <pc:sldMk cId="664510568" sldId="259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0:55.589" v="404" actId="20577"/>
          <ac:spMkLst>
            <pc:docMk/>
            <pc:sldMk cId="664510568" sldId="259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0:16.909" v="377" actId="1076"/>
          <ac:spMkLst>
            <pc:docMk/>
            <pc:sldMk cId="664510568" sldId="259"/>
            <ac:spMk id="1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9.780" v="18" actId="20577"/>
          <ac:spMkLst>
            <pc:docMk/>
            <pc:sldMk cId="664510568" sldId="259"/>
            <ac:spMk id="1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664510568" sldId="259"/>
            <ac:spMk id="19" creationId="{00000000-0000-0000-0000-000000000000}"/>
          </ac:spMkLst>
        </pc:spChg>
        <pc:picChg chg="del">
          <ac:chgData name="Tom Schonewille" userId="22f0b6d3d6060922" providerId="LiveId" clId="{03F3D676-59BD-40D7-A6EE-25C2D75C69B5}" dt="2017-10-10T10:40:09.283" v="373" actId="478"/>
          <ac:picMkLst>
            <pc:docMk/>
            <pc:sldMk cId="664510568" sldId="259"/>
            <ac:picMk id="11" creationId="{00000000-0000-0000-0000-000000000000}"/>
          </ac:picMkLst>
        </pc:picChg>
        <pc:picChg chg="del">
          <ac:chgData name="Tom Schonewille" userId="22f0b6d3d6060922" providerId="LiveId" clId="{03F3D676-59BD-40D7-A6EE-25C2D75C69B5}" dt="2017-10-10T10:40:10.215" v="374" actId="478"/>
          <ac:picMkLst>
            <pc:docMk/>
            <pc:sldMk cId="664510568" sldId="259"/>
            <ac:picMk id="12" creationId="{00000000-0000-0000-0000-000000000000}"/>
          </ac:picMkLst>
        </pc:picChg>
        <pc:picChg chg="add mod">
          <ac:chgData name="Tom Schonewille" userId="22f0b6d3d6060922" providerId="LiveId" clId="{03F3D676-59BD-40D7-A6EE-25C2D75C69B5}" dt="2017-10-10T10:40:36.325" v="390" actId="1076"/>
          <ac:picMkLst>
            <pc:docMk/>
            <pc:sldMk cId="664510568" sldId="259"/>
            <ac:picMk id="14" creationId="{AA982434-5772-45B1-899F-B8D863480571}"/>
          </ac:picMkLst>
        </pc:picChg>
      </pc:sldChg>
      <pc:sldChg chg="addSp delSp modSp">
        <pc:chgData name="Tom Schonewille" userId="22f0b6d3d6060922" providerId="LiveId" clId="{03F3D676-59BD-40D7-A6EE-25C2D75C69B5}" dt="2017-10-10T10:45:17.185" v="555" actId="1076"/>
        <pc:sldMkLst>
          <pc:docMk/>
          <pc:sldMk cId="2034044840" sldId="260"/>
        </pc:sldMkLst>
        <pc:spChg chg="mod">
          <ac:chgData name="Tom Schonewille" userId="22f0b6d3d6060922" providerId="LiveId" clId="{03F3D676-59BD-40D7-A6EE-25C2D75C69B5}" dt="2017-10-10T10:45:17.185" v="555" actId="1076"/>
          <ac:spMkLst>
            <pc:docMk/>
            <pc:sldMk cId="2034044840" sldId="260"/>
            <ac:spMk id="11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38.969" v="19" actId="1076"/>
          <ac:spMkLst>
            <pc:docMk/>
            <pc:sldMk cId="2034044840" sldId="260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1076"/>
          <ac:spMkLst>
            <pc:docMk/>
            <pc:sldMk cId="2034044840" sldId="260"/>
            <ac:spMk id="14" creationId="{00000000-0000-0000-0000-000000000000}"/>
          </ac:spMkLst>
        </pc:spChg>
        <pc:picChg chg="del">
          <ac:chgData name="Tom Schonewille" userId="22f0b6d3d6060922" providerId="LiveId" clId="{03F3D676-59BD-40D7-A6EE-25C2D75C69B5}" dt="2017-10-10T10:29:39.022" v="5" actId="478"/>
          <ac:picMkLst>
            <pc:docMk/>
            <pc:sldMk cId="2034044840" sldId="260"/>
            <ac:picMk id="8" creationId="{00000000-0000-0000-0000-000000000000}"/>
          </ac:picMkLst>
        </pc:picChg>
        <pc:picChg chg="add">
          <ac:chgData name="Tom Schonewille" userId="22f0b6d3d6060922" providerId="LiveId" clId="{03F3D676-59BD-40D7-A6EE-25C2D75C69B5}" dt="2017-10-10T10:29:39.247" v="6" actId="1076"/>
          <ac:picMkLst>
            <pc:docMk/>
            <pc:sldMk cId="2034044840" sldId="260"/>
            <ac:picMk id="12" creationId="{9B8CE349-62BC-491D-BE98-D30A41A1C9B6}"/>
          </ac:picMkLst>
        </pc:picChg>
      </pc:sldChg>
      <pc:sldChg chg="modSp">
        <pc:chgData name="Tom Schonewille" userId="22f0b6d3d6060922" providerId="LiveId" clId="{03F3D676-59BD-40D7-A6EE-25C2D75C69B5}" dt="2017-10-10T10:47:59.332" v="603" actId="20577"/>
        <pc:sldMkLst>
          <pc:docMk/>
          <pc:sldMk cId="897235541" sldId="261"/>
        </pc:sldMkLst>
        <pc:spChg chg="mod">
          <ac:chgData name="Tom Schonewille" userId="22f0b6d3d6060922" providerId="LiveId" clId="{03F3D676-59BD-40D7-A6EE-25C2D75C69B5}" dt="2017-10-10T10:43:09.257" v="527" actId="20577"/>
          <ac:spMkLst>
            <pc:docMk/>
            <pc:sldMk cId="897235541" sldId="261"/>
            <ac:spMk id="10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2:54.267" v="487" actId="20577"/>
          <ac:spMkLst>
            <pc:docMk/>
            <pc:sldMk cId="897235541" sldId="261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7:59.332" v="603" actId="20577"/>
          <ac:spMkLst>
            <pc:docMk/>
            <pc:sldMk cId="897235541" sldId="261"/>
            <ac:spMk id="1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4:38.287" v="547" actId="20577"/>
          <ac:spMkLst>
            <pc:docMk/>
            <pc:sldMk cId="897235541" sldId="261"/>
            <ac:spMk id="19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38.969" v="19" actId="20577"/>
          <ac:spMkLst>
            <pc:docMk/>
            <pc:sldMk cId="897235541" sldId="261"/>
            <ac:spMk id="20" creationId="{00000000-0000-0000-0000-000000000000}"/>
          </ac:spMkLst>
        </pc:spChg>
        <pc:picChg chg="mod">
          <ac:chgData name="Tom Schonewille" userId="22f0b6d3d6060922" providerId="LiveId" clId="{03F3D676-59BD-40D7-A6EE-25C2D75C69B5}" dt="2017-10-10T10:47:30.146" v="588" actId="1076"/>
          <ac:picMkLst>
            <pc:docMk/>
            <pc:sldMk cId="897235541" sldId="261"/>
            <ac:picMk id="14" creationId="{00000000-0000-0000-0000-000000000000}"/>
          </ac:picMkLst>
        </pc:picChg>
      </pc:sldChg>
      <pc:sldChg chg="modSp">
        <pc:chgData name="Tom Schonewille" userId="22f0b6d3d6060922" providerId="LiveId" clId="{03F3D676-59BD-40D7-A6EE-25C2D75C69B5}" dt="2017-10-10T10:45:47.708" v="563" actId="1076"/>
        <pc:sldMkLst>
          <pc:docMk/>
          <pc:sldMk cId="1315152360" sldId="262"/>
        </pc:sldMkLst>
        <pc:spChg chg="mod">
          <ac:chgData name="Tom Schonewille" userId="22f0b6d3d6060922" providerId="LiveId" clId="{03F3D676-59BD-40D7-A6EE-25C2D75C69B5}" dt="2017-10-10T10:45:05.247" v="553" actId="20577"/>
          <ac:spMkLst>
            <pc:docMk/>
            <pc:sldMk cId="1315152360" sldId="262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5:47.708" v="563" actId="1076"/>
          <ac:spMkLst>
            <pc:docMk/>
            <pc:sldMk cId="1315152360" sldId="262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3:59.968" v="530" actId="20577"/>
          <ac:spMkLst>
            <pc:docMk/>
            <pc:sldMk cId="1315152360" sldId="262"/>
            <ac:spMk id="23" creationId="{00000000-0000-0000-0000-000000000000}"/>
          </ac:spMkLst>
        </pc:spChg>
        <pc:picChg chg="mod">
          <ac:chgData name="Tom Schonewille" userId="22f0b6d3d6060922" providerId="LiveId" clId="{03F3D676-59BD-40D7-A6EE-25C2D75C69B5}" dt="2017-10-10T10:45:41.490" v="562" actId="1076"/>
          <ac:picMkLst>
            <pc:docMk/>
            <pc:sldMk cId="1315152360" sldId="262"/>
            <ac:picMk id="19" creationId="{00000000-0000-0000-0000-000000000000}"/>
          </ac:picMkLst>
        </pc:picChg>
      </pc:sldChg>
      <pc:sldChg chg="addSp delSp modSp">
        <pc:chgData name="Tom Schonewille" userId="22f0b6d3d6060922" providerId="LiveId" clId="{03F3D676-59BD-40D7-A6EE-25C2D75C69B5}" dt="2017-10-10T10:45:59.175" v="564" actId="1076"/>
        <pc:sldMkLst>
          <pc:docMk/>
          <pc:sldMk cId="1649921933" sldId="263"/>
        </pc:sldMkLst>
        <pc:spChg chg="mod">
          <ac:chgData name="Tom Schonewille" userId="22f0b6d3d6060922" providerId="LiveId" clId="{03F3D676-59BD-40D7-A6EE-25C2D75C69B5}" dt="2017-10-10T10:30:46.171" v="20" actId="1076"/>
          <ac:spMkLst>
            <pc:docMk/>
            <pc:sldMk cId="1649921933" sldId="263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1076"/>
          <ac:spMkLst>
            <pc:docMk/>
            <pc:sldMk cId="1649921933" sldId="263"/>
            <ac:spMk id="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5:59.175" v="564" actId="1076"/>
          <ac:spMkLst>
            <pc:docMk/>
            <pc:sldMk cId="1649921933" sldId="263"/>
            <ac:spMk id="11" creationId="{00000000-0000-0000-0000-000000000000}"/>
          </ac:spMkLst>
        </pc:spChg>
        <pc:picChg chg="add">
          <ac:chgData name="Tom Schonewille" userId="22f0b6d3d6060922" providerId="LiveId" clId="{03F3D676-59BD-40D7-A6EE-25C2D75C69B5}" dt="2017-10-10T10:29:42.274" v="8" actId="1076"/>
          <ac:picMkLst>
            <pc:docMk/>
            <pc:sldMk cId="1649921933" sldId="263"/>
            <ac:picMk id="12" creationId="{7176E851-F49D-410D-BEC2-A334BCCADBA7}"/>
          </ac:picMkLst>
        </pc:picChg>
        <pc:picChg chg="del">
          <ac:chgData name="Tom Schonewille" userId="22f0b6d3d6060922" providerId="LiveId" clId="{03F3D676-59BD-40D7-A6EE-25C2D75C69B5}" dt="2017-10-10T10:29:42.094" v="7" actId="478"/>
          <ac:picMkLst>
            <pc:docMk/>
            <pc:sldMk cId="1649921933" sldId="263"/>
            <ac:picMk id="13" creationId="{00000000-0000-0000-0000-000000000000}"/>
          </ac:picMkLst>
        </pc:picChg>
      </pc:sldChg>
      <pc:sldChg chg="modSp">
        <pc:chgData name="Tom Schonewille" userId="22f0b6d3d6060922" providerId="LiveId" clId="{03F3D676-59BD-40D7-A6EE-25C2D75C69B5}" dt="2017-10-10T10:47:50.655" v="600" actId="20577"/>
        <pc:sldMkLst>
          <pc:docMk/>
          <pc:sldMk cId="408357240" sldId="264"/>
        </pc:sldMkLst>
        <pc:spChg chg="mod">
          <ac:chgData name="Tom Schonewille" userId="22f0b6d3d6060922" providerId="LiveId" clId="{03F3D676-59BD-40D7-A6EE-25C2D75C69B5}" dt="2017-10-10T10:47:08.500" v="581" actId="20577"/>
          <ac:spMkLst>
            <pc:docMk/>
            <pc:sldMk cId="408357240" sldId="264"/>
            <ac:spMk id="10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6:31.994" v="570" actId="20577"/>
          <ac:spMkLst>
            <pc:docMk/>
            <pc:sldMk cId="408357240" sldId="264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7:50.655" v="600" actId="20577"/>
          <ac:spMkLst>
            <pc:docMk/>
            <pc:sldMk cId="408357240" sldId="264"/>
            <ac:spMk id="1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47:47.139" v="597" actId="20577"/>
          <ac:spMkLst>
            <pc:docMk/>
            <pc:sldMk cId="408357240" sldId="264"/>
            <ac:spMk id="19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46.171" v="20" actId="20577"/>
          <ac:spMkLst>
            <pc:docMk/>
            <pc:sldMk cId="408357240" sldId="264"/>
            <ac:spMk id="20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408357240" sldId="264"/>
            <ac:spMk id="21" creationId="{00000000-0000-0000-0000-000000000000}"/>
          </ac:spMkLst>
        </pc:spChg>
        <pc:picChg chg="mod">
          <ac:chgData name="Tom Schonewille" userId="22f0b6d3d6060922" providerId="LiveId" clId="{03F3D676-59BD-40D7-A6EE-25C2D75C69B5}" dt="2017-10-10T10:47:22.602" v="586" actId="1076"/>
          <ac:picMkLst>
            <pc:docMk/>
            <pc:sldMk cId="408357240" sldId="264"/>
            <ac:picMk id="14" creationId="{00000000-0000-0000-0000-000000000000}"/>
          </ac:picMkLst>
        </pc:picChg>
      </pc:sldChg>
      <pc:sldChg chg="addSp delSp modSp">
        <pc:chgData name="Tom Schonewille" userId="22f0b6d3d6060922" providerId="LiveId" clId="{03F3D676-59BD-40D7-A6EE-25C2D75C69B5}" dt="2017-10-10T10:50:30.248" v="650" actId="20577"/>
        <pc:sldMkLst>
          <pc:docMk/>
          <pc:sldMk cId="1934613279" sldId="265"/>
        </pc:sldMkLst>
        <pc:spChg chg="mod">
          <ac:chgData name="Tom Schonewille" userId="22f0b6d3d6060922" providerId="LiveId" clId="{03F3D676-59BD-40D7-A6EE-25C2D75C69B5}" dt="2017-10-10T10:50:30.248" v="650" actId="20577"/>
          <ac:spMkLst>
            <pc:docMk/>
            <pc:sldMk cId="1934613279" sldId="265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0:23.593" v="649" actId="20577"/>
          <ac:spMkLst>
            <pc:docMk/>
            <pc:sldMk cId="1934613279" sldId="265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46.171" v="20" actId="20577"/>
          <ac:spMkLst>
            <pc:docMk/>
            <pc:sldMk cId="1934613279" sldId="265"/>
            <ac:spMk id="2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1934613279" sldId="265"/>
            <ac:spMk id="24" creationId="{00000000-0000-0000-0000-000000000000}"/>
          </ac:spMkLst>
        </pc:spChg>
        <pc:picChg chg="del">
          <ac:chgData name="Tom Schonewille" userId="22f0b6d3d6060922" providerId="LiveId" clId="{03F3D676-59BD-40D7-A6EE-25C2D75C69B5}" dt="2017-10-10T10:49:52.961" v="620" actId="478"/>
          <ac:picMkLst>
            <pc:docMk/>
            <pc:sldMk cId="1934613279" sldId="265"/>
            <ac:picMk id="12" creationId="{00000000-0000-0000-0000-000000000000}"/>
          </ac:picMkLst>
        </pc:picChg>
        <pc:picChg chg="add mod">
          <ac:chgData name="Tom Schonewille" userId="22f0b6d3d6060922" providerId="LiveId" clId="{03F3D676-59BD-40D7-A6EE-25C2D75C69B5}" dt="2017-10-10T10:49:46.952" v="617" actId="1076"/>
          <ac:picMkLst>
            <pc:docMk/>
            <pc:sldMk cId="1934613279" sldId="265"/>
            <ac:picMk id="14" creationId="{3AFFEAAE-0974-4F20-B110-C5E17000046B}"/>
          </ac:picMkLst>
        </pc:picChg>
      </pc:sldChg>
      <pc:sldChg chg="addSp delSp modSp">
        <pc:chgData name="Tom Schonewille" userId="22f0b6d3d6060922" providerId="LiveId" clId="{03F3D676-59BD-40D7-A6EE-25C2D75C69B5}" dt="2017-10-10T10:50:49.133" v="689" actId="20577"/>
        <pc:sldMkLst>
          <pc:docMk/>
          <pc:sldMk cId="1357334574" sldId="266"/>
        </pc:sldMkLst>
        <pc:spChg chg="mod">
          <ac:chgData name="Tom Schonewille" userId="22f0b6d3d6060922" providerId="LiveId" clId="{03F3D676-59BD-40D7-A6EE-25C2D75C69B5}" dt="2017-10-10T10:30:55.698" v="21" actId="20577"/>
          <ac:spMkLst>
            <pc:docMk/>
            <pc:sldMk cId="1357334574" sldId="266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1357334574" sldId="266"/>
            <ac:spMk id="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0:49.133" v="689" actId="20577"/>
          <ac:spMkLst>
            <pc:docMk/>
            <pc:sldMk cId="1357334574" sldId="266"/>
            <ac:spMk id="11" creationId="{00000000-0000-0000-0000-000000000000}"/>
          </ac:spMkLst>
        </pc:spChg>
        <pc:picChg chg="add">
          <ac:chgData name="Tom Schonewille" userId="22f0b6d3d6060922" providerId="LiveId" clId="{03F3D676-59BD-40D7-A6EE-25C2D75C69B5}" dt="2017-10-10T10:29:45.742" v="10" actId="20577"/>
          <ac:picMkLst>
            <pc:docMk/>
            <pc:sldMk cId="1357334574" sldId="266"/>
            <ac:picMk id="12" creationId="{32762788-94DB-4F69-83E4-07E92CBF6446}"/>
          </ac:picMkLst>
        </pc:picChg>
        <pc:picChg chg="del">
          <ac:chgData name="Tom Schonewille" userId="22f0b6d3d6060922" providerId="LiveId" clId="{03F3D676-59BD-40D7-A6EE-25C2D75C69B5}" dt="2017-10-10T10:29:45.551" v="9" actId="478"/>
          <ac:picMkLst>
            <pc:docMk/>
            <pc:sldMk cId="1357334574" sldId="266"/>
            <ac:picMk id="13" creationId="{00000000-0000-0000-0000-000000000000}"/>
          </ac:picMkLst>
        </pc:picChg>
      </pc:sldChg>
      <pc:sldChg chg="modSp">
        <pc:chgData name="Tom Schonewille" userId="22f0b6d3d6060922" providerId="LiveId" clId="{03F3D676-59BD-40D7-A6EE-25C2D75C69B5}" dt="2017-10-10T10:51:14.038" v="705" actId="20577"/>
        <pc:sldMkLst>
          <pc:docMk/>
          <pc:sldMk cId="2099838244" sldId="267"/>
        </pc:sldMkLst>
        <pc:spChg chg="mod">
          <ac:chgData name="Tom Schonewille" userId="22f0b6d3d6060922" providerId="LiveId" clId="{03F3D676-59BD-40D7-A6EE-25C2D75C69B5}" dt="2017-10-10T10:51:14.038" v="705" actId="20577"/>
          <ac:spMkLst>
            <pc:docMk/>
            <pc:sldMk cId="2099838244" sldId="267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1:00.066" v="698" actId="20577"/>
          <ac:spMkLst>
            <pc:docMk/>
            <pc:sldMk cId="2099838244" sldId="267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55.698" v="21" actId="20577"/>
          <ac:spMkLst>
            <pc:docMk/>
            <pc:sldMk cId="2099838244" sldId="267"/>
            <ac:spMk id="20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2099838244" sldId="267"/>
            <ac:spMk id="21" creationId="{00000000-0000-0000-0000-000000000000}"/>
          </ac:spMkLst>
        </pc:spChg>
      </pc:sldChg>
      <pc:sldChg chg="modSp">
        <pc:chgData name="Tom Schonewille" userId="22f0b6d3d6060922" providerId="LiveId" clId="{03F3D676-59BD-40D7-A6EE-25C2D75C69B5}" dt="2017-10-10T10:30:55.698" v="21" actId="1076"/>
        <pc:sldMkLst>
          <pc:docMk/>
          <pc:sldMk cId="1413217458" sldId="268"/>
        </pc:sldMkLst>
        <pc:spChg chg="mod">
          <ac:chgData name="Tom Schonewille" userId="22f0b6d3d6060922" providerId="LiveId" clId="{03F3D676-59BD-40D7-A6EE-25C2D75C69B5}" dt="2017-10-10T10:30:55.698" v="21" actId="1076"/>
          <ac:spMkLst>
            <pc:docMk/>
            <pc:sldMk cId="1413217458" sldId="268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1076"/>
          <ac:spMkLst>
            <pc:docMk/>
            <pc:sldMk cId="1413217458" sldId="268"/>
            <ac:spMk id="8" creationId="{00000000-0000-0000-0000-000000000000}"/>
          </ac:spMkLst>
        </pc:spChg>
      </pc:sldChg>
      <pc:sldChg chg="addSp delSp modSp">
        <pc:chgData name="Tom Schonewille" userId="22f0b6d3d6060922" providerId="LiveId" clId="{03F3D676-59BD-40D7-A6EE-25C2D75C69B5}" dt="2017-10-10T10:52:09.009" v="855" actId="20577"/>
        <pc:sldMkLst>
          <pc:docMk/>
          <pc:sldMk cId="1561708054" sldId="269"/>
        </pc:sldMkLst>
        <pc:spChg chg="mod">
          <ac:chgData name="Tom Schonewille" userId="22f0b6d3d6060922" providerId="LiveId" clId="{03F3D676-59BD-40D7-A6EE-25C2D75C69B5}" dt="2017-10-10T10:31:03.338" v="22" actId="20577"/>
          <ac:spMkLst>
            <pc:docMk/>
            <pc:sldMk cId="1561708054" sldId="269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1561708054" sldId="269"/>
            <ac:spMk id="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2:09.009" v="855" actId="20577"/>
          <ac:spMkLst>
            <pc:docMk/>
            <pc:sldMk cId="1561708054" sldId="269"/>
            <ac:spMk id="11" creationId="{00000000-0000-0000-0000-000000000000}"/>
          </ac:spMkLst>
        </pc:spChg>
        <pc:picChg chg="add">
          <ac:chgData name="Tom Schonewille" userId="22f0b6d3d6060922" providerId="LiveId" clId="{03F3D676-59BD-40D7-A6EE-25C2D75C69B5}" dt="2017-10-10T10:29:58.168" v="16" actId="20577"/>
          <ac:picMkLst>
            <pc:docMk/>
            <pc:sldMk cId="1561708054" sldId="269"/>
            <ac:picMk id="12" creationId="{32AC128E-A69D-41D3-BD88-54636DD932FE}"/>
          </ac:picMkLst>
        </pc:picChg>
        <pc:picChg chg="del">
          <ac:chgData name="Tom Schonewille" userId="22f0b6d3d6060922" providerId="LiveId" clId="{03F3D676-59BD-40D7-A6EE-25C2D75C69B5}" dt="2017-10-10T10:29:57.816" v="15" actId="478"/>
          <ac:picMkLst>
            <pc:docMk/>
            <pc:sldMk cId="1561708054" sldId="269"/>
            <ac:picMk id="13" creationId="{00000000-0000-0000-0000-000000000000}"/>
          </ac:picMkLst>
        </pc:picChg>
      </pc:sldChg>
      <pc:sldChg chg="delSp modSp">
        <pc:chgData name="Tom Schonewille" userId="22f0b6d3d6060922" providerId="LiveId" clId="{03F3D676-59BD-40D7-A6EE-25C2D75C69B5}" dt="2017-10-10T10:54:32.594" v="936" actId="20577"/>
        <pc:sldMkLst>
          <pc:docMk/>
          <pc:sldMk cId="681285643" sldId="270"/>
        </pc:sldMkLst>
        <pc:spChg chg="del">
          <ac:chgData name="Tom Schonewille" userId="22f0b6d3d6060922" providerId="LiveId" clId="{03F3D676-59BD-40D7-A6EE-25C2D75C69B5}" dt="2017-10-10T10:52:20.699" v="857" actId="478"/>
          <ac:spMkLst>
            <pc:docMk/>
            <pc:sldMk cId="681285643" sldId="270"/>
            <ac:spMk id="10" creationId="{00000000-0000-0000-0000-000000000000}"/>
          </ac:spMkLst>
        </pc:spChg>
        <pc:spChg chg="del">
          <ac:chgData name="Tom Schonewille" userId="22f0b6d3d6060922" providerId="LiveId" clId="{03F3D676-59BD-40D7-A6EE-25C2D75C69B5}" dt="2017-10-10T10:52:19.273" v="856" actId="478"/>
          <ac:spMkLst>
            <pc:docMk/>
            <pc:sldMk cId="681285643" sldId="270"/>
            <ac:spMk id="13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4:32.594" v="936" actId="20577"/>
          <ac:spMkLst>
            <pc:docMk/>
            <pc:sldMk cId="681285643" sldId="270"/>
            <ac:spMk id="15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2:33.081" v="863" actId="20577"/>
          <ac:spMkLst>
            <pc:docMk/>
            <pc:sldMk cId="681285643" sldId="270"/>
            <ac:spMk id="1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1:03.338" v="22" actId="20577"/>
          <ac:spMkLst>
            <pc:docMk/>
            <pc:sldMk cId="681285643" sldId="270"/>
            <ac:spMk id="19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20577"/>
          <ac:spMkLst>
            <pc:docMk/>
            <pc:sldMk cId="681285643" sldId="270"/>
            <ac:spMk id="20" creationId="{00000000-0000-0000-0000-000000000000}"/>
          </ac:spMkLst>
        </pc:spChg>
        <pc:picChg chg="mod">
          <ac:chgData name="Tom Schonewille" userId="22f0b6d3d6060922" providerId="LiveId" clId="{03F3D676-59BD-40D7-A6EE-25C2D75C69B5}" dt="2017-10-10T10:52:27.855" v="860" actId="1076"/>
          <ac:picMkLst>
            <pc:docMk/>
            <pc:sldMk cId="681285643" sldId="270"/>
            <ac:picMk id="12" creationId="{00000000-0000-0000-0000-000000000000}"/>
          </ac:picMkLst>
        </pc:picChg>
        <pc:picChg chg="del">
          <ac:chgData name="Tom Schonewille" userId="22f0b6d3d6060922" providerId="LiveId" clId="{03F3D676-59BD-40D7-A6EE-25C2D75C69B5}" dt="2017-10-10T10:52:21.286" v="858" actId="478"/>
          <ac:picMkLst>
            <pc:docMk/>
            <pc:sldMk cId="681285643" sldId="270"/>
            <ac:picMk id="14" creationId="{00000000-0000-0000-0000-000000000000}"/>
          </ac:picMkLst>
        </pc:picChg>
      </pc:sldChg>
      <pc:sldChg chg="addSp delSp modSp">
        <pc:chgData name="Tom Schonewille" userId="22f0b6d3d6060922" providerId="LiveId" clId="{03F3D676-59BD-40D7-A6EE-25C2D75C69B5}" dt="2017-10-10T10:54:55.446" v="938" actId="1076"/>
        <pc:sldMkLst>
          <pc:docMk/>
          <pc:sldMk cId="1795558547" sldId="271"/>
        </pc:sldMkLst>
        <pc:spChg chg="mod">
          <ac:chgData name="Tom Schonewille" userId="22f0b6d3d6060922" providerId="LiveId" clId="{03F3D676-59BD-40D7-A6EE-25C2D75C69B5}" dt="2017-10-10T10:31:03.338" v="22" actId="1076"/>
          <ac:spMkLst>
            <pc:docMk/>
            <pc:sldMk cId="1795558547" sldId="271"/>
            <ac:spMk id="7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30:20.969" v="17" actId="1076"/>
          <ac:spMkLst>
            <pc:docMk/>
            <pc:sldMk cId="1795558547" sldId="271"/>
            <ac:spMk id="8" creationId="{00000000-0000-0000-0000-000000000000}"/>
          </ac:spMkLst>
        </pc:spChg>
        <pc:spChg chg="mod">
          <ac:chgData name="Tom Schonewille" userId="22f0b6d3d6060922" providerId="LiveId" clId="{03F3D676-59BD-40D7-A6EE-25C2D75C69B5}" dt="2017-10-10T10:54:52.651" v="937" actId="20577"/>
          <ac:spMkLst>
            <pc:docMk/>
            <pc:sldMk cId="1795558547" sldId="271"/>
            <ac:spMk id="11" creationId="{00000000-0000-0000-0000-000000000000}"/>
          </ac:spMkLst>
        </pc:spChg>
        <pc:picChg chg="del">
          <ac:chgData name="Tom Schonewille" userId="22f0b6d3d6060922" providerId="LiveId" clId="{03F3D676-59BD-40D7-A6EE-25C2D75C69B5}" dt="2017-10-10T10:29:49.212" v="11" actId="478"/>
          <ac:picMkLst>
            <pc:docMk/>
            <pc:sldMk cId="1795558547" sldId="271"/>
            <ac:picMk id="2" creationId="{00000000-0000-0000-0000-000000000000}"/>
          </ac:picMkLst>
        </pc:picChg>
        <pc:picChg chg="add mod">
          <ac:chgData name="Tom Schonewille" userId="22f0b6d3d6060922" providerId="LiveId" clId="{03F3D676-59BD-40D7-A6EE-25C2D75C69B5}" dt="2017-10-10T10:54:55.446" v="938" actId="1076"/>
          <ac:picMkLst>
            <pc:docMk/>
            <pc:sldMk cId="1795558547" sldId="271"/>
            <ac:picMk id="12" creationId="{3A855793-37FB-4670-B152-E2955CBD0775}"/>
          </ac:picMkLst>
        </pc:picChg>
      </pc:sldChg>
    </pc:docChg>
  </pc:docChgLst>
  <pc:docChgLst>
    <pc:chgData name="Tom Schonewille" userId="22f0b6d3d6060922" providerId="LiveId" clId="{D993EDBE-EA96-450E-B46E-C45CA236B75E}"/>
    <pc:docChg chg="modSld">
      <pc:chgData name="Tom Schonewille" userId="22f0b6d3d6060922" providerId="LiveId" clId="{D993EDBE-EA96-450E-B46E-C45CA236B75E}" dt="2017-10-10T12:07:53.028" v="20" actId="20577"/>
      <pc:docMkLst>
        <pc:docMk/>
      </pc:docMkLst>
      <pc:sldChg chg="modSp">
        <pc:chgData name="Tom Schonewille" userId="22f0b6d3d6060922" providerId="LiveId" clId="{D993EDBE-EA96-450E-B46E-C45CA236B75E}" dt="2017-10-10T11:11:17.538" v="1" actId="20577"/>
        <pc:sldMkLst>
          <pc:docMk/>
          <pc:sldMk cId="664510568" sldId="259"/>
        </pc:sldMkLst>
        <pc:spChg chg="mod">
          <ac:chgData name="Tom Schonewille" userId="22f0b6d3d6060922" providerId="LiveId" clId="{D993EDBE-EA96-450E-B46E-C45CA236B75E}" dt="2017-10-10T11:11:17.538" v="1" actId="20577"/>
          <ac:spMkLst>
            <pc:docMk/>
            <pc:sldMk cId="664510568" sldId="259"/>
            <ac:spMk id="17" creationId="{00000000-0000-0000-0000-000000000000}"/>
          </ac:spMkLst>
        </pc:spChg>
      </pc:sldChg>
      <pc:sldChg chg="modSp">
        <pc:chgData name="Tom Schonewille" userId="22f0b6d3d6060922" providerId="LiveId" clId="{D993EDBE-EA96-450E-B46E-C45CA236B75E}" dt="2017-10-10T12:06:47.462" v="9" actId="20577"/>
        <pc:sldMkLst>
          <pc:docMk/>
          <pc:sldMk cId="1315152360" sldId="262"/>
        </pc:sldMkLst>
        <pc:spChg chg="mod">
          <ac:chgData name="Tom Schonewille" userId="22f0b6d3d6060922" providerId="LiveId" clId="{D993EDBE-EA96-450E-B46E-C45CA236B75E}" dt="2017-10-10T12:06:47.462" v="9" actId="20577"/>
          <ac:spMkLst>
            <pc:docMk/>
            <pc:sldMk cId="1315152360" sldId="262"/>
            <ac:spMk id="13" creationId="{00000000-0000-0000-0000-000000000000}"/>
          </ac:spMkLst>
        </pc:spChg>
        <pc:spChg chg="mod">
          <ac:chgData name="Tom Schonewille" userId="22f0b6d3d6060922" providerId="LiveId" clId="{D993EDBE-EA96-450E-B46E-C45CA236B75E}" dt="2017-10-10T11:24:12.620" v="5" actId="20577"/>
          <ac:spMkLst>
            <pc:docMk/>
            <pc:sldMk cId="1315152360" sldId="262"/>
            <ac:spMk id="24" creationId="{00000000-0000-0000-0000-000000000000}"/>
          </ac:spMkLst>
        </pc:spChg>
      </pc:sldChg>
      <pc:sldChg chg="modSp">
        <pc:chgData name="Tom Schonewille" userId="22f0b6d3d6060922" providerId="LiveId" clId="{D993EDBE-EA96-450E-B46E-C45CA236B75E}" dt="2017-10-10T12:07:27.281" v="13" actId="20577"/>
        <pc:sldMkLst>
          <pc:docMk/>
          <pc:sldMk cId="1934613279" sldId="265"/>
        </pc:sldMkLst>
        <pc:spChg chg="mod">
          <ac:chgData name="Tom Schonewille" userId="22f0b6d3d6060922" providerId="LiveId" clId="{D993EDBE-EA96-450E-B46E-C45CA236B75E}" dt="2017-10-10T12:07:27.281" v="13" actId="20577"/>
          <ac:spMkLst>
            <pc:docMk/>
            <pc:sldMk cId="1934613279" sldId="265"/>
            <ac:spMk id="13" creationId="{00000000-0000-0000-0000-000000000000}"/>
          </ac:spMkLst>
        </pc:spChg>
      </pc:sldChg>
      <pc:sldChg chg="modSp">
        <pc:chgData name="Tom Schonewille" userId="22f0b6d3d6060922" providerId="LiveId" clId="{D993EDBE-EA96-450E-B46E-C45CA236B75E}" dt="2017-10-10T12:07:39.134" v="16" actId="20577"/>
        <pc:sldMkLst>
          <pc:docMk/>
          <pc:sldMk cId="2099838244" sldId="267"/>
        </pc:sldMkLst>
        <pc:spChg chg="mod">
          <ac:chgData name="Tom Schonewille" userId="22f0b6d3d6060922" providerId="LiveId" clId="{D993EDBE-EA96-450E-B46E-C45CA236B75E}" dt="2017-10-10T12:07:39.134" v="16" actId="20577"/>
          <ac:spMkLst>
            <pc:docMk/>
            <pc:sldMk cId="2099838244" sldId="267"/>
            <ac:spMk id="13" creationId="{00000000-0000-0000-0000-000000000000}"/>
          </ac:spMkLst>
        </pc:spChg>
      </pc:sldChg>
      <pc:sldChg chg="modSp">
        <pc:chgData name="Tom Schonewille" userId="22f0b6d3d6060922" providerId="LiveId" clId="{D993EDBE-EA96-450E-B46E-C45CA236B75E}" dt="2017-10-10T12:07:53.028" v="20" actId="20577"/>
        <pc:sldMkLst>
          <pc:docMk/>
          <pc:sldMk cId="681285643" sldId="270"/>
        </pc:sldMkLst>
        <pc:spChg chg="mod">
          <ac:chgData name="Tom Schonewille" userId="22f0b6d3d6060922" providerId="LiveId" clId="{D993EDBE-EA96-450E-B46E-C45CA236B75E}" dt="2017-10-10T12:07:53.028" v="20" actId="20577"/>
          <ac:spMkLst>
            <pc:docMk/>
            <pc:sldMk cId="681285643" sldId="270"/>
            <ac:spMk id="15" creationId="{00000000-0000-0000-0000-000000000000}"/>
          </ac:spMkLst>
        </pc:spChg>
      </pc:sldChg>
      <pc:sldChg chg="modSp">
        <pc:chgData name="Tom Schonewille" userId="22f0b6d3d6060922" providerId="LiveId" clId="{D993EDBE-EA96-450E-B46E-C45CA236B75E}" dt="2017-10-10T11:11:32.150" v="3" actId="20577"/>
        <pc:sldMkLst>
          <pc:docMk/>
          <pc:sldMk cId="1795558547" sldId="271"/>
        </pc:sldMkLst>
        <pc:spChg chg="mod">
          <ac:chgData name="Tom Schonewille" userId="22f0b6d3d6060922" providerId="LiveId" clId="{D993EDBE-EA96-450E-B46E-C45CA236B75E}" dt="2017-10-10T11:11:32.150" v="3" actId="20577"/>
          <ac:spMkLst>
            <pc:docMk/>
            <pc:sldMk cId="1795558547" sldId="271"/>
            <ac:spMk id="1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7000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27-10-2020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4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betekenis van een woord opzoeken in het woordenboek.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samengestelde (werk)woorden herkennen en aangeven waarom het een samengesteld woord is.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betekenis van woorden verduidelijken met een illustratie en een betekenisvolle zin.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49" descr="Rare geluiden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1925" y="3221832"/>
            <a:ext cx="1803400" cy="2564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sp>
        <p:nvSpPr>
          <p:cNvPr id="12" name="Tekstvak 16"/>
          <p:cNvSpPr txBox="1"/>
          <p:nvPr/>
        </p:nvSpPr>
        <p:spPr>
          <a:xfrm>
            <a:off x="6990165" y="63229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14" name="Tekstvak 14"/>
          <p:cNvSpPr txBox="1"/>
          <p:nvPr/>
        </p:nvSpPr>
        <p:spPr>
          <a:xfrm>
            <a:off x="6990165" y="1095336"/>
            <a:ext cx="4720738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352425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Voorbereiding schrijf-/tekenopdracht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16"/>
          <p:cNvSpPr txBox="1"/>
          <p:nvPr/>
        </p:nvSpPr>
        <p:spPr>
          <a:xfrm>
            <a:off x="678149" y="62827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noProof="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: Woorden van de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week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kstvak 12"/>
          <p:cNvSpPr txBox="1"/>
          <p:nvPr/>
        </p:nvSpPr>
        <p:spPr>
          <a:xfrm>
            <a:off x="678149" y="1095336"/>
            <a:ext cx="522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Zelf 	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</a:t>
            </a: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opieerblad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‘betekenisvolle</a:t>
            </a: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zinnen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’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	10 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pic>
        <p:nvPicPr>
          <p:cNvPr id="25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486" y="1921260"/>
            <a:ext cx="551985" cy="524036"/>
          </a:xfrm>
          <a:prstGeom prst="rect">
            <a:avLst/>
          </a:prstGeom>
        </p:spPr>
      </p:pic>
      <p:pic>
        <p:nvPicPr>
          <p:cNvPr id="26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549" y="2471816"/>
            <a:ext cx="1847823" cy="159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613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</a:t>
            </a:r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halen.</a:t>
            </a:r>
          </a:p>
        </p:txBody>
      </p:sp>
      <p:pic>
        <p:nvPicPr>
          <p:cNvPr id="12" name="Afbeelding 49" descr="Rare geluiden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1925" y="1990726"/>
            <a:ext cx="1803400" cy="2564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Voorbereiding schrijf-/</a:t>
            </a: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tekenopdracht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097115"/>
            <a:ext cx="648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Lezen 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67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Toets 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Toets nabespreken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1890099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63027"/>
            <a:ext cx="491660" cy="466765"/>
          </a:xfrm>
          <a:prstGeom prst="rect">
            <a:avLst/>
          </a:prstGeom>
        </p:spPr>
      </p:pic>
      <p:sp>
        <p:nvSpPr>
          <p:cNvPr id="11" name="Tekstvak 14"/>
          <p:cNvSpPr txBox="1"/>
          <p:nvPr/>
        </p:nvSpPr>
        <p:spPr>
          <a:xfrm>
            <a:off x="5016675" y="5159649"/>
            <a:ext cx="648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Voorbereiden hoofdstuk met hulp van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de verhaalkaart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530" y="2949664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schrijf-/tekenopdracht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Brain Game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Schrijf-/tekenopdracht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 en teamboekje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6679" y="2869664"/>
            <a:ext cx="3615982" cy="236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hoofdstuk schrijven waarin onze bedachte personages worden verwerkt.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49" descr="Rare geluiden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2600" y="1990726"/>
            <a:ext cx="1803400" cy="2564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sp>
        <p:nvSpPr>
          <p:cNvPr id="10" name="Tekstvak 14"/>
          <p:cNvSpPr txBox="1"/>
          <p:nvPr/>
        </p:nvSpPr>
        <p:spPr>
          <a:xfrm>
            <a:off x="6449007" y="1174870"/>
            <a:ext cx="522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Hoofdstuk 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                    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           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Tekening maken bij het 		verhaal </a:t>
            </a:r>
          </a:p>
        </p:txBody>
      </p:sp>
      <p:sp>
        <p:nvSpPr>
          <p:cNvPr id="11" name="Tekstvak 9"/>
          <p:cNvSpPr txBox="1"/>
          <p:nvPr/>
        </p:nvSpPr>
        <p:spPr>
          <a:xfrm>
            <a:off x="696000" y="74064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Woorden van de week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5325" y="1220279"/>
            <a:ext cx="522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Woordenlijst controleren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6"/>
          <p:cNvSpPr txBox="1"/>
          <p:nvPr/>
        </p:nvSpPr>
        <p:spPr>
          <a:xfrm>
            <a:off x="6449007" y="74149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682" y="1737445"/>
            <a:ext cx="920181" cy="1299887"/>
          </a:xfrm>
          <a:prstGeom prst="rect">
            <a:avLst/>
          </a:prstGeom>
        </p:spPr>
      </p:pic>
      <p:pic>
        <p:nvPicPr>
          <p:cNvPr id="2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4719" y="1703947"/>
            <a:ext cx="551985" cy="524036"/>
          </a:xfrm>
          <a:prstGeom prst="rect">
            <a:avLst/>
          </a:prstGeom>
        </p:spPr>
      </p:pic>
      <p:sp>
        <p:nvSpPr>
          <p:cNvPr id="12" name="Tekstvak 16"/>
          <p:cNvSpPr txBox="1"/>
          <p:nvPr/>
        </p:nvSpPr>
        <p:spPr>
          <a:xfrm>
            <a:off x="6496796" y="3480714"/>
            <a:ext cx="2844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Presentatie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449007" y="3938222"/>
            <a:ext cx="5086089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Presentatie voorbereiden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Presentatie schrijfopdracht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Tips en tops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Wat ga je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volgende keer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anders of hetzelfde doen?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2"/>
          <p:cNvSpPr txBox="1"/>
          <p:nvPr/>
        </p:nvSpPr>
        <p:spPr>
          <a:xfrm>
            <a:off x="696000" y="3950356"/>
            <a:ext cx="522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Lezen: blz. 73 t/m 79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312" y="4458187"/>
            <a:ext cx="551985" cy="524036"/>
          </a:xfrm>
          <a:prstGeom prst="rect">
            <a:avLst/>
          </a:prstGeom>
        </p:spPr>
      </p:pic>
      <p:sp>
        <p:nvSpPr>
          <p:cNvPr id="23" name="Tekstvak 16"/>
          <p:cNvSpPr txBox="1"/>
          <p:nvPr/>
        </p:nvSpPr>
        <p:spPr>
          <a:xfrm>
            <a:off x="696000" y="3530947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Gezamenlijk 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Woordenlijst 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teamboekje inleveren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Schatkist legen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Schrijf-/tekenopdracht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 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3" name="Afbeelding 49" descr="Rare geluiden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859" y="4216932"/>
            <a:ext cx="1247531" cy="18761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beschermend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schim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zich openstellen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mijnwerker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iemand overhalen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gedempt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verontschuldiging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toegelaten worden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naderen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gebrek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opstandig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locatie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506075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Vul de woordenlijst in (woorden)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                     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 aanvullen 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(betekenis &amp;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betekenisvolle zin)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                     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4921" y="1881554"/>
            <a:ext cx="1420596" cy="2006794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640" y="255888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goed door.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Lees blz. 40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 mogelijke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antwoorden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of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 moeilijke 	woorden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aanvullen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6275999" y="1449388"/>
            <a:ext cx="5743085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vergelijken/verduidelijken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Rollen verdelen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Samenwerking evalueren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388" y="908050"/>
            <a:ext cx="5220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Maatjeswerk/Teamwerk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268" y="4483627"/>
            <a:ext cx="551985" cy="524036"/>
          </a:xfrm>
          <a:prstGeom prst="rect">
            <a:avLst/>
          </a:prstGeom>
        </p:spPr>
      </p:pic>
      <p:pic>
        <p:nvPicPr>
          <p:cNvPr id="14" name="Afbeelding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6213" y="1967318"/>
            <a:ext cx="1567474" cy="1025355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03409438-0865-43C1-BB69-E569C4F766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618" y="2028453"/>
            <a:ext cx="551985" cy="524036"/>
          </a:xfrm>
          <a:prstGeom prst="rect">
            <a:avLst/>
          </a:prstGeom>
        </p:spPr>
      </p:pic>
      <p:pic>
        <p:nvPicPr>
          <p:cNvPr id="21" name="Afbeelding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000" y="4022832"/>
            <a:ext cx="1105337" cy="98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892629" y="1449388"/>
            <a:ext cx="10602759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892629" y="83063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AA982434-5772-45B1-899F-B8D8634805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2108" y="2738981"/>
            <a:ext cx="3931249" cy="257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eigen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woorden: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-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 wat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Boderik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bedoelt met: ‘Ik heb zo míjn manieren om dingen voor elkaar te 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 krijgen.’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- uitleggen wat Bonnie bedoelt met: ‘Ik kan ook geen rots met mijn handen in tweeën breken, 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 hoor.’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- vertellen hoe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Bonnie’s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en Boderiks gevoelens over het huis gedurende het verhaal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  veranderen.</a:t>
            </a:r>
          </a:p>
        </p:txBody>
      </p:sp>
      <p:pic>
        <p:nvPicPr>
          <p:cNvPr id="12" name="Afbeelding 49" descr="Rare geluiden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1540" y="3837385"/>
            <a:ext cx="1684460" cy="2334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vak 17"/>
          <p:cNvSpPr txBox="1"/>
          <p:nvPr/>
        </p:nvSpPr>
        <p:spPr>
          <a:xfrm>
            <a:off x="5020454" y="1797451"/>
            <a:ext cx="6611768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47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55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 op mogelijke antwoorden 	of op moeilijke woorden.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aanvullen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96000" y="676795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Maatjeswerk/Teamwerk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5999" y="683774"/>
            <a:ext cx="6616223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t/m 8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verder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20454" y="4180900"/>
            <a:ext cx="6616222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vergelijken/verduidelijken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47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647" y="526698"/>
            <a:ext cx="1049574" cy="148267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630" y="2188530"/>
            <a:ext cx="1813862" cy="161611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804" y="2945090"/>
            <a:ext cx="498306" cy="473075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4CF181DE-D467-43FC-B4E9-DC6FDF372E8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804" y="471878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5324" y="1309471"/>
            <a:ext cx="8282032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feedback</a:t>
            </a:r>
          </a:p>
          <a:p>
            <a:pPr marL="352425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03238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8015" y="2374179"/>
            <a:ext cx="3761427" cy="246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eigen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vertellen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hoe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Bonnie’s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en Boderiks gevoelens over het huis gedurende het verhaal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veranderen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opzoeken wat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Hanko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steeds zegt als hij een verhaal begint te vertellen en kunnen een mening geven over die verhalen.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49" descr="Rare geluiden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2600" y="2914055"/>
            <a:ext cx="1803400" cy="2564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21278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Lezen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799046" y="1754043"/>
            <a:ext cx="6616222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56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 op mogelijke antwoorden 	of op moeilijke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Woordenlijst aanvullen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SchoolKX_New" charset="0"/>
              <a:ea typeface="SchoolKX_New" charset="0"/>
              <a:cs typeface="SchoolKX_New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799046" y="610043"/>
            <a:ext cx="661622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9 t/m 12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Woordenlijst aanvullen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Rare geluiden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9577" y="447422"/>
            <a:ext cx="1148443" cy="162233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878" y="2942028"/>
            <a:ext cx="492125" cy="467207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4799046" y="4128363"/>
            <a:ext cx="6616222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vergelijken/verduidelijken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56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3122" y="2191627"/>
            <a:ext cx="1836773" cy="1636523"/>
          </a:xfrm>
          <a:prstGeom prst="rect">
            <a:avLst/>
          </a:prstGeom>
        </p:spPr>
      </p:pic>
      <p:pic>
        <p:nvPicPr>
          <p:cNvPr id="2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878" y="4718176"/>
            <a:ext cx="492125" cy="46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57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2207</TotalTime>
  <Words>1066</Words>
  <Application>Microsoft Office PowerPoint</Application>
  <PresentationFormat>Widescreen</PresentationFormat>
  <Paragraphs>273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SchoolKX_New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184</cp:revision>
  <dcterms:created xsi:type="dcterms:W3CDTF">2017-07-26T14:05:48Z</dcterms:created>
  <dcterms:modified xsi:type="dcterms:W3CDTF">2020-10-27T20:16:43Z</dcterms:modified>
</cp:coreProperties>
</file>