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5" r:id="rId11"/>
    <p:sldId id="266" r:id="rId12"/>
    <p:sldId id="275" r:id="rId13"/>
    <p:sldId id="268" r:id="rId14"/>
    <p:sldId id="269" r:id="rId15"/>
    <p:sldId id="276" r:id="rId16"/>
    <p:sldId id="271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727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pos="3953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6"/>
    <p:restoredTop sz="94613"/>
  </p:normalViewPr>
  <p:slideViewPr>
    <p:cSldViewPr snapToGrid="0" snapToObjects="1">
      <p:cViewPr varScale="1">
        <p:scale>
          <a:sx n="109" d="100"/>
          <a:sy n="109" d="100"/>
        </p:scale>
        <p:origin x="966" y="78"/>
      </p:cViewPr>
      <p:guideLst>
        <p:guide orient="horz" pos="572"/>
        <p:guide pos="3727"/>
        <p:guide pos="438"/>
        <p:guide pos="3953"/>
        <p:guide orient="horz" pos="913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Schonewille" userId="22f0b6d3d6060922" providerId="LiveId" clId="{03F3D676-59BD-40D7-A6EE-25C2D75C69B5}"/>
    <pc:docChg chg="undo custSel modSld">
      <pc:chgData name="Tom Schonewille" userId="22f0b6d3d6060922" providerId="LiveId" clId="{03F3D676-59BD-40D7-A6EE-25C2D75C69B5}" dt="2017-10-10T10:54:55.446" v="938" actId="1076"/>
      <pc:docMkLst>
        <pc:docMk/>
      </pc:docMkLst>
      <pc:sldChg chg="addSp delSp modSp">
        <pc:chgData name="Tom Schonewille" userId="22f0b6d3d6060922" providerId="LiveId" clId="{03F3D676-59BD-40D7-A6EE-25C2D75C69B5}" dt="2017-10-10T10:31:50.064" v="103" actId="20577"/>
        <pc:sldMkLst>
          <pc:docMk/>
          <pc:sldMk cId="747963850" sldId="256"/>
        </pc:sldMkLst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747963850" sldId="256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747963850" sldId="256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1:50.064" v="103" actId="20577"/>
          <ac:spMkLst>
            <pc:docMk/>
            <pc:sldMk cId="747963850" sldId="256"/>
            <ac:spMk id="11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29:18.628" v="0" actId="478"/>
          <ac:picMkLst>
            <pc:docMk/>
            <pc:sldMk cId="747963850" sldId="256"/>
            <ac:picMk id="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29:32.068" v="4" actId="1076"/>
          <ac:picMkLst>
            <pc:docMk/>
            <pc:sldMk cId="747963850" sldId="256"/>
            <ac:picMk id="12" creationId="{9D7D58F7-43C3-4EEF-A314-6BADDDEFD3F2}"/>
          </ac:picMkLst>
        </pc:picChg>
      </pc:sldChg>
      <pc:sldChg chg="modSp">
        <pc:chgData name="Tom Schonewille" userId="22f0b6d3d6060922" providerId="LiveId" clId="{03F3D676-59BD-40D7-A6EE-25C2D75C69B5}" dt="2017-10-10T10:48:08.130" v="604" actId="20577"/>
        <pc:sldMkLst>
          <pc:docMk/>
          <pc:sldMk cId="630046134" sldId="257"/>
        </pc:sldMkLst>
        <pc:spChg chg="mod">
          <ac:chgData name="Tom Schonewille" userId="22f0b6d3d6060922" providerId="LiveId" clId="{03F3D676-59BD-40D7-A6EE-25C2D75C69B5}" dt="2017-10-10T10:33:03.861" v="245" actId="20577"/>
          <ac:spMkLst>
            <pc:docMk/>
            <pc:sldMk cId="630046134" sldId="257"/>
            <ac:spMk id="11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8:08.130" v="604" actId="20577"/>
          <ac:spMkLst>
            <pc:docMk/>
            <pc:sldMk cId="630046134" sldId="257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630046134" sldId="257"/>
            <ac:spMk id="1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630046134" sldId="257"/>
            <ac:spMk id="18" creationId="{00000000-0000-0000-0000-000000000000}"/>
          </ac:spMkLst>
        </pc:spChg>
      </pc:sldChg>
      <pc:sldChg chg="modSp">
        <pc:chgData name="Tom Schonewille" userId="22f0b6d3d6060922" providerId="LiveId" clId="{03F3D676-59BD-40D7-A6EE-25C2D75C69B5}" dt="2017-10-10T10:48:13.048" v="607" actId="20577"/>
        <pc:sldMkLst>
          <pc:docMk/>
          <pc:sldMk cId="1980027905" sldId="258"/>
        </pc:sldMkLst>
        <pc:spChg chg="mod">
          <ac:chgData name="Tom Schonewille" userId="22f0b6d3d6060922" providerId="LiveId" clId="{03F3D676-59BD-40D7-A6EE-25C2D75C69B5}" dt="2017-10-10T10:48:13.048" v="607" actId="20577"/>
          <ac:spMkLst>
            <pc:docMk/>
            <pc:sldMk cId="1980027905" sldId="258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7:54.562" v="335" actId="20577"/>
          <ac:spMkLst>
            <pc:docMk/>
            <pc:sldMk cId="1980027905" sldId="258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1980027905" sldId="258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980027905" sldId="258"/>
            <ac:spMk id="20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37:41.118" v="313" actId="1076"/>
          <ac:picMkLst>
            <pc:docMk/>
            <pc:sldMk cId="1980027905" sldId="258"/>
            <ac:picMk id="2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40:55.589" v="404" actId="20577"/>
        <pc:sldMkLst>
          <pc:docMk/>
          <pc:sldMk cId="664510568" sldId="259"/>
        </pc:sldMkLst>
        <pc:spChg chg="del">
          <ac:chgData name="Tom Schonewille" userId="22f0b6d3d6060922" providerId="LiveId" clId="{03F3D676-59BD-40D7-A6EE-25C2D75C69B5}" dt="2017-10-10T10:40:11.552" v="375" actId="478"/>
          <ac:spMkLst>
            <pc:docMk/>
            <pc:sldMk cId="664510568" sldId="259"/>
            <ac:spMk id="10" creationId="{00000000-0000-0000-0000-000000000000}"/>
          </ac:spMkLst>
        </pc:spChg>
        <pc:spChg chg="del mod">
          <ac:chgData name="Tom Schonewille" userId="22f0b6d3d6060922" providerId="LiveId" clId="{03F3D676-59BD-40D7-A6EE-25C2D75C69B5}" dt="2017-10-10T10:40:08.179" v="372" actId="478"/>
          <ac:spMkLst>
            <pc:docMk/>
            <pc:sldMk cId="664510568" sldId="259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0:55.589" v="404" actId="20577"/>
          <ac:spMkLst>
            <pc:docMk/>
            <pc:sldMk cId="664510568" sldId="259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0:16.909" v="377" actId="1076"/>
          <ac:spMkLst>
            <pc:docMk/>
            <pc:sldMk cId="664510568" sldId="259"/>
            <ac:spMk id="1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9.780" v="18" actId="20577"/>
          <ac:spMkLst>
            <pc:docMk/>
            <pc:sldMk cId="664510568" sldId="259"/>
            <ac:spMk id="1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664510568" sldId="259"/>
            <ac:spMk id="19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40:09.283" v="373" actId="478"/>
          <ac:picMkLst>
            <pc:docMk/>
            <pc:sldMk cId="664510568" sldId="259"/>
            <ac:picMk id="11" creationId="{00000000-0000-0000-0000-000000000000}"/>
          </ac:picMkLst>
        </pc:picChg>
        <pc:picChg chg="del">
          <ac:chgData name="Tom Schonewille" userId="22f0b6d3d6060922" providerId="LiveId" clId="{03F3D676-59BD-40D7-A6EE-25C2D75C69B5}" dt="2017-10-10T10:40:10.215" v="374" actId="478"/>
          <ac:picMkLst>
            <pc:docMk/>
            <pc:sldMk cId="664510568" sldId="259"/>
            <ac:picMk id="1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40:36.325" v="390" actId="1076"/>
          <ac:picMkLst>
            <pc:docMk/>
            <pc:sldMk cId="664510568" sldId="259"/>
            <ac:picMk id="14" creationId="{AA982434-5772-45B1-899F-B8D863480571}"/>
          </ac:picMkLst>
        </pc:picChg>
      </pc:sldChg>
      <pc:sldChg chg="addSp delSp modSp">
        <pc:chgData name="Tom Schonewille" userId="22f0b6d3d6060922" providerId="LiveId" clId="{03F3D676-59BD-40D7-A6EE-25C2D75C69B5}" dt="2017-10-10T10:45:17.185" v="555" actId="1076"/>
        <pc:sldMkLst>
          <pc:docMk/>
          <pc:sldMk cId="2034044840" sldId="260"/>
        </pc:sldMkLst>
        <pc:spChg chg="mod">
          <ac:chgData name="Tom Schonewille" userId="22f0b6d3d6060922" providerId="LiveId" clId="{03F3D676-59BD-40D7-A6EE-25C2D75C69B5}" dt="2017-10-10T10:45:17.185" v="555" actId="1076"/>
          <ac:spMkLst>
            <pc:docMk/>
            <pc:sldMk cId="2034044840" sldId="260"/>
            <ac:spMk id="11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38.969" v="19" actId="1076"/>
          <ac:spMkLst>
            <pc:docMk/>
            <pc:sldMk cId="2034044840" sldId="260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2034044840" sldId="260"/>
            <ac:spMk id="14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29:39.022" v="5" actId="478"/>
          <ac:picMkLst>
            <pc:docMk/>
            <pc:sldMk cId="2034044840" sldId="260"/>
            <ac:picMk id="8" creationId="{00000000-0000-0000-0000-000000000000}"/>
          </ac:picMkLst>
        </pc:picChg>
        <pc:picChg chg="add">
          <ac:chgData name="Tom Schonewille" userId="22f0b6d3d6060922" providerId="LiveId" clId="{03F3D676-59BD-40D7-A6EE-25C2D75C69B5}" dt="2017-10-10T10:29:39.247" v="6" actId="1076"/>
          <ac:picMkLst>
            <pc:docMk/>
            <pc:sldMk cId="2034044840" sldId="260"/>
            <ac:picMk id="12" creationId="{9B8CE349-62BC-491D-BE98-D30A41A1C9B6}"/>
          </ac:picMkLst>
        </pc:picChg>
      </pc:sldChg>
      <pc:sldChg chg="modSp">
        <pc:chgData name="Tom Schonewille" userId="22f0b6d3d6060922" providerId="LiveId" clId="{03F3D676-59BD-40D7-A6EE-25C2D75C69B5}" dt="2017-10-10T10:47:59.332" v="603" actId="20577"/>
        <pc:sldMkLst>
          <pc:docMk/>
          <pc:sldMk cId="897235541" sldId="261"/>
        </pc:sldMkLst>
        <pc:spChg chg="mod">
          <ac:chgData name="Tom Schonewille" userId="22f0b6d3d6060922" providerId="LiveId" clId="{03F3D676-59BD-40D7-A6EE-25C2D75C69B5}" dt="2017-10-10T10:43:09.257" v="527" actId="20577"/>
          <ac:spMkLst>
            <pc:docMk/>
            <pc:sldMk cId="897235541" sldId="261"/>
            <ac:spMk id="1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2:54.267" v="487" actId="20577"/>
          <ac:spMkLst>
            <pc:docMk/>
            <pc:sldMk cId="897235541" sldId="261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7:59.332" v="603" actId="20577"/>
          <ac:spMkLst>
            <pc:docMk/>
            <pc:sldMk cId="897235541" sldId="261"/>
            <ac:spMk id="1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4:38.287" v="547" actId="20577"/>
          <ac:spMkLst>
            <pc:docMk/>
            <pc:sldMk cId="897235541" sldId="261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38.969" v="19" actId="20577"/>
          <ac:spMkLst>
            <pc:docMk/>
            <pc:sldMk cId="897235541" sldId="261"/>
            <ac:spMk id="20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47:30.146" v="588" actId="1076"/>
          <ac:picMkLst>
            <pc:docMk/>
            <pc:sldMk cId="897235541" sldId="261"/>
            <ac:picMk id="14" creationId="{00000000-0000-0000-0000-000000000000}"/>
          </ac:picMkLst>
        </pc:picChg>
      </pc:sldChg>
      <pc:sldChg chg="modSp">
        <pc:chgData name="Tom Schonewille" userId="22f0b6d3d6060922" providerId="LiveId" clId="{03F3D676-59BD-40D7-A6EE-25C2D75C69B5}" dt="2017-10-10T10:45:47.708" v="563" actId="1076"/>
        <pc:sldMkLst>
          <pc:docMk/>
          <pc:sldMk cId="1315152360" sldId="262"/>
        </pc:sldMkLst>
        <pc:spChg chg="mod">
          <ac:chgData name="Tom Schonewille" userId="22f0b6d3d6060922" providerId="LiveId" clId="{03F3D676-59BD-40D7-A6EE-25C2D75C69B5}" dt="2017-10-10T10:45:05.247" v="553" actId="20577"/>
          <ac:spMkLst>
            <pc:docMk/>
            <pc:sldMk cId="1315152360" sldId="262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5:47.708" v="563" actId="1076"/>
          <ac:spMkLst>
            <pc:docMk/>
            <pc:sldMk cId="1315152360" sldId="262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3:59.968" v="530" actId="20577"/>
          <ac:spMkLst>
            <pc:docMk/>
            <pc:sldMk cId="1315152360" sldId="262"/>
            <ac:spMk id="23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45:41.490" v="562" actId="1076"/>
          <ac:picMkLst>
            <pc:docMk/>
            <pc:sldMk cId="1315152360" sldId="262"/>
            <ac:picMk id="19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45:59.175" v="564" actId="1076"/>
        <pc:sldMkLst>
          <pc:docMk/>
          <pc:sldMk cId="1649921933" sldId="263"/>
        </pc:sldMkLst>
        <pc:spChg chg="mod">
          <ac:chgData name="Tom Schonewille" userId="22f0b6d3d6060922" providerId="LiveId" clId="{03F3D676-59BD-40D7-A6EE-25C2D75C69B5}" dt="2017-10-10T10:30:46.171" v="20" actId="1076"/>
          <ac:spMkLst>
            <pc:docMk/>
            <pc:sldMk cId="1649921933" sldId="263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1649921933" sldId="263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5:59.175" v="564" actId="1076"/>
          <ac:spMkLst>
            <pc:docMk/>
            <pc:sldMk cId="1649921933" sldId="263"/>
            <ac:spMk id="11" creationId="{00000000-0000-0000-0000-000000000000}"/>
          </ac:spMkLst>
        </pc:spChg>
        <pc:picChg chg="add">
          <ac:chgData name="Tom Schonewille" userId="22f0b6d3d6060922" providerId="LiveId" clId="{03F3D676-59BD-40D7-A6EE-25C2D75C69B5}" dt="2017-10-10T10:29:42.274" v="8" actId="1076"/>
          <ac:picMkLst>
            <pc:docMk/>
            <pc:sldMk cId="1649921933" sldId="263"/>
            <ac:picMk id="12" creationId="{7176E851-F49D-410D-BEC2-A334BCCADBA7}"/>
          </ac:picMkLst>
        </pc:picChg>
        <pc:picChg chg="del">
          <ac:chgData name="Tom Schonewille" userId="22f0b6d3d6060922" providerId="LiveId" clId="{03F3D676-59BD-40D7-A6EE-25C2D75C69B5}" dt="2017-10-10T10:29:42.094" v="7" actId="478"/>
          <ac:picMkLst>
            <pc:docMk/>
            <pc:sldMk cId="1649921933" sldId="263"/>
            <ac:picMk id="13" creationId="{00000000-0000-0000-0000-000000000000}"/>
          </ac:picMkLst>
        </pc:picChg>
      </pc:sldChg>
      <pc:sldChg chg="modSp">
        <pc:chgData name="Tom Schonewille" userId="22f0b6d3d6060922" providerId="LiveId" clId="{03F3D676-59BD-40D7-A6EE-25C2D75C69B5}" dt="2017-10-10T10:47:50.655" v="600" actId="20577"/>
        <pc:sldMkLst>
          <pc:docMk/>
          <pc:sldMk cId="408357240" sldId="264"/>
        </pc:sldMkLst>
        <pc:spChg chg="mod">
          <ac:chgData name="Tom Schonewille" userId="22f0b6d3d6060922" providerId="LiveId" clId="{03F3D676-59BD-40D7-A6EE-25C2D75C69B5}" dt="2017-10-10T10:47:08.500" v="581" actId="20577"/>
          <ac:spMkLst>
            <pc:docMk/>
            <pc:sldMk cId="408357240" sldId="264"/>
            <ac:spMk id="1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6:31.994" v="570" actId="20577"/>
          <ac:spMkLst>
            <pc:docMk/>
            <pc:sldMk cId="408357240" sldId="264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7:50.655" v="600" actId="20577"/>
          <ac:spMkLst>
            <pc:docMk/>
            <pc:sldMk cId="408357240" sldId="264"/>
            <ac:spMk id="1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47:47.139" v="597" actId="20577"/>
          <ac:spMkLst>
            <pc:docMk/>
            <pc:sldMk cId="408357240" sldId="264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46.171" v="20" actId="20577"/>
          <ac:spMkLst>
            <pc:docMk/>
            <pc:sldMk cId="408357240" sldId="264"/>
            <ac:spMk id="2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408357240" sldId="264"/>
            <ac:spMk id="21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47:22.602" v="586" actId="1076"/>
          <ac:picMkLst>
            <pc:docMk/>
            <pc:sldMk cId="408357240" sldId="264"/>
            <ac:picMk id="14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50:30.248" v="650" actId="20577"/>
        <pc:sldMkLst>
          <pc:docMk/>
          <pc:sldMk cId="1934613279" sldId="265"/>
        </pc:sldMkLst>
        <pc:spChg chg="mod">
          <ac:chgData name="Tom Schonewille" userId="22f0b6d3d6060922" providerId="LiveId" clId="{03F3D676-59BD-40D7-A6EE-25C2D75C69B5}" dt="2017-10-10T10:50:30.248" v="650" actId="20577"/>
          <ac:spMkLst>
            <pc:docMk/>
            <pc:sldMk cId="1934613279" sldId="265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0:23.593" v="649" actId="20577"/>
          <ac:spMkLst>
            <pc:docMk/>
            <pc:sldMk cId="1934613279" sldId="265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46.171" v="20" actId="20577"/>
          <ac:spMkLst>
            <pc:docMk/>
            <pc:sldMk cId="1934613279" sldId="265"/>
            <ac:spMk id="2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934613279" sldId="265"/>
            <ac:spMk id="24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49:52.961" v="620" actId="478"/>
          <ac:picMkLst>
            <pc:docMk/>
            <pc:sldMk cId="1934613279" sldId="265"/>
            <ac:picMk id="1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49:46.952" v="617" actId="1076"/>
          <ac:picMkLst>
            <pc:docMk/>
            <pc:sldMk cId="1934613279" sldId="265"/>
            <ac:picMk id="14" creationId="{3AFFEAAE-0974-4F20-B110-C5E17000046B}"/>
          </ac:picMkLst>
        </pc:picChg>
      </pc:sldChg>
      <pc:sldChg chg="addSp delSp modSp">
        <pc:chgData name="Tom Schonewille" userId="22f0b6d3d6060922" providerId="LiveId" clId="{03F3D676-59BD-40D7-A6EE-25C2D75C69B5}" dt="2017-10-10T10:50:49.133" v="689" actId="20577"/>
        <pc:sldMkLst>
          <pc:docMk/>
          <pc:sldMk cId="1357334574" sldId="266"/>
        </pc:sldMkLst>
        <pc:spChg chg="mod">
          <ac:chgData name="Tom Schonewille" userId="22f0b6d3d6060922" providerId="LiveId" clId="{03F3D676-59BD-40D7-A6EE-25C2D75C69B5}" dt="2017-10-10T10:30:55.698" v="21" actId="20577"/>
          <ac:spMkLst>
            <pc:docMk/>
            <pc:sldMk cId="1357334574" sldId="266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357334574" sldId="266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0:49.133" v="689" actId="20577"/>
          <ac:spMkLst>
            <pc:docMk/>
            <pc:sldMk cId="1357334574" sldId="266"/>
            <ac:spMk id="11" creationId="{00000000-0000-0000-0000-000000000000}"/>
          </ac:spMkLst>
        </pc:spChg>
        <pc:picChg chg="add">
          <ac:chgData name="Tom Schonewille" userId="22f0b6d3d6060922" providerId="LiveId" clId="{03F3D676-59BD-40D7-A6EE-25C2D75C69B5}" dt="2017-10-10T10:29:45.742" v="10" actId="20577"/>
          <ac:picMkLst>
            <pc:docMk/>
            <pc:sldMk cId="1357334574" sldId="266"/>
            <ac:picMk id="12" creationId="{32762788-94DB-4F69-83E4-07E92CBF6446}"/>
          </ac:picMkLst>
        </pc:picChg>
        <pc:picChg chg="del">
          <ac:chgData name="Tom Schonewille" userId="22f0b6d3d6060922" providerId="LiveId" clId="{03F3D676-59BD-40D7-A6EE-25C2D75C69B5}" dt="2017-10-10T10:29:45.551" v="9" actId="478"/>
          <ac:picMkLst>
            <pc:docMk/>
            <pc:sldMk cId="1357334574" sldId="266"/>
            <ac:picMk id="13" creationId="{00000000-0000-0000-0000-000000000000}"/>
          </ac:picMkLst>
        </pc:picChg>
      </pc:sldChg>
      <pc:sldChg chg="modSp">
        <pc:chgData name="Tom Schonewille" userId="22f0b6d3d6060922" providerId="LiveId" clId="{03F3D676-59BD-40D7-A6EE-25C2D75C69B5}" dt="2017-10-10T10:51:14.038" v="705" actId="20577"/>
        <pc:sldMkLst>
          <pc:docMk/>
          <pc:sldMk cId="2099838244" sldId="267"/>
        </pc:sldMkLst>
        <pc:spChg chg="mod">
          <ac:chgData name="Tom Schonewille" userId="22f0b6d3d6060922" providerId="LiveId" clId="{03F3D676-59BD-40D7-A6EE-25C2D75C69B5}" dt="2017-10-10T10:51:14.038" v="705" actId="20577"/>
          <ac:spMkLst>
            <pc:docMk/>
            <pc:sldMk cId="2099838244" sldId="267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1:00.066" v="698" actId="20577"/>
          <ac:spMkLst>
            <pc:docMk/>
            <pc:sldMk cId="2099838244" sldId="267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55.698" v="21" actId="20577"/>
          <ac:spMkLst>
            <pc:docMk/>
            <pc:sldMk cId="2099838244" sldId="267"/>
            <ac:spMk id="20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2099838244" sldId="267"/>
            <ac:spMk id="21" creationId="{00000000-0000-0000-0000-000000000000}"/>
          </ac:spMkLst>
        </pc:spChg>
      </pc:sldChg>
      <pc:sldChg chg="modSp">
        <pc:chgData name="Tom Schonewille" userId="22f0b6d3d6060922" providerId="LiveId" clId="{03F3D676-59BD-40D7-A6EE-25C2D75C69B5}" dt="2017-10-10T10:30:55.698" v="21" actId="1076"/>
        <pc:sldMkLst>
          <pc:docMk/>
          <pc:sldMk cId="1413217458" sldId="268"/>
        </pc:sldMkLst>
        <pc:spChg chg="mod">
          <ac:chgData name="Tom Schonewille" userId="22f0b6d3d6060922" providerId="LiveId" clId="{03F3D676-59BD-40D7-A6EE-25C2D75C69B5}" dt="2017-10-10T10:30:55.698" v="21" actId="1076"/>
          <ac:spMkLst>
            <pc:docMk/>
            <pc:sldMk cId="1413217458" sldId="268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1413217458" sldId="268"/>
            <ac:spMk id="8" creationId="{00000000-0000-0000-0000-000000000000}"/>
          </ac:spMkLst>
        </pc:spChg>
      </pc:sldChg>
      <pc:sldChg chg="addSp delSp modSp">
        <pc:chgData name="Tom Schonewille" userId="22f0b6d3d6060922" providerId="LiveId" clId="{03F3D676-59BD-40D7-A6EE-25C2D75C69B5}" dt="2017-10-10T10:52:09.009" v="855" actId="20577"/>
        <pc:sldMkLst>
          <pc:docMk/>
          <pc:sldMk cId="1561708054" sldId="269"/>
        </pc:sldMkLst>
        <pc:spChg chg="mod">
          <ac:chgData name="Tom Schonewille" userId="22f0b6d3d6060922" providerId="LiveId" clId="{03F3D676-59BD-40D7-A6EE-25C2D75C69B5}" dt="2017-10-10T10:31:03.338" v="22" actId="20577"/>
          <ac:spMkLst>
            <pc:docMk/>
            <pc:sldMk cId="1561708054" sldId="269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1561708054" sldId="269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2:09.009" v="855" actId="20577"/>
          <ac:spMkLst>
            <pc:docMk/>
            <pc:sldMk cId="1561708054" sldId="269"/>
            <ac:spMk id="11" creationId="{00000000-0000-0000-0000-000000000000}"/>
          </ac:spMkLst>
        </pc:spChg>
        <pc:picChg chg="add">
          <ac:chgData name="Tom Schonewille" userId="22f0b6d3d6060922" providerId="LiveId" clId="{03F3D676-59BD-40D7-A6EE-25C2D75C69B5}" dt="2017-10-10T10:29:58.168" v="16" actId="20577"/>
          <ac:picMkLst>
            <pc:docMk/>
            <pc:sldMk cId="1561708054" sldId="269"/>
            <ac:picMk id="12" creationId="{32AC128E-A69D-41D3-BD88-54636DD932FE}"/>
          </ac:picMkLst>
        </pc:picChg>
        <pc:picChg chg="del">
          <ac:chgData name="Tom Schonewille" userId="22f0b6d3d6060922" providerId="LiveId" clId="{03F3D676-59BD-40D7-A6EE-25C2D75C69B5}" dt="2017-10-10T10:29:57.816" v="15" actId="478"/>
          <ac:picMkLst>
            <pc:docMk/>
            <pc:sldMk cId="1561708054" sldId="269"/>
            <ac:picMk id="13" creationId="{00000000-0000-0000-0000-000000000000}"/>
          </ac:picMkLst>
        </pc:picChg>
      </pc:sldChg>
      <pc:sldChg chg="delSp modSp">
        <pc:chgData name="Tom Schonewille" userId="22f0b6d3d6060922" providerId="LiveId" clId="{03F3D676-59BD-40D7-A6EE-25C2D75C69B5}" dt="2017-10-10T10:54:32.594" v="936" actId="20577"/>
        <pc:sldMkLst>
          <pc:docMk/>
          <pc:sldMk cId="681285643" sldId="270"/>
        </pc:sldMkLst>
        <pc:spChg chg="del">
          <ac:chgData name="Tom Schonewille" userId="22f0b6d3d6060922" providerId="LiveId" clId="{03F3D676-59BD-40D7-A6EE-25C2D75C69B5}" dt="2017-10-10T10:52:20.699" v="857" actId="478"/>
          <ac:spMkLst>
            <pc:docMk/>
            <pc:sldMk cId="681285643" sldId="270"/>
            <ac:spMk id="10" creationId="{00000000-0000-0000-0000-000000000000}"/>
          </ac:spMkLst>
        </pc:spChg>
        <pc:spChg chg="del">
          <ac:chgData name="Tom Schonewille" userId="22f0b6d3d6060922" providerId="LiveId" clId="{03F3D676-59BD-40D7-A6EE-25C2D75C69B5}" dt="2017-10-10T10:52:19.273" v="856" actId="478"/>
          <ac:spMkLst>
            <pc:docMk/>
            <pc:sldMk cId="681285643" sldId="270"/>
            <ac:spMk id="13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4:32.594" v="936" actId="20577"/>
          <ac:spMkLst>
            <pc:docMk/>
            <pc:sldMk cId="681285643" sldId="270"/>
            <ac:spMk id="15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2:33.081" v="863" actId="20577"/>
          <ac:spMkLst>
            <pc:docMk/>
            <pc:sldMk cId="681285643" sldId="270"/>
            <ac:spMk id="1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1:03.338" v="22" actId="20577"/>
          <ac:spMkLst>
            <pc:docMk/>
            <pc:sldMk cId="681285643" sldId="270"/>
            <ac:spMk id="19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20577"/>
          <ac:spMkLst>
            <pc:docMk/>
            <pc:sldMk cId="681285643" sldId="270"/>
            <ac:spMk id="20" creationId="{00000000-0000-0000-0000-000000000000}"/>
          </ac:spMkLst>
        </pc:spChg>
        <pc:picChg chg="mod">
          <ac:chgData name="Tom Schonewille" userId="22f0b6d3d6060922" providerId="LiveId" clId="{03F3D676-59BD-40D7-A6EE-25C2D75C69B5}" dt="2017-10-10T10:52:27.855" v="860" actId="1076"/>
          <ac:picMkLst>
            <pc:docMk/>
            <pc:sldMk cId="681285643" sldId="270"/>
            <ac:picMk id="12" creationId="{00000000-0000-0000-0000-000000000000}"/>
          </ac:picMkLst>
        </pc:picChg>
        <pc:picChg chg="del">
          <ac:chgData name="Tom Schonewille" userId="22f0b6d3d6060922" providerId="LiveId" clId="{03F3D676-59BD-40D7-A6EE-25C2D75C69B5}" dt="2017-10-10T10:52:21.286" v="858" actId="478"/>
          <ac:picMkLst>
            <pc:docMk/>
            <pc:sldMk cId="681285643" sldId="270"/>
            <ac:picMk id="14" creationId="{00000000-0000-0000-0000-000000000000}"/>
          </ac:picMkLst>
        </pc:picChg>
      </pc:sldChg>
      <pc:sldChg chg="addSp delSp modSp">
        <pc:chgData name="Tom Schonewille" userId="22f0b6d3d6060922" providerId="LiveId" clId="{03F3D676-59BD-40D7-A6EE-25C2D75C69B5}" dt="2017-10-10T10:54:55.446" v="938" actId="1076"/>
        <pc:sldMkLst>
          <pc:docMk/>
          <pc:sldMk cId="1795558547" sldId="271"/>
        </pc:sldMkLst>
        <pc:spChg chg="mod">
          <ac:chgData name="Tom Schonewille" userId="22f0b6d3d6060922" providerId="LiveId" clId="{03F3D676-59BD-40D7-A6EE-25C2D75C69B5}" dt="2017-10-10T10:31:03.338" v="22" actId="1076"/>
          <ac:spMkLst>
            <pc:docMk/>
            <pc:sldMk cId="1795558547" sldId="271"/>
            <ac:spMk id="7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30:20.969" v="17" actId="1076"/>
          <ac:spMkLst>
            <pc:docMk/>
            <pc:sldMk cId="1795558547" sldId="271"/>
            <ac:spMk id="8" creationId="{00000000-0000-0000-0000-000000000000}"/>
          </ac:spMkLst>
        </pc:spChg>
        <pc:spChg chg="mod">
          <ac:chgData name="Tom Schonewille" userId="22f0b6d3d6060922" providerId="LiveId" clId="{03F3D676-59BD-40D7-A6EE-25C2D75C69B5}" dt="2017-10-10T10:54:52.651" v="937" actId="20577"/>
          <ac:spMkLst>
            <pc:docMk/>
            <pc:sldMk cId="1795558547" sldId="271"/>
            <ac:spMk id="11" creationId="{00000000-0000-0000-0000-000000000000}"/>
          </ac:spMkLst>
        </pc:spChg>
        <pc:picChg chg="del">
          <ac:chgData name="Tom Schonewille" userId="22f0b6d3d6060922" providerId="LiveId" clId="{03F3D676-59BD-40D7-A6EE-25C2D75C69B5}" dt="2017-10-10T10:29:49.212" v="11" actId="478"/>
          <ac:picMkLst>
            <pc:docMk/>
            <pc:sldMk cId="1795558547" sldId="271"/>
            <ac:picMk id="2" creationId="{00000000-0000-0000-0000-000000000000}"/>
          </ac:picMkLst>
        </pc:picChg>
        <pc:picChg chg="add mod">
          <ac:chgData name="Tom Schonewille" userId="22f0b6d3d6060922" providerId="LiveId" clId="{03F3D676-59BD-40D7-A6EE-25C2D75C69B5}" dt="2017-10-10T10:54:55.446" v="938" actId="1076"/>
          <ac:picMkLst>
            <pc:docMk/>
            <pc:sldMk cId="1795558547" sldId="271"/>
            <ac:picMk id="12" creationId="{3A855793-37FB-4670-B152-E2955CBD0775}"/>
          </ac:picMkLst>
        </pc:picChg>
      </pc:sldChg>
    </pc:docChg>
  </pc:docChgLst>
  <pc:docChgLst>
    <pc:chgData name="Tom Schonewille" userId="22f0b6d3d6060922" providerId="LiveId" clId="{D993EDBE-EA96-450E-B46E-C45CA236B75E}"/>
    <pc:docChg chg="modSld">
      <pc:chgData name="Tom Schonewille" userId="22f0b6d3d6060922" providerId="LiveId" clId="{D993EDBE-EA96-450E-B46E-C45CA236B75E}" dt="2017-10-10T12:07:53.028" v="20" actId="20577"/>
      <pc:docMkLst>
        <pc:docMk/>
      </pc:docMkLst>
      <pc:sldChg chg="modSp">
        <pc:chgData name="Tom Schonewille" userId="22f0b6d3d6060922" providerId="LiveId" clId="{D993EDBE-EA96-450E-B46E-C45CA236B75E}" dt="2017-10-10T11:11:17.538" v="1" actId="20577"/>
        <pc:sldMkLst>
          <pc:docMk/>
          <pc:sldMk cId="664510568" sldId="259"/>
        </pc:sldMkLst>
        <pc:spChg chg="mod">
          <ac:chgData name="Tom Schonewille" userId="22f0b6d3d6060922" providerId="LiveId" clId="{D993EDBE-EA96-450E-B46E-C45CA236B75E}" dt="2017-10-10T11:11:17.538" v="1" actId="20577"/>
          <ac:spMkLst>
            <pc:docMk/>
            <pc:sldMk cId="664510568" sldId="259"/>
            <ac:spMk id="17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6:47.462" v="9" actId="20577"/>
        <pc:sldMkLst>
          <pc:docMk/>
          <pc:sldMk cId="1315152360" sldId="262"/>
        </pc:sldMkLst>
        <pc:spChg chg="mod">
          <ac:chgData name="Tom Schonewille" userId="22f0b6d3d6060922" providerId="LiveId" clId="{D993EDBE-EA96-450E-B46E-C45CA236B75E}" dt="2017-10-10T12:06:47.462" v="9" actId="20577"/>
          <ac:spMkLst>
            <pc:docMk/>
            <pc:sldMk cId="1315152360" sldId="262"/>
            <ac:spMk id="13" creationId="{00000000-0000-0000-0000-000000000000}"/>
          </ac:spMkLst>
        </pc:spChg>
        <pc:spChg chg="mod">
          <ac:chgData name="Tom Schonewille" userId="22f0b6d3d6060922" providerId="LiveId" clId="{D993EDBE-EA96-450E-B46E-C45CA236B75E}" dt="2017-10-10T11:24:12.620" v="5" actId="20577"/>
          <ac:spMkLst>
            <pc:docMk/>
            <pc:sldMk cId="1315152360" sldId="262"/>
            <ac:spMk id="24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7:27.281" v="13" actId="20577"/>
        <pc:sldMkLst>
          <pc:docMk/>
          <pc:sldMk cId="1934613279" sldId="265"/>
        </pc:sldMkLst>
        <pc:spChg chg="mod">
          <ac:chgData name="Tom Schonewille" userId="22f0b6d3d6060922" providerId="LiveId" clId="{D993EDBE-EA96-450E-B46E-C45CA236B75E}" dt="2017-10-10T12:07:27.281" v="13" actId="20577"/>
          <ac:spMkLst>
            <pc:docMk/>
            <pc:sldMk cId="1934613279" sldId="265"/>
            <ac:spMk id="13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7:39.134" v="16" actId="20577"/>
        <pc:sldMkLst>
          <pc:docMk/>
          <pc:sldMk cId="2099838244" sldId="267"/>
        </pc:sldMkLst>
        <pc:spChg chg="mod">
          <ac:chgData name="Tom Schonewille" userId="22f0b6d3d6060922" providerId="LiveId" clId="{D993EDBE-EA96-450E-B46E-C45CA236B75E}" dt="2017-10-10T12:07:39.134" v="16" actId="20577"/>
          <ac:spMkLst>
            <pc:docMk/>
            <pc:sldMk cId="2099838244" sldId="267"/>
            <ac:spMk id="13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2:07:53.028" v="20" actId="20577"/>
        <pc:sldMkLst>
          <pc:docMk/>
          <pc:sldMk cId="681285643" sldId="270"/>
        </pc:sldMkLst>
        <pc:spChg chg="mod">
          <ac:chgData name="Tom Schonewille" userId="22f0b6d3d6060922" providerId="LiveId" clId="{D993EDBE-EA96-450E-B46E-C45CA236B75E}" dt="2017-10-10T12:07:53.028" v="20" actId="20577"/>
          <ac:spMkLst>
            <pc:docMk/>
            <pc:sldMk cId="681285643" sldId="270"/>
            <ac:spMk id="15" creationId="{00000000-0000-0000-0000-000000000000}"/>
          </ac:spMkLst>
        </pc:spChg>
      </pc:sldChg>
      <pc:sldChg chg="modSp">
        <pc:chgData name="Tom Schonewille" userId="22f0b6d3d6060922" providerId="LiveId" clId="{D993EDBE-EA96-450E-B46E-C45CA236B75E}" dt="2017-10-10T11:11:32.150" v="3" actId="20577"/>
        <pc:sldMkLst>
          <pc:docMk/>
          <pc:sldMk cId="1795558547" sldId="271"/>
        </pc:sldMkLst>
        <pc:spChg chg="mod">
          <ac:chgData name="Tom Schonewille" userId="22f0b6d3d6060922" providerId="LiveId" clId="{D993EDBE-EA96-450E-B46E-C45CA236B75E}" dt="2017-10-10T11:11:32.150" v="3" actId="20577"/>
          <ac:spMkLst>
            <pc:docMk/>
            <pc:sldMk cId="1795558547" sldId="271"/>
            <ac:spMk id="1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CC5B6-C830-E945-8A4D-D07A063B9621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B865A-6191-3B48-B0BB-AC5B43A653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614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6690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1409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4703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2258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962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4171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88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7D0AF-B4A6-BD4A-A659-527D684BB080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7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5325" y="59955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betekenis van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(spreek)woorden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duidelijk uitleggen met een betekenisvolle zin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het woord ‘de garnaa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’ opzoeken op wikikids.nl en de bijzonderheden noteren.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een samenvatting maken van alle benodigdheden voor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Melle’s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plan.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5" descr="De Gorgels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8754" y="2951701"/>
            <a:ext cx="1976571" cy="2572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7963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vak 12"/>
          <p:cNvSpPr txBox="1"/>
          <p:nvPr/>
        </p:nvSpPr>
        <p:spPr>
          <a:xfrm>
            <a:off x="696613" y="1449388"/>
            <a:ext cx="5220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 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oorden van de week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oordbon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666125" y="1449388"/>
            <a:ext cx="5220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 (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unten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oets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oorbereiden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666125" y="90805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6: Terugblik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vooruitblik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95325" y="908050"/>
            <a:ext cx="5750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met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18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25" y="2049221"/>
            <a:ext cx="551985" cy="524036"/>
          </a:xfrm>
          <a:prstGeom prst="rect">
            <a:avLst/>
          </a:prstGeom>
        </p:spPr>
      </p:pic>
      <p:sp>
        <p:nvSpPr>
          <p:cNvPr id="11" name="Tekstvak 12"/>
          <p:cNvSpPr txBox="1"/>
          <p:nvPr/>
        </p:nvSpPr>
        <p:spPr>
          <a:xfrm>
            <a:off x="678149" y="4158677"/>
            <a:ext cx="5220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Zelf 	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</a:t>
            </a:r>
            <a:r>
              <a:rPr kumimoji="0" lang="nl-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opieerblad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‘raadsels’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	10 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minuten</a:t>
            </a:r>
          </a:p>
        </p:txBody>
      </p:sp>
      <p:sp>
        <p:nvSpPr>
          <p:cNvPr id="12" name="Tekstvak 16"/>
          <p:cNvSpPr txBox="1"/>
          <p:nvPr/>
        </p:nvSpPr>
        <p:spPr>
          <a:xfrm>
            <a:off x="678149" y="366964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: Woorden van de</a:t>
            </a:r>
            <a:r>
              <a:rPr kumimoji="0" lang="nl-NL" sz="2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week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9765" y="4662478"/>
            <a:ext cx="1515293" cy="1306466"/>
          </a:xfrm>
          <a:prstGeom prst="rect">
            <a:avLst/>
          </a:prstGeom>
        </p:spPr>
      </p:pic>
      <p:pic>
        <p:nvPicPr>
          <p:cNvPr id="14" name="Afbeelding 1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24" y="4662478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13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19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een tekst halen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5" descr="De Gorgels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675" y="1990725"/>
            <a:ext cx="1856650" cy="25213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7334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5325" y="908050"/>
            <a:ext cx="482926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 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Toets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Voorbereiding schrijf-/</a:t>
            </a: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tekenopdracht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5016675" y="2097115"/>
            <a:ext cx="6480000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Lezen 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116 t/m 118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Toets maken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Woordenlijst afmaken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Stillezen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Toets nabespreken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675" y="908050"/>
            <a:ext cx="6480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Oefenen voor de toets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es 19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63" b="89916" l="9921" r="89980">
                        <a14:foregroundMark x1="39683" y1="30112" x2="39683" y2="30112"/>
                        <a14:foregroundMark x1="61706" y1="23249" x2="61706" y2="23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5271" y="1890099"/>
            <a:ext cx="1846729" cy="13081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11" y="1463027"/>
            <a:ext cx="491660" cy="466765"/>
          </a:xfrm>
          <a:prstGeom prst="rect">
            <a:avLst/>
          </a:prstGeom>
        </p:spPr>
      </p:pic>
      <p:sp>
        <p:nvSpPr>
          <p:cNvPr id="11" name="Tekstvak 14"/>
          <p:cNvSpPr txBox="1"/>
          <p:nvPr/>
        </p:nvSpPr>
        <p:spPr>
          <a:xfrm>
            <a:off x="5016675" y="5159649"/>
            <a:ext cx="6480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Titel verzinnen voor het verhaal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Begin maken met het verhaal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530" y="2964816"/>
            <a:ext cx="491660" cy="4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83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1080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oets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oorbereiding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 de schrijf-/tekenopdracht</a:t>
            </a: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feedback</a:t>
            </a:r>
          </a:p>
          <a:p>
            <a:pPr marL="285750" lvl="0" indent="-285750"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BrainGame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chrijf-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/tekenopdracht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nleveren woordenlijsten en teamboekjes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eam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week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19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018" y="2561887"/>
            <a:ext cx="3615982" cy="236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17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20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675" y="1449388"/>
            <a:ext cx="10800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Wij kunnen een verhaal schrijven over hoe de Gorgels met hulp van Melle alle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Brutelaars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verjagen.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5" descr="De Gorgel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3666" y="2307038"/>
            <a:ext cx="1842334" cy="25662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1708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es 20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4"/>
          <p:cNvSpPr txBox="1"/>
          <p:nvPr/>
        </p:nvSpPr>
        <p:spPr>
          <a:xfrm>
            <a:off x="696000" y="3820980"/>
            <a:ext cx="522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Verhaal over de Gorgels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35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           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Voorbereiden presentatie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kstvak 9"/>
          <p:cNvSpPr txBox="1"/>
          <p:nvPr/>
        </p:nvSpPr>
        <p:spPr>
          <a:xfrm>
            <a:off x="695325" y="90805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Woorden van de week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95325" y="1449388"/>
            <a:ext cx="522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Woordenlijst controleren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Inleveren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woordenlijst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kstvak 16"/>
          <p:cNvSpPr txBox="1"/>
          <p:nvPr/>
        </p:nvSpPr>
        <p:spPr>
          <a:xfrm>
            <a:off x="695324" y="3334011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Schrijven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6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19" y="2370817"/>
            <a:ext cx="920181" cy="1299887"/>
          </a:xfrm>
          <a:prstGeom prst="rect">
            <a:avLst/>
          </a:prstGeom>
        </p:spPr>
      </p:pic>
      <p:pic>
        <p:nvPicPr>
          <p:cNvPr id="2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565" y="4374570"/>
            <a:ext cx="551985" cy="524036"/>
          </a:xfrm>
          <a:prstGeom prst="rect">
            <a:avLst/>
          </a:prstGeom>
        </p:spPr>
      </p:pic>
      <p:sp>
        <p:nvSpPr>
          <p:cNvPr id="12" name="Tekstvak 16"/>
          <p:cNvSpPr txBox="1"/>
          <p:nvPr/>
        </p:nvSpPr>
        <p:spPr>
          <a:xfrm>
            <a:off x="6590260" y="912660"/>
            <a:ext cx="28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Presentatie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515963" y="1449388"/>
            <a:ext cx="5086089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Presentatie voorbereiden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Presentatie schrijfopdracht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Tops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Wat ga je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volgende keer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anders of hetzelfde doen?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7" name="Afbeelding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708" y="2002978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11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365822" y="1449388"/>
            <a:ext cx="5400675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oordenlijsten en teamboekje inleveren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 (samenvatten)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Samenwerken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Terugblik op voorspellen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unten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feedback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eam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week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ieuw boek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456"/>
          <a:stretch/>
        </p:blipFill>
        <p:spPr>
          <a:xfrm>
            <a:off x="582116" y="2706948"/>
            <a:ext cx="5069175" cy="3358818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20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365822" y="866864"/>
            <a:ext cx="3966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12" name="Tekstvak 9"/>
          <p:cNvSpPr txBox="1"/>
          <p:nvPr/>
        </p:nvSpPr>
        <p:spPr>
          <a:xfrm>
            <a:off x="582117" y="868397"/>
            <a:ext cx="3966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4: Terugblik op voorspellen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0"/>
          <p:cNvSpPr txBox="1"/>
          <p:nvPr/>
        </p:nvSpPr>
        <p:spPr>
          <a:xfrm>
            <a:off x="582117" y="1449388"/>
            <a:ext cx="5400675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	Hadden we juist voorspeld?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10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6" name="Afbeelding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000" y="2012116"/>
            <a:ext cx="491660" cy="4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5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3960000" cy="4093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garnalen(boot)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kaken stijf op elkaar houden (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uitdr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verwonden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onder de indruk zijn (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uitdr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toevoegen aan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krioelen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plattegrond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 opleiding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snelstromend(e)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geconcentreerd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wazig(e)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vlot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4990599" y="1449388"/>
            <a:ext cx="6506075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Schrijf de woorden op in het werkschrift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Woordenlijst aanvullen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Woorden van de week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2" b="96271" l="3951" r="94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6910" y="3871626"/>
            <a:ext cx="1510361" cy="21336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640" y="255888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4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vak 12"/>
          <p:cNvSpPr txBox="1"/>
          <p:nvPr/>
        </p:nvSpPr>
        <p:spPr>
          <a:xfrm>
            <a:off x="696000" y="1449388"/>
            <a:ext cx="522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94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100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Woordenlijst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276000" y="1449388"/>
            <a:ext cx="522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98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100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275388" y="908050"/>
            <a:ext cx="5371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met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 en team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8255" y="2830631"/>
            <a:ext cx="2007745" cy="178885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857" y="2664289"/>
            <a:ext cx="551985" cy="524036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780" y="2045020"/>
            <a:ext cx="551985" cy="524036"/>
          </a:xfrm>
          <a:prstGeom prst="rect">
            <a:avLst/>
          </a:prstGeom>
        </p:spPr>
      </p:pic>
      <p:pic>
        <p:nvPicPr>
          <p:cNvPr id="14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780" y="4095451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27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892629" y="1449388"/>
            <a:ext cx="10602759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amenwerkvaardigheid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week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eamopdrachten (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amenvatten)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unten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week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 (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892629" y="83063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16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A982434-5772-45B1-899F-B8D8634805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87" y="2322383"/>
            <a:ext cx="3511613" cy="229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10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17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4650" y="1449388"/>
            <a:ext cx="1080135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een samenvatting maken van de voorbereiding van deel 2 van het Grote Plan.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Afbeelding 5" descr="De Gorgels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685" y="1990726"/>
            <a:ext cx="1872315" cy="25463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044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kstvak 17"/>
          <p:cNvSpPr txBox="1"/>
          <p:nvPr/>
        </p:nvSpPr>
        <p:spPr>
          <a:xfrm>
            <a:off x="5016000" y="2332274"/>
            <a:ext cx="6480000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101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108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Woordenlijst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681010" y="578114"/>
            <a:ext cx="482926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Samenvatten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met maatje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544730"/>
            <a:ext cx="6480000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5 t/m 8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Maatje helpen, woordenlijst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16000" y="4560973"/>
            <a:ext cx="6480000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107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108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17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9329" y="544730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154" y="2684007"/>
            <a:ext cx="2035168" cy="1813289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404" y="3065186"/>
            <a:ext cx="498306" cy="47307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F87A6446-A13E-4AA5-A490-27C24FFD51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404" y="1094167"/>
            <a:ext cx="498306" cy="473075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035925FA-5748-43B3-8C05-B6D2B02762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463" y="5047710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35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vak 12"/>
          <p:cNvSpPr txBox="1"/>
          <p:nvPr/>
        </p:nvSpPr>
        <p:spPr>
          <a:xfrm>
            <a:off x="695324" y="1449388"/>
            <a:ext cx="5220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oordenlijst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oordbon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276000" y="1449388"/>
            <a:ext cx="5220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week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 (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unten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 (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275388" y="90805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5: Terugblik en vooruitblik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95325" y="90805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met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17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532" y="2118537"/>
            <a:ext cx="1515293" cy="1306466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7214" y="4145161"/>
            <a:ext cx="2918786" cy="1909309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25" y="2002978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52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18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met behulp van een verhaalkaart een samenvatting schrijven van het hoofdstuk</a:t>
            </a: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‘Het grote gevecht’.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5" descr="De Gorgels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350" y="2416871"/>
            <a:ext cx="1856650" cy="2554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992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kstvak 17"/>
          <p:cNvSpPr txBox="1"/>
          <p:nvPr/>
        </p:nvSpPr>
        <p:spPr>
          <a:xfrm>
            <a:off x="5016000" y="2400489"/>
            <a:ext cx="6480000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109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115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Woordenlijst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681010" y="578114"/>
            <a:ext cx="482926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Samenvatten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met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544730"/>
            <a:ext cx="6480000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9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Maatje helpen, woordenlijst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21475" y="4549874"/>
            <a:ext cx="6480000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14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111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112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18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Gorgels</a:t>
            </a: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9329" y="544730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888" y="3031323"/>
            <a:ext cx="1845177" cy="1644011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23" y="3099294"/>
            <a:ext cx="498306" cy="47307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F87A6446-A13E-4AA5-A490-27C24FFD51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404" y="1094167"/>
            <a:ext cx="498306" cy="473075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035925FA-5748-43B3-8C05-B6D2B02762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404" y="5036611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70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-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-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1927</TotalTime>
  <Words>973</Words>
  <Application>Microsoft Office PowerPoint</Application>
  <PresentationFormat>Widescreen</PresentationFormat>
  <Paragraphs>294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Hilbert Geerling</dc:creator>
  <cp:lastModifiedBy>M.H. Doornbos-Zigter</cp:lastModifiedBy>
  <cp:revision>109</cp:revision>
  <dcterms:created xsi:type="dcterms:W3CDTF">2017-07-26T14:05:48Z</dcterms:created>
  <dcterms:modified xsi:type="dcterms:W3CDTF">2021-06-02T08:26:30Z</dcterms:modified>
</cp:coreProperties>
</file>