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7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6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113" d="100"/>
          <a:sy n="113" d="100"/>
        </p:scale>
        <p:origin x="810" y="48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sten Bieleveld" userId="22f0b6d3d6060922" providerId="LiveId" clId="{FC7EAC2F-557E-40E2-92E9-F54D5B9B8E10}"/>
    <pc:docChg chg="modSld">
      <pc:chgData name="Kirsten Bieleveld" userId="22f0b6d3d6060922" providerId="LiveId" clId="{FC7EAC2F-557E-40E2-92E9-F54D5B9B8E10}" dt="2017-11-28T14:35:38.536" v="19" actId="20577"/>
      <pc:docMkLst>
        <pc:docMk/>
      </pc:docMkLst>
      <pc:sldChg chg="modSp">
        <pc:chgData name="Kirsten Bieleveld" userId="22f0b6d3d6060922" providerId="LiveId" clId="{FC7EAC2F-557E-40E2-92E9-F54D5B9B8E10}" dt="2017-11-28T14:35:38.536" v="19" actId="20577"/>
        <pc:sldMkLst>
          <pc:docMk/>
          <pc:sldMk cId="1980027905" sldId="258"/>
        </pc:sldMkLst>
        <pc:spChg chg="mod">
          <ac:chgData name="Kirsten Bieleveld" userId="22f0b6d3d6060922" providerId="LiveId" clId="{FC7EAC2F-557E-40E2-92E9-F54D5B9B8E10}" dt="2017-11-28T14:35:38.536" v="19" actId="20577"/>
          <ac:spMkLst>
            <pc:docMk/>
            <pc:sldMk cId="1980027905" sldId="258"/>
            <ac:spMk id="17" creationId="{00000000-0000-0000-0000-000000000000}"/>
          </ac:spMkLst>
        </pc:spChg>
      </pc:sldChg>
    </pc:docChg>
  </pc:docChgLst>
  <pc:docChgLst>
    <pc:chgData name="Kirsten Bieleveld" userId="22f0b6d3d6060922" providerId="LiveId" clId="{7303A65E-D426-4980-845F-05D0A9ECAB85}"/>
    <pc:docChg chg="undo custSel modSld">
      <pc:chgData name="Kirsten Bieleveld" userId="22f0b6d3d6060922" providerId="LiveId" clId="{7303A65E-D426-4980-845F-05D0A9ECAB85}" dt="2017-11-28T14:07:47.061" v="837" actId="20577"/>
      <pc:docMkLst>
        <pc:docMk/>
      </pc:docMkLst>
      <pc:sldChg chg="modSp">
        <pc:chgData name="Kirsten Bieleveld" userId="22f0b6d3d6060922" providerId="LiveId" clId="{7303A65E-D426-4980-845F-05D0A9ECAB85}" dt="2017-11-28T13:55:28.154" v="78" actId="20577"/>
        <pc:sldMkLst>
          <pc:docMk/>
          <pc:sldMk cId="747963850" sldId="256"/>
        </pc:sldMkLst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747963850" sldId="256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747963850" sldId="256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28.154" v="78" actId="20577"/>
          <ac:spMkLst>
            <pc:docMk/>
            <pc:sldMk cId="747963850" sldId="256"/>
            <ac:spMk id="11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6:33.300" v="228" actId="20577"/>
        <pc:sldMkLst>
          <pc:docMk/>
          <pc:sldMk cId="630046134" sldId="257"/>
        </pc:sldMkLst>
        <pc:spChg chg="mod">
          <ac:chgData name="Kirsten Bieleveld" userId="22f0b6d3d6060922" providerId="LiveId" clId="{7303A65E-D426-4980-845F-05D0A9ECAB85}" dt="2017-11-28T13:56:25.846" v="224" actId="20577"/>
          <ac:spMkLst>
            <pc:docMk/>
            <pc:sldMk cId="630046134" sldId="257"/>
            <ac:spMk id="11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6:33.300" v="228" actId="20577"/>
          <ac:spMkLst>
            <pc:docMk/>
            <pc:sldMk cId="630046134" sldId="257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630046134" sldId="257"/>
            <ac:spMk id="1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30046134" sldId="257"/>
            <ac:spMk id="1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8:15.280" v="368" actId="20577"/>
        <pc:sldMkLst>
          <pc:docMk/>
          <pc:sldMk cId="1980027905" sldId="258"/>
        </pc:sldMkLst>
        <pc:spChg chg="mod">
          <ac:chgData name="Kirsten Bieleveld" userId="22f0b6d3d6060922" providerId="LiveId" clId="{7303A65E-D426-4980-845F-05D0A9ECAB85}" dt="2017-11-28T13:56:51.096" v="239" actId="20577"/>
          <ac:spMkLst>
            <pc:docMk/>
            <pc:sldMk cId="1980027905" sldId="258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7:40.269" v="304" actId="20577"/>
          <ac:spMkLst>
            <pc:docMk/>
            <pc:sldMk cId="1980027905" sldId="258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8:15.280" v="368" actId="20577"/>
          <ac:spMkLst>
            <pc:docMk/>
            <pc:sldMk cId="1980027905" sldId="258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1980027905" sldId="258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980027905" sldId="258"/>
            <ac:spMk id="20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13.876" v="622" actId="20577"/>
        <pc:sldMkLst>
          <pc:docMk/>
          <pc:sldMk cId="664510568" sldId="259"/>
        </pc:sldMkLst>
        <pc:spChg chg="mod">
          <ac:chgData name="Kirsten Bieleveld" userId="22f0b6d3d6060922" providerId="LiveId" clId="{7303A65E-D426-4980-845F-05D0A9ECAB85}" dt="2017-11-28T14:02:13.876" v="622" actId="20577"/>
          <ac:spMkLst>
            <pc:docMk/>
            <pc:sldMk cId="664510568" sldId="259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664510568" sldId="259"/>
            <ac:spMk id="1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64510568" sldId="259"/>
            <ac:spMk id="19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07.010" v="610" actId="20577"/>
        <pc:sldMkLst>
          <pc:docMk/>
          <pc:sldMk cId="2034044840" sldId="260"/>
        </pc:sldMkLst>
        <pc:spChg chg="mod">
          <ac:chgData name="Kirsten Bieleveld" userId="22f0b6d3d6060922" providerId="LiveId" clId="{7303A65E-D426-4980-845F-05D0A9ECAB85}" dt="2017-11-28T14:02:07.010" v="610" actId="20577"/>
          <ac:spMkLst>
            <pc:docMk/>
            <pc:sldMk cId="2034044840" sldId="260"/>
            <ac:spMk id="11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20577"/>
          <ac:spMkLst>
            <pc:docMk/>
            <pc:sldMk cId="2034044840" sldId="260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034044840" sldId="260"/>
            <ac:spMk id="14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0:22.881" v="512" actId="1076"/>
        <pc:sldMkLst>
          <pc:docMk/>
          <pc:sldMk cId="897235541" sldId="261"/>
        </pc:sldMkLst>
        <pc:spChg chg="mod">
          <ac:chgData name="Kirsten Bieleveld" userId="22f0b6d3d6060922" providerId="LiveId" clId="{7303A65E-D426-4980-845F-05D0A9ECAB85}" dt="2017-11-28T13:59:48.126" v="480" actId="20577"/>
          <ac:spMkLst>
            <pc:docMk/>
            <pc:sldMk cId="897235541" sldId="261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0:19.143" v="511" actId="20577"/>
          <ac:spMkLst>
            <pc:docMk/>
            <pc:sldMk cId="897235541" sldId="261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1076"/>
          <ac:spMkLst>
            <pc:docMk/>
            <pc:sldMk cId="897235541" sldId="261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1076"/>
          <ac:spMkLst>
            <pc:docMk/>
            <pc:sldMk cId="897235541" sldId="261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0:22.881" v="512" actId="1076"/>
          <ac:picMkLst>
            <pc:docMk/>
            <pc:sldMk cId="897235541" sldId="261"/>
            <ac:picMk id="1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4:01:58.379" v="598" actId="20577"/>
        <pc:sldMkLst>
          <pc:docMk/>
          <pc:sldMk cId="1315152360" sldId="262"/>
        </pc:sldMkLst>
        <pc:spChg chg="mod">
          <ac:chgData name="Kirsten Bieleveld" userId="22f0b6d3d6060922" providerId="LiveId" clId="{7303A65E-D426-4980-845F-05D0A9ECAB85}" dt="2017-11-28T14:01:16.307" v="528" actId="20577"/>
          <ac:spMkLst>
            <pc:docMk/>
            <pc:sldMk cId="1315152360" sldId="262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1:04.538" v="522" actId="20577"/>
          <ac:spMkLst>
            <pc:docMk/>
            <pc:sldMk cId="1315152360" sldId="262"/>
            <ac:spMk id="14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1:58.379" v="598" actId="20577"/>
          <ac:spMkLst>
            <pc:docMk/>
            <pc:sldMk cId="1315152360" sldId="262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20577"/>
          <ac:spMkLst>
            <pc:docMk/>
            <pc:sldMk cId="1315152360" sldId="262"/>
            <ac:spMk id="2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315152360" sldId="262"/>
            <ac:spMk id="24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37.365" v="632" actId="20577"/>
        <pc:sldMkLst>
          <pc:docMk/>
          <pc:sldMk cId="1649921933" sldId="263"/>
        </pc:sldMkLst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1649921933" sldId="263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649921933" sldId="263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2:37.365" v="632" actId="20577"/>
          <ac:spMkLst>
            <pc:docMk/>
            <pc:sldMk cId="1649921933" sldId="263"/>
            <ac:spMk id="11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5:10.498" v="33" actId="20577"/>
        <pc:sldMkLst>
          <pc:docMk/>
          <pc:sldMk cId="1357334574" sldId="266"/>
        </pc:sldMkLst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1357334574" sldId="266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357334574" sldId="266"/>
            <ac:spMk id="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6:00.710" v="697" actId="20577"/>
        <pc:sldMkLst>
          <pc:docMk/>
          <pc:sldMk cId="2099838244" sldId="267"/>
        </pc:sldMkLst>
        <pc:spChg chg="mod">
          <ac:chgData name="Kirsten Bieleveld" userId="22f0b6d3d6060922" providerId="LiveId" clId="{7303A65E-D426-4980-845F-05D0A9ECAB85}" dt="2017-11-28T14:05:37.871" v="681" actId="20577"/>
          <ac:spMkLst>
            <pc:docMk/>
            <pc:sldMk cId="2099838244" sldId="267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6:00.710" v="697" actId="20577"/>
          <ac:spMkLst>
            <pc:docMk/>
            <pc:sldMk cId="2099838244" sldId="267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5:55.758" v="693" actId="20577"/>
          <ac:spMkLst>
            <pc:docMk/>
            <pc:sldMk cId="2099838244" sldId="267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2099838244" sldId="267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099838244" sldId="267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5:49.074" v="684" actId="14100"/>
          <ac:picMkLst>
            <pc:docMk/>
            <pc:sldMk cId="2099838244" sldId="267"/>
            <ac:picMk id="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3:55:10.498" v="33" actId="20577"/>
        <pc:sldMkLst>
          <pc:docMk/>
          <pc:sldMk cId="1413217458" sldId="268"/>
        </pc:sldMkLst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1413217458" sldId="268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413217458" sldId="268"/>
            <ac:spMk id="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6:19.787" v="725" actId="20577"/>
        <pc:sldMkLst>
          <pc:docMk/>
          <pc:sldMk cId="1561708054" sldId="269"/>
        </pc:sldMkLst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1561708054" sldId="269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561708054" sldId="269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6:19.787" v="725" actId="20577"/>
          <ac:spMkLst>
            <pc:docMk/>
            <pc:sldMk cId="1561708054" sldId="269"/>
            <ac:spMk id="11" creationId="{00000000-0000-0000-0000-000000000000}"/>
          </ac:spMkLst>
        </pc:spChg>
      </pc:sldChg>
      <pc:sldChg chg="delSp modSp">
        <pc:chgData name="Kirsten Bieleveld" userId="22f0b6d3d6060922" providerId="LiveId" clId="{7303A65E-D426-4980-845F-05D0A9ECAB85}" dt="2017-11-28T14:07:40.839" v="835" actId="20577"/>
        <pc:sldMkLst>
          <pc:docMk/>
          <pc:sldMk cId="681285643" sldId="270"/>
        </pc:sldMkLst>
        <pc:spChg chg="mod">
          <ac:chgData name="Kirsten Bieleveld" userId="22f0b6d3d6060922" providerId="LiveId" clId="{7303A65E-D426-4980-845F-05D0A9ECAB85}" dt="2017-11-28T14:07:40.839" v="835" actId="20577"/>
          <ac:spMkLst>
            <pc:docMk/>
            <pc:sldMk cId="681285643" sldId="270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681285643" sldId="270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81285643" sldId="270"/>
            <ac:spMk id="20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7:39.274" v="833" actId="1076"/>
          <ac:picMkLst>
            <pc:docMk/>
            <pc:sldMk cId="681285643" sldId="270"/>
            <ac:picMk id="2" creationId="{00000000-0000-0000-0000-000000000000}"/>
          </ac:picMkLst>
        </pc:picChg>
        <pc:picChg chg="del">
          <ac:chgData name="Kirsten Bieleveld" userId="22f0b6d3d6060922" providerId="LiveId" clId="{7303A65E-D426-4980-845F-05D0A9ECAB85}" dt="2017-11-28T14:07:01.513" v="755" actId="478"/>
          <ac:picMkLst>
            <pc:docMk/>
            <pc:sldMk cId="681285643" sldId="270"/>
            <ac:picMk id="11" creationId="{00000000-0000-0000-0000-000000000000}"/>
          </ac:picMkLst>
        </pc:picChg>
      </pc:sldChg>
      <pc:sldChg chg="delSp modSp">
        <pc:chgData name="Kirsten Bieleveld" userId="22f0b6d3d6060922" providerId="LiveId" clId="{7303A65E-D426-4980-845F-05D0A9ECAB85}" dt="2017-11-28T14:07:47.061" v="837" actId="20577"/>
        <pc:sldMkLst>
          <pc:docMk/>
          <pc:sldMk cId="1795558547" sldId="271"/>
        </pc:sldMkLst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1795558547" sldId="271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795558547" sldId="271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7:47.061" v="837" actId="20577"/>
          <ac:spMkLst>
            <pc:docMk/>
            <pc:sldMk cId="1795558547" sldId="271"/>
            <ac:spMk id="11" creationId="{00000000-0000-0000-0000-000000000000}"/>
          </ac:spMkLst>
        </pc:spChg>
        <pc:picChg chg="del">
          <ac:chgData name="Kirsten Bieleveld" userId="22f0b6d3d6060922" providerId="LiveId" clId="{7303A65E-D426-4980-845F-05D0A9ECAB85}" dt="2017-11-28T13:53:30.085" v="0" actId="478"/>
          <ac:picMkLst>
            <pc:docMk/>
            <pc:sldMk cId="1795558547" sldId="271"/>
            <ac:picMk id="12" creationId="{DFEDDA7F-1F1B-4A1C-8339-D9AE44A5286F}"/>
          </ac:picMkLst>
        </pc:picChg>
      </pc:sldChg>
      <pc:sldChg chg="modSp">
        <pc:chgData name="Kirsten Bieleveld" userId="22f0b6d3d6060922" providerId="LiveId" clId="{7303A65E-D426-4980-845F-05D0A9ECAB85}" dt="2017-11-28T14:03:22.927" v="658" actId="20577"/>
        <pc:sldMkLst>
          <pc:docMk/>
          <pc:sldMk cId="2728186699" sldId="272"/>
        </pc:sldMkLst>
        <pc:spChg chg="mod">
          <ac:chgData name="Kirsten Bieleveld" userId="22f0b6d3d6060922" providerId="LiveId" clId="{7303A65E-D426-4980-845F-05D0A9ECAB85}" dt="2017-11-28T14:03:00.995" v="647" actId="20577"/>
          <ac:spMkLst>
            <pc:docMk/>
            <pc:sldMk cId="2728186699" sldId="272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3:22.927" v="658" actId="20577"/>
          <ac:spMkLst>
            <pc:docMk/>
            <pc:sldMk cId="2728186699" sldId="272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2728186699" sldId="272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728186699" sldId="272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3:17.097" v="649" actId="1076"/>
          <ac:picMkLst>
            <pc:docMk/>
            <pc:sldMk cId="2728186699" sldId="272"/>
            <ac:picMk id="1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4:05:21.303" v="672" actId="20577"/>
        <pc:sldMkLst>
          <pc:docMk/>
          <pc:sldMk cId="832743599" sldId="273"/>
        </pc:sldMkLst>
        <pc:spChg chg="mod">
          <ac:chgData name="Kirsten Bieleveld" userId="22f0b6d3d6060922" providerId="LiveId" clId="{7303A65E-D426-4980-845F-05D0A9ECAB85}" dt="2017-11-28T14:05:05.123" v="667" actId="20577"/>
          <ac:spMkLst>
            <pc:docMk/>
            <pc:sldMk cId="832743599" sldId="273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3:57.870" v="663" actId="20577"/>
          <ac:spMkLst>
            <pc:docMk/>
            <pc:sldMk cId="832743599" sldId="273"/>
            <ac:spMk id="14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5:21.303" v="672" actId="20577"/>
          <ac:spMkLst>
            <pc:docMk/>
            <pc:sldMk cId="832743599" sldId="273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832743599" sldId="273"/>
            <ac:spMk id="2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832743599" sldId="273"/>
            <ac:spMk id="2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8922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18-7-2023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kan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informatie uit de tekst halen n.a.v. opzoek- en nadenkvragen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073" y="1990726"/>
            <a:ext cx="1911927" cy="268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68240" y="4540934"/>
            <a:ext cx="5326385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Zelf 	kopieerblad </a:t>
            </a:r>
            <a:b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	‘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woordwebben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’</a:t>
            </a: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	10 minuten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6574387" y="1089094"/>
            <a:ext cx="522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vraag &amp; antwoord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574387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5: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13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094" y="4809648"/>
            <a:ext cx="1515293" cy="1306466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3" y="1079948"/>
            <a:ext cx="550805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vergelijken/bespreken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244 t/m 254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Memo’s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Antwoorden formuleren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Nadenkvraag bedenken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3" y="632183"/>
            <a:ext cx="5508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noProof="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Vraag &amp; antwoord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met maatje en team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825" y="1659731"/>
            <a:ext cx="551985" cy="524036"/>
          </a:xfrm>
          <a:prstGeom prst="rect">
            <a:avLst/>
          </a:prstGeom>
        </p:spPr>
      </p:pic>
      <p:sp>
        <p:nvSpPr>
          <p:cNvPr id="21" name="Tekstvak 16"/>
          <p:cNvSpPr txBox="1"/>
          <p:nvPr/>
        </p:nvSpPr>
        <p:spPr>
          <a:xfrm>
            <a:off x="670376" y="4061629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Woorden van de</a:t>
            </a:r>
            <a:r>
              <a:rPr kumimoji="0" lang="nl-NL" sz="2000" b="0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week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824" y="5270850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halen. 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125" y="1990726"/>
            <a:ext cx="2362200" cy="351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488611" y="918115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Lezen bladzijde 255 t/m 272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Toets 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Woordrijtjes les 14 alvast oefenen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4579" y="1930114"/>
            <a:ext cx="2087421" cy="147859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15881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334719"/>
            <a:ext cx="491660" cy="46676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88611" y="500147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Voorbereiding schrijfopdracht</a:t>
            </a:r>
          </a:p>
        </p:txBody>
      </p:sp>
      <p:sp>
        <p:nvSpPr>
          <p:cNvPr id="13" name="Tekstvak 14"/>
          <p:cNvSpPr txBox="1"/>
          <p:nvPr/>
        </p:nvSpPr>
        <p:spPr>
          <a:xfrm>
            <a:off x="5016000" y="5016891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Bladzijde 257 t/m 262 lezen	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Afvinklijst doorlezen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Vragen beantwoorden</a:t>
            </a:r>
          </a:p>
        </p:txBody>
      </p:sp>
    </p:spTree>
    <p:extLst>
      <p:ext uri="{BB962C8B-B14F-4D97-AF65-F5344CB8AC3E}">
        <p14:creationId xmlns:p14="http://schemas.microsoft.com/office/powerpoint/2010/main" val="3781912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schrijfopdracht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6000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405" y="2461770"/>
            <a:ext cx="3736835" cy="244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608634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een artikel voor een tijdschrift schrijven over de huwelijksreis van Edward en Mary.</a:t>
            </a:r>
          </a:p>
        </p:txBody>
      </p:sp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109" y="1990726"/>
            <a:ext cx="2362200" cy="351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388423" y="57871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Schrijven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15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9306310" y="4416228"/>
            <a:ext cx="2578128" cy="2065807"/>
          </a:xfrm>
          <a:prstGeom prst="rect">
            <a:avLst/>
          </a:prstGeom>
        </p:spPr>
      </p:pic>
      <p:sp>
        <p:nvSpPr>
          <p:cNvPr id="13" name="Tekstvak 14"/>
          <p:cNvSpPr txBox="1"/>
          <p:nvPr/>
        </p:nvSpPr>
        <p:spPr>
          <a:xfrm>
            <a:off x="390402" y="963483"/>
            <a:ext cx="5957175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Voorlezen</a:t>
            </a:r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Bladzijde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273 t/m 297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Afvinklijst doorlezen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Vragen 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Kladversie schrijven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15 minuten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390404" y="3533648"/>
            <a:ext cx="3548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Maatje &amp; netversie</a:t>
            </a:r>
          </a:p>
        </p:txBody>
      </p:sp>
      <p:sp>
        <p:nvSpPr>
          <p:cNvPr id="18" name="Tekstvak 14"/>
          <p:cNvSpPr txBox="1"/>
          <p:nvPr/>
        </p:nvSpPr>
        <p:spPr>
          <a:xfrm>
            <a:off x="388423" y="4011849"/>
            <a:ext cx="5957174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Artikel bespreken met 			afvinklijst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	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Netversie op kopieerblad schrijven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minuten</a:t>
            </a:r>
          </a:p>
        </p:txBody>
      </p:sp>
      <p:sp>
        <p:nvSpPr>
          <p:cNvPr id="21" name="Tekstvak 16"/>
          <p:cNvSpPr txBox="1"/>
          <p:nvPr/>
        </p:nvSpPr>
        <p:spPr>
          <a:xfrm>
            <a:off x="6787476" y="558288"/>
            <a:ext cx="2844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Presentatie</a:t>
            </a:r>
          </a:p>
        </p:txBody>
      </p:sp>
      <p:sp>
        <p:nvSpPr>
          <p:cNvPr id="22" name="Tekstvak 14"/>
          <p:cNvSpPr txBox="1"/>
          <p:nvPr/>
        </p:nvSpPr>
        <p:spPr>
          <a:xfrm>
            <a:off x="6787476" y="967071"/>
            <a:ext cx="5029016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Presentatie voorbereiden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Presentatie schrijfopdracht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Tops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Wat ga je de volgende keer 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anders of hetzelfde doen?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27" y="2657272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26" y="5449132"/>
            <a:ext cx="551985" cy="524036"/>
          </a:xfrm>
          <a:prstGeom prst="rect">
            <a:avLst/>
          </a:prstGeom>
        </p:spPr>
      </p:pic>
      <p:pic>
        <p:nvPicPr>
          <p:cNvPr id="2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366" y="155389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Nieuw boek</a:t>
            </a: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9051" y="1995414"/>
            <a:ext cx="4872217" cy="3019874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zich realiseren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scanderen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scoop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vrijwel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omsingelen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toegeven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opdoemen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halverwege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kroonluchter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onderscheiden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stokstijf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deinzen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506075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Vul de woordenlijst in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6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5729" y="3051282"/>
            <a:ext cx="1876808" cy="265125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640" y="2307038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752947" y="1153776"/>
            <a:ext cx="522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bladzijde 191 t/m 206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 bij 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sleutelwoorden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15 minuten</a:t>
            </a:r>
          </a:p>
          <a:p>
            <a:pPr marL="9525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11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Woordenlijst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275387" y="1153776"/>
            <a:ext cx="5559858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 en 	bespreken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bladzijde 201 t/m 206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Memo’s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Antwoorden formuleren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Opzoekvraag bedenken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752947" y="700469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Lezen en vraag &amp; antwoord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6275388" y="700469"/>
            <a:ext cx="5632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Vraag &amp; antwoord met maatje en team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3289" y="4323973"/>
            <a:ext cx="2007745" cy="1788856"/>
          </a:xfrm>
          <a:prstGeom prst="rect">
            <a:avLst/>
          </a:prstGeom>
        </p:spPr>
      </p:pic>
      <p:pic>
        <p:nvPicPr>
          <p:cNvPr id="14" name="Afbeelding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9338" y="4260225"/>
            <a:ext cx="2832100" cy="1852604"/>
          </a:xfrm>
          <a:prstGeom prst="rect">
            <a:avLst/>
          </a:prstGeom>
        </p:spPr>
      </p:pic>
      <p:pic>
        <p:nvPicPr>
          <p:cNvPr id="16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2322919"/>
            <a:ext cx="551985" cy="52403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8230" y="201681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793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vraag &amp; antwoord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vraag &amp; antwoord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848" y="2880549"/>
            <a:ext cx="4130304" cy="270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kan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informatie uit de tekst halen n.a.v. opzoek- en nadenkvragen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164" y="1990726"/>
            <a:ext cx="2082511" cy="309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505920" y="90805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Lezen en vraag &amp; antwoord</a:t>
            </a: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941556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5 t/m 8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verder invullen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bladzijde 207 t/m 222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 bij sleutelwoorden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12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Woordenlijst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3629" y="54808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3154819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211" y="3409327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525704" y="1089094"/>
            <a:ext cx="522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vraag &amp; antwoord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 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(kopieerblad ‘woordwebben’)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vraag &amp; antwoord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52570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0383" y="4498828"/>
            <a:ext cx="3151232" cy="206136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530224" y="1089094"/>
            <a:ext cx="545494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vergelijken/bespreken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218 t/m 222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Memo’s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Antwoorden formuleren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Opzoekvraag bedenken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530224" y="632183"/>
            <a:ext cx="5454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Vraag &amp; antwoord met maatje en team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279" y="166173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kan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informatie uit de tekst halen n.a.v. opzoek- en nadenkvragen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800" y="1990726"/>
            <a:ext cx="2362200" cy="351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415445" y="918142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Lezen en vraag &amp; antwoord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941556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9 t/m 12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verder invullen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bladzijde 223 t/m 254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 bij sleutelwoorden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13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Woordenlijst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waanzinnige boomhut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975" y="544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413544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2838</TotalTime>
  <Words>971</Words>
  <Application>Microsoft Office PowerPoint</Application>
  <PresentationFormat>Widescreen</PresentationFormat>
  <Paragraphs>252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229</cp:revision>
  <dcterms:created xsi:type="dcterms:W3CDTF">2017-07-26T14:05:48Z</dcterms:created>
  <dcterms:modified xsi:type="dcterms:W3CDTF">2023-07-18T10:23:29Z</dcterms:modified>
</cp:coreProperties>
</file>