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0" r:id="rId4"/>
    <p:sldId id="275" r:id="rId5"/>
    <p:sldId id="261" r:id="rId6"/>
    <p:sldId id="262" r:id="rId7"/>
    <p:sldId id="263" r:id="rId8"/>
    <p:sldId id="264" r:id="rId9"/>
    <p:sldId id="265" r:id="rId10"/>
    <p:sldId id="276" r:id="rId11"/>
    <p:sldId id="267" r:id="rId12"/>
    <p:sldId id="268" r:id="rId13"/>
    <p:sldId id="269" r:id="rId14"/>
    <p:sldId id="271" r:id="rId15"/>
    <p:sldId id="272" r:id="rId16"/>
    <p:sldId id="273" r:id="rId17"/>
    <p:sldId id="274" r:id="rId1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12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6" descr="Afbeelding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Afbeelding 7" descr="Afbeelding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4290" y="-367864"/>
            <a:ext cx="12845978" cy="7225864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Afbeelding 2" descr="Afbeelding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68166" y="1793106"/>
            <a:ext cx="10190805" cy="5132119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0800000">
            <a:off x="-1" y="0"/>
            <a:ext cx="12192001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Afbeelding 2" descr="Afbeelding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711746" y="2759624"/>
            <a:ext cx="5092701" cy="416560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2" descr="Afbeelding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Afbeelding 3" descr="Afbeelding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75033" y="1448455"/>
            <a:ext cx="9616967" cy="5409545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3" descr="Afbeelding 3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ks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Titeltekst</a:t>
            </a:r>
          </a:p>
        </p:txBody>
      </p:sp>
      <p:sp>
        <p:nvSpPr>
          <p:cNvPr id="4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el 1"/>
          <p:cNvSpPr txBox="1"/>
          <p:nvPr/>
        </p:nvSpPr>
        <p:spPr>
          <a:xfrm>
            <a:off x="5168406" y="1725292"/>
            <a:ext cx="3760602" cy="2529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lnSpc>
                <a:spcPct val="90000"/>
              </a:lnSpc>
              <a:defRPr sz="3200">
                <a:solidFill>
                  <a:srgbClr val="FFFFFF"/>
                </a:solidFill>
                <a:latin typeface="KG Do You Love Me"/>
                <a:ea typeface="KG Do You Love Me"/>
                <a:cs typeface="KG Do You Love Me"/>
                <a:sym typeface="KG Do You Love Me"/>
              </a:defRPr>
            </a:pPr>
            <a:r>
              <a:rPr sz="4400" dirty="0">
                <a:latin typeface="Calibri Light"/>
                <a:ea typeface="Calibri Light"/>
                <a:cs typeface="Calibri Light"/>
                <a:sym typeface="Calibri Light"/>
              </a:rPr>
              <a:t/>
            </a:r>
            <a:br>
              <a:rPr sz="4400" dirty="0">
                <a:latin typeface="Calibri Light"/>
                <a:ea typeface="Calibri Light"/>
                <a:cs typeface="Calibri Light"/>
                <a:sym typeface="Calibri Light"/>
              </a:rPr>
            </a:br>
            <a:r>
              <a:rPr lang="nl-NL" sz="4400" dirty="0" smtClean="0">
                <a:solidFill>
                  <a:srgbClr val="FFFF00"/>
                </a:solidFill>
                <a:latin typeface="Calibri Light"/>
                <a:ea typeface="Calibri Light"/>
                <a:cs typeface="Calibri Light"/>
                <a:sym typeface="Calibri Light"/>
              </a:rPr>
              <a:t>3,2,1, GO!</a:t>
            </a:r>
          </a:p>
          <a:p>
            <a:pPr algn="ctr">
              <a:lnSpc>
                <a:spcPct val="90000"/>
              </a:lnSpc>
              <a:defRPr sz="3200">
                <a:solidFill>
                  <a:srgbClr val="FFFFFF"/>
                </a:solidFill>
                <a:latin typeface="KG Do You Love Me"/>
                <a:ea typeface="KG Do You Love Me"/>
                <a:cs typeface="KG Do You Love Me"/>
                <a:sym typeface="KG Do You Love Me"/>
              </a:defRPr>
            </a:pPr>
            <a:endParaRPr lang="nl-NL" sz="4400" dirty="0">
              <a:solidFill>
                <a:srgbClr val="FFFF00"/>
              </a:solidFill>
              <a:latin typeface="Calibri Light"/>
              <a:sym typeface="Calibri Light"/>
            </a:endParaRPr>
          </a:p>
          <a:p>
            <a:pPr algn="ctr">
              <a:lnSpc>
                <a:spcPct val="90000"/>
              </a:lnSpc>
              <a:defRPr sz="3200">
                <a:solidFill>
                  <a:srgbClr val="FFFFFF"/>
                </a:solidFill>
                <a:latin typeface="KG Do You Love Me"/>
                <a:ea typeface="KG Do You Love Me"/>
                <a:cs typeface="KG Do You Love Me"/>
                <a:sym typeface="KG Do You Love Me"/>
              </a:defRPr>
            </a:pPr>
            <a:r>
              <a:rPr lang="nl-NL" sz="4400" dirty="0" smtClean="0">
                <a:solidFill>
                  <a:srgbClr val="FFFF00"/>
                </a:solidFill>
                <a:latin typeface="Calibri Light"/>
                <a:sym typeface="Calibri Light"/>
              </a:rPr>
              <a:t>Les 6 - 10</a:t>
            </a:r>
            <a:endParaRPr sz="4400" dirty="0">
              <a:solidFill>
                <a:srgbClr val="FFFF00"/>
              </a:solidFill>
            </a:endParaRPr>
          </a:p>
        </p:txBody>
      </p:sp>
      <p:sp>
        <p:nvSpPr>
          <p:cNvPr id="67" name="Ondertitel 2"/>
          <p:cNvSpPr txBox="1"/>
          <p:nvPr/>
        </p:nvSpPr>
        <p:spPr>
          <a:xfrm>
            <a:off x="4173564" y="2442196"/>
            <a:ext cx="1079683" cy="6920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smtClean="0"/>
              <a:t> 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kstvak 5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6" name="Tekstvak 6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8</a:t>
            </a: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kstvak 9"/>
          <p:cNvSpPr txBox="1"/>
          <p:nvPr/>
        </p:nvSpPr>
        <p:spPr>
          <a:xfrm>
            <a:off x="285959" y="857080"/>
            <a:ext cx="43143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vraag &amp; antwoord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14" name="Tekstvak 14"/>
          <p:cNvSpPr txBox="1"/>
          <p:nvPr/>
        </p:nvSpPr>
        <p:spPr>
          <a:xfrm>
            <a:off x="4991986" y="955887"/>
            <a:ext cx="5098960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Woorden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9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12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Woordenlijst verder invullen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12"/>
          <p:cNvSpPr txBox="1"/>
          <p:nvPr/>
        </p:nvSpPr>
        <p:spPr>
          <a:xfrm>
            <a:off x="4991986" y="2458473"/>
            <a:ext cx="5098960" cy="378565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Vragen werkschrift les 8 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doorlezen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5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 	Woordenlijst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les 8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Lees bladzijde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44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47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hangingPunct="1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</p:txBody>
      </p:sp>
      <p:pic>
        <p:nvPicPr>
          <p:cNvPr id="16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1311" y="3251181"/>
            <a:ext cx="571825" cy="574147"/>
          </a:xfrm>
          <a:prstGeom prst="rect">
            <a:avLst/>
          </a:prstGeom>
        </p:spPr>
      </p:pic>
      <p:pic>
        <p:nvPicPr>
          <p:cNvPr id="11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1311" y="5720089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5387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3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8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16"/>
          <p:cNvSpPr txBox="1"/>
          <p:nvPr/>
        </p:nvSpPr>
        <p:spPr>
          <a:xfrm>
            <a:off x="799019" y="684400"/>
            <a:ext cx="5573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Vraag &amp; antwoord met maatje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team</a:t>
            </a:r>
          </a:p>
        </p:txBody>
      </p:sp>
      <p:sp>
        <p:nvSpPr>
          <p:cNvPr id="11" name="Tekstvak 12"/>
          <p:cNvSpPr txBox="1"/>
          <p:nvPr/>
        </p:nvSpPr>
        <p:spPr>
          <a:xfrm>
            <a:off x="799020" y="1188520"/>
            <a:ext cx="5337175" cy="286232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Memo’s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vergelijken/uitleggen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Woordenlijst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Elkaar overhoren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blz.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46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47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Antwoorden bespreken</a:t>
            </a:r>
          </a:p>
        </p:txBody>
      </p:sp>
      <p:sp>
        <p:nvSpPr>
          <p:cNvPr id="12" name="Tekstvak 16"/>
          <p:cNvSpPr txBox="1"/>
          <p:nvPr/>
        </p:nvSpPr>
        <p:spPr>
          <a:xfrm>
            <a:off x="6599935" y="684400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5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13" name="Tekstvak 14"/>
          <p:cNvSpPr txBox="1"/>
          <p:nvPr/>
        </p:nvSpPr>
        <p:spPr>
          <a:xfrm>
            <a:off x="6599936" y="1188520"/>
            <a:ext cx="4829263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vraag &amp; antwoord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</a:p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Voorbereiding schrijfopdracht</a:t>
            </a:r>
          </a:p>
        </p:txBody>
      </p:sp>
      <p:pic>
        <p:nvPicPr>
          <p:cNvPr id="14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493" y="1725882"/>
            <a:ext cx="551985" cy="524036"/>
          </a:xfrm>
          <a:prstGeom prst="rect">
            <a:avLst/>
          </a:prstGeom>
        </p:spPr>
      </p:pic>
      <p:sp>
        <p:nvSpPr>
          <p:cNvPr id="15" name="Tekstvak 16"/>
          <p:cNvSpPr txBox="1"/>
          <p:nvPr/>
        </p:nvSpPr>
        <p:spPr>
          <a:xfrm>
            <a:off x="799019" y="4388149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Stap </a:t>
            </a: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4: Woorden van de</a:t>
            </a:r>
            <a:r>
              <a:rPr kumimoji="0" lang="nl-NL" sz="2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week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kstvak 12"/>
          <p:cNvSpPr txBox="1"/>
          <p:nvPr/>
        </p:nvSpPr>
        <p:spPr>
          <a:xfrm>
            <a:off x="799020" y="4900230"/>
            <a:ext cx="5337175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Zelf 	</a:t>
            </a:r>
            <a:r>
              <a:rPr lang="nl-NL" sz="2000" kern="12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</a:t>
            </a:r>
            <a:r>
              <a:rPr kumimoji="0" lang="nl-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opieerblad</a:t>
            </a: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‘</a:t>
            </a:r>
            <a:r>
              <a:rPr lang="nl-NL" sz="2000" kern="12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raadsels</a:t>
            </a: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’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	10 </a:t>
            </a: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minuten</a:t>
            </a:r>
          </a:p>
        </p:txBody>
      </p:sp>
      <p:pic>
        <p:nvPicPr>
          <p:cNvPr id="17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643" y="5408061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7121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kstvak 5"/>
          <p:cNvSpPr txBox="1"/>
          <p:nvPr/>
        </p:nvSpPr>
        <p:spPr>
          <a:xfrm>
            <a:off x="6993057" y="956441"/>
            <a:ext cx="463821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70" name="Tekstvak 6"/>
          <p:cNvSpPr txBox="1"/>
          <p:nvPr/>
        </p:nvSpPr>
        <p:spPr>
          <a:xfrm>
            <a:off x="6993057" y="2504590"/>
            <a:ext cx="463821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9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9"/>
          <p:cNvSpPr txBox="1"/>
          <p:nvPr/>
        </p:nvSpPr>
        <p:spPr>
          <a:xfrm>
            <a:off x="2627820" y="5195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7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10"/>
          <p:cNvSpPr txBox="1"/>
          <p:nvPr/>
        </p:nvSpPr>
        <p:spPr>
          <a:xfrm>
            <a:off x="2627820" y="1111942"/>
            <a:ext cx="4649673" cy="4001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informatie uit een tekst halen.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87144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9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" name="Tekstvak 6"/>
          <p:cNvSpPr txBox="1"/>
          <p:nvPr/>
        </p:nvSpPr>
        <p:spPr>
          <a:xfrm>
            <a:off x="563350" y="165951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9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kstvak 9"/>
          <p:cNvSpPr txBox="1"/>
          <p:nvPr/>
        </p:nvSpPr>
        <p:spPr>
          <a:xfrm>
            <a:off x="488611" y="918115"/>
            <a:ext cx="48292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Toets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8611" y="5142101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Voorbereiding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schrijfopdracht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kstvak 14"/>
          <p:cNvSpPr txBox="1"/>
          <p:nvPr/>
        </p:nvSpPr>
        <p:spPr>
          <a:xfrm>
            <a:off x="5016675" y="971238"/>
            <a:ext cx="6559440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Oefenen voor de toets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7"/>
          <p:cNvSpPr txBox="1"/>
          <p:nvPr/>
        </p:nvSpPr>
        <p:spPr>
          <a:xfrm>
            <a:off x="5016675" y="2493722"/>
            <a:ext cx="6559440" cy="224676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Lezen bladzijde 48 t/m 53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Toets maken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30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afmaken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Woordrijtjes les 9 alvast oefenen</a:t>
            </a:r>
          </a:p>
        </p:txBody>
      </p:sp>
      <p:sp>
        <p:nvSpPr>
          <p:cNvPr id="18" name="Tekstvak 14"/>
          <p:cNvSpPr txBox="1"/>
          <p:nvPr/>
        </p:nvSpPr>
        <p:spPr>
          <a:xfrm>
            <a:off x="5016675" y="5144568"/>
            <a:ext cx="6559440" cy="132343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volgende les één weetje zoeken over: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- dieren in de ruimte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- sterren en planeten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- de eerste astronaut</a:t>
            </a:r>
          </a:p>
        </p:txBody>
      </p:sp>
      <p:pic>
        <p:nvPicPr>
          <p:cNvPr id="19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090" y="3355088"/>
            <a:ext cx="551985" cy="524036"/>
          </a:xfrm>
          <a:prstGeom prst="rect">
            <a:avLst/>
          </a:prstGeom>
        </p:spPr>
      </p:pic>
      <p:pic>
        <p:nvPicPr>
          <p:cNvPr id="20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090" y="1456319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7818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2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10">
            <a:extLst>
              <a:ext uri="{FF2B5EF4-FFF2-40B4-BE49-F238E27FC236}">
                <a16:creationId xmlns:a16="http://schemas.microsoft.com/office/drawing/2014/main" id="{ECCCE8C9-D538-4112-938B-D5A27F2953D0}"/>
              </a:ext>
            </a:extLst>
          </p:cNvPr>
          <p:cNvSpPr txBox="1"/>
          <p:nvPr/>
        </p:nvSpPr>
        <p:spPr>
          <a:xfrm>
            <a:off x="696000" y="96005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9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10"/>
          <p:cNvSpPr txBox="1"/>
          <p:nvPr/>
        </p:nvSpPr>
        <p:spPr>
          <a:xfrm>
            <a:off x="696000" y="1537461"/>
            <a:ext cx="4904197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Voorbereiding schrijfopdracht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Punten en feedback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Schrijfopdracht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323225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kstvak 5"/>
          <p:cNvSpPr txBox="1"/>
          <p:nvPr/>
        </p:nvSpPr>
        <p:spPr>
          <a:xfrm>
            <a:off x="6993057" y="956441"/>
            <a:ext cx="463821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70" name="Tekstvak 6"/>
          <p:cNvSpPr txBox="1"/>
          <p:nvPr/>
        </p:nvSpPr>
        <p:spPr>
          <a:xfrm>
            <a:off x="6993057" y="2504590"/>
            <a:ext cx="463821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6"/>
          <p:cNvSpPr txBox="1"/>
          <p:nvPr/>
        </p:nvSpPr>
        <p:spPr>
          <a:xfrm>
            <a:off x="799019" y="119404"/>
            <a:ext cx="108634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10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9"/>
          <p:cNvSpPr txBox="1"/>
          <p:nvPr/>
        </p:nvSpPr>
        <p:spPr>
          <a:xfrm>
            <a:off x="2627820" y="5195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7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10"/>
          <p:cNvSpPr txBox="1"/>
          <p:nvPr/>
        </p:nvSpPr>
        <p:spPr>
          <a:xfrm>
            <a:off x="2627819" y="1111942"/>
            <a:ext cx="7496569" cy="70788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kan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weetjes over de ruimtevaart opzoeken op internet en in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informatieboeken en weergeven op een ‘weetjesposter’.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997156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9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" name="Tekstvak 6"/>
          <p:cNvSpPr txBox="1"/>
          <p:nvPr/>
        </p:nvSpPr>
        <p:spPr>
          <a:xfrm>
            <a:off x="563349" y="165951"/>
            <a:ext cx="102739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10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279" y="1859514"/>
            <a:ext cx="551985" cy="524036"/>
          </a:xfrm>
          <a:prstGeom prst="rect">
            <a:avLst/>
          </a:prstGeom>
        </p:spPr>
      </p:pic>
      <p:sp>
        <p:nvSpPr>
          <p:cNvPr id="21" name="Tekstvak 16"/>
          <p:cNvSpPr txBox="1"/>
          <p:nvPr/>
        </p:nvSpPr>
        <p:spPr>
          <a:xfrm>
            <a:off x="388423" y="82199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Schrijven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Tekstvak 14"/>
          <p:cNvSpPr txBox="1"/>
          <p:nvPr/>
        </p:nvSpPr>
        <p:spPr>
          <a:xfrm>
            <a:off x="388423" y="1271352"/>
            <a:ext cx="6031230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Voorlezen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B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ladzijde 54 t/m 57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	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Kladversie in werkschrift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Afvinklijst les 10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20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xtra weetjes zoeken</a:t>
            </a:r>
          </a:p>
        </p:txBody>
      </p:sp>
      <p:sp>
        <p:nvSpPr>
          <p:cNvPr id="23" name="Tekstvak 16"/>
          <p:cNvSpPr txBox="1"/>
          <p:nvPr/>
        </p:nvSpPr>
        <p:spPr>
          <a:xfrm>
            <a:off x="388423" y="4162096"/>
            <a:ext cx="3548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 Maatje &amp; netversie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14"/>
          <p:cNvSpPr txBox="1"/>
          <p:nvPr/>
        </p:nvSpPr>
        <p:spPr>
          <a:xfrm>
            <a:off x="388423" y="4668958"/>
            <a:ext cx="5957174" cy="193899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Weetjes controleren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Netversie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Weetjes op de poster schrijven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en tekeningen maken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25 minuten</a:t>
            </a:r>
          </a:p>
        </p:txBody>
      </p:sp>
      <p:sp>
        <p:nvSpPr>
          <p:cNvPr id="25" name="Tekstvak 16"/>
          <p:cNvSpPr txBox="1"/>
          <p:nvPr/>
        </p:nvSpPr>
        <p:spPr>
          <a:xfrm>
            <a:off x="6787476" y="793203"/>
            <a:ext cx="2844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Presentatie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6" name="Tekstvak 14"/>
          <p:cNvSpPr txBox="1"/>
          <p:nvPr/>
        </p:nvSpPr>
        <p:spPr>
          <a:xfrm>
            <a:off x="6787476" y="1260537"/>
            <a:ext cx="5110178" cy="286232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Presentatie voorbereiden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- Presentatie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schrijfopdracht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- Tops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- Wat ga je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volgende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 		keer anders of hetzelfde 		doen?</a:t>
            </a:r>
          </a:p>
        </p:txBody>
      </p:sp>
      <p:pic>
        <p:nvPicPr>
          <p:cNvPr id="27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163" y="2763582"/>
            <a:ext cx="551985" cy="524036"/>
          </a:xfrm>
          <a:prstGeom prst="rect">
            <a:avLst/>
          </a:prstGeom>
        </p:spPr>
      </p:pic>
      <p:pic>
        <p:nvPicPr>
          <p:cNvPr id="28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163" y="6060635"/>
            <a:ext cx="551985" cy="52403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1124" y="4460798"/>
            <a:ext cx="1550335" cy="216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62640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2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10">
            <a:extLst>
              <a:ext uri="{FF2B5EF4-FFF2-40B4-BE49-F238E27FC236}">
                <a16:creationId xmlns:a16="http://schemas.microsoft.com/office/drawing/2014/main" id="{ECCCE8C9-D538-4112-938B-D5A27F2953D0}"/>
              </a:ext>
            </a:extLst>
          </p:cNvPr>
          <p:cNvSpPr txBox="1"/>
          <p:nvPr/>
        </p:nvSpPr>
        <p:spPr>
          <a:xfrm>
            <a:off x="696000" y="96005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82646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10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10"/>
          <p:cNvSpPr txBox="1"/>
          <p:nvPr/>
        </p:nvSpPr>
        <p:spPr>
          <a:xfrm>
            <a:off x="696675" y="1449388"/>
            <a:ext cx="4828588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Samenwerkvaardigheid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Schrijfopdracht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 van de week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Nieuw boek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8427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kstvak 5"/>
          <p:cNvSpPr txBox="1"/>
          <p:nvPr/>
        </p:nvSpPr>
        <p:spPr>
          <a:xfrm>
            <a:off x="6993057" y="956441"/>
            <a:ext cx="463821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70" name="Tekstvak 6"/>
          <p:cNvSpPr txBox="1"/>
          <p:nvPr/>
        </p:nvSpPr>
        <p:spPr>
          <a:xfrm>
            <a:off x="6993057" y="2504590"/>
            <a:ext cx="463821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6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9"/>
          <p:cNvSpPr txBox="1"/>
          <p:nvPr/>
        </p:nvSpPr>
        <p:spPr>
          <a:xfrm>
            <a:off x="2627820" y="5195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6" name="Tekstvak 10"/>
          <p:cNvSpPr txBox="1"/>
          <p:nvPr/>
        </p:nvSpPr>
        <p:spPr>
          <a:xfrm>
            <a:off x="2707208" y="1107517"/>
            <a:ext cx="8048776" cy="4001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informatie uit de tekst halen n.a.v. opzoek- en nadenkvragen.</a:t>
            </a:r>
          </a:p>
        </p:txBody>
      </p:sp>
      <p:sp>
        <p:nvSpPr>
          <p:cNvPr id="7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9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5" name="Tekstvak 9"/>
          <p:cNvSpPr txBox="1"/>
          <p:nvPr/>
        </p:nvSpPr>
        <p:spPr>
          <a:xfrm>
            <a:off x="799020" y="929595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</a:p>
        </p:txBody>
      </p:sp>
      <p:sp>
        <p:nvSpPr>
          <p:cNvPr id="6" name="Tekstvak 10"/>
          <p:cNvSpPr txBox="1"/>
          <p:nvPr/>
        </p:nvSpPr>
        <p:spPr>
          <a:xfrm>
            <a:off x="799020" y="1449388"/>
            <a:ext cx="3960000" cy="409342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communicatie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opgewekt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houdbaar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zijn gezicht staat op onweer (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uitdr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.)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lokte uit (uitlokken)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zich schrap zetten (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uitdr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.)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stopwatch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stethoscoop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speaker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installeren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functioneren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hij tuurt (turen)</a:t>
            </a:r>
          </a:p>
        </p:txBody>
      </p:sp>
      <p:sp>
        <p:nvSpPr>
          <p:cNvPr id="7" name="Tekstvak 12"/>
          <p:cNvSpPr txBox="1"/>
          <p:nvPr/>
        </p:nvSpPr>
        <p:spPr>
          <a:xfrm>
            <a:off x="4990599" y="1449388"/>
            <a:ext cx="6506075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Vul de woordenlijst in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</a:t>
            </a:r>
            <a:r>
              <a:rPr lang="nl-NL" sz="200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0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les 1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6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249" y="2352461"/>
            <a:ext cx="551985" cy="5240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3681" y="4270343"/>
            <a:ext cx="1702993" cy="239440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3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6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16"/>
          <p:cNvSpPr txBox="1"/>
          <p:nvPr/>
        </p:nvSpPr>
        <p:spPr>
          <a:xfrm>
            <a:off x="711485" y="676328"/>
            <a:ext cx="4799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 Lezen en vraag &amp; antwoord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kstvak 16"/>
          <p:cNvSpPr txBox="1"/>
          <p:nvPr/>
        </p:nvSpPr>
        <p:spPr>
          <a:xfrm>
            <a:off x="6523274" y="676328"/>
            <a:ext cx="5475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Vraag &amp; antwoord met maatje en team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2"/>
          <p:cNvSpPr txBox="1"/>
          <p:nvPr/>
        </p:nvSpPr>
        <p:spPr>
          <a:xfrm>
            <a:off x="799020" y="1190387"/>
            <a:ext cx="5267447" cy="378565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Vragen werkschrift les 6 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doorlezen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5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 	Woordenlijst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les 6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Lees bladzijde 33 t/m 38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hangingPunct="1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</p:txBody>
      </p:sp>
      <p:sp>
        <p:nvSpPr>
          <p:cNvPr id="20" name="Tekstvak 12"/>
          <p:cNvSpPr txBox="1"/>
          <p:nvPr/>
        </p:nvSpPr>
        <p:spPr>
          <a:xfrm>
            <a:off x="6523274" y="1190387"/>
            <a:ext cx="5374380" cy="286232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vergelijken/uitleggen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Woordenlijst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Elkaar overhoren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bladzijde 37 en 38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Antwoorden bespreken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119" y="4442439"/>
            <a:ext cx="551985" cy="524036"/>
          </a:xfrm>
          <a:prstGeom prst="rect">
            <a:avLst/>
          </a:prstGeom>
        </p:spPr>
      </p:pic>
      <p:pic>
        <p:nvPicPr>
          <p:cNvPr id="15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120" y="2104252"/>
            <a:ext cx="551985" cy="524036"/>
          </a:xfrm>
          <a:prstGeom prst="rect">
            <a:avLst/>
          </a:prstGeom>
        </p:spPr>
      </p:pic>
      <p:pic>
        <p:nvPicPr>
          <p:cNvPr id="21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9409" y="1743977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010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2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10">
            <a:extLst>
              <a:ext uri="{FF2B5EF4-FFF2-40B4-BE49-F238E27FC236}">
                <a16:creationId xmlns:a16="http://schemas.microsoft.com/office/drawing/2014/main" id="{ECCCE8C9-D538-4112-938B-D5A27F2953D0}"/>
              </a:ext>
            </a:extLst>
          </p:cNvPr>
          <p:cNvSpPr txBox="1"/>
          <p:nvPr/>
        </p:nvSpPr>
        <p:spPr>
          <a:xfrm>
            <a:off x="746107" y="970202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5" name="Tekstvak 14"/>
          <p:cNvSpPr txBox="1"/>
          <p:nvPr/>
        </p:nvSpPr>
        <p:spPr>
          <a:xfrm>
            <a:off x="746107" y="1449388"/>
            <a:ext cx="3665637" cy="286232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Samenwerkvaardigheid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vraag &amp; antwoord</a:t>
            </a:r>
          </a:p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vraag &amp; antwoord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6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kstvak 5"/>
          <p:cNvSpPr txBox="1"/>
          <p:nvPr/>
        </p:nvSpPr>
        <p:spPr>
          <a:xfrm>
            <a:off x="6993057" y="956441"/>
            <a:ext cx="463821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70" name="Tekstvak 6"/>
          <p:cNvSpPr txBox="1"/>
          <p:nvPr/>
        </p:nvSpPr>
        <p:spPr>
          <a:xfrm>
            <a:off x="6993057" y="2504590"/>
            <a:ext cx="463821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7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9"/>
          <p:cNvSpPr txBox="1"/>
          <p:nvPr/>
        </p:nvSpPr>
        <p:spPr>
          <a:xfrm>
            <a:off x="2627820" y="5195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7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10"/>
          <p:cNvSpPr txBox="1"/>
          <p:nvPr/>
        </p:nvSpPr>
        <p:spPr>
          <a:xfrm>
            <a:off x="2707208" y="1107517"/>
            <a:ext cx="8020495" cy="4001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informatie uit de tekst halen n.a.v. opzoek- en nadenkvragen.</a:t>
            </a:r>
          </a:p>
        </p:txBody>
      </p:sp>
    </p:spTree>
    <p:extLst>
      <p:ext uri="{BB962C8B-B14F-4D97-AF65-F5344CB8AC3E}">
        <p14:creationId xmlns:p14="http://schemas.microsoft.com/office/powerpoint/2010/main" val="6540683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kstvak 5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6" name="Tekstvak 6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7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kstvak 9"/>
          <p:cNvSpPr txBox="1"/>
          <p:nvPr/>
        </p:nvSpPr>
        <p:spPr>
          <a:xfrm>
            <a:off x="285959" y="857080"/>
            <a:ext cx="43143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vraag &amp; antwoord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14" name="Tekstvak 14"/>
          <p:cNvSpPr txBox="1"/>
          <p:nvPr/>
        </p:nvSpPr>
        <p:spPr>
          <a:xfrm>
            <a:off x="4991986" y="955887"/>
            <a:ext cx="5098960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Woorden 5 t/m 8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Woordenlijst verder invullen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12"/>
          <p:cNvSpPr txBox="1"/>
          <p:nvPr/>
        </p:nvSpPr>
        <p:spPr>
          <a:xfrm>
            <a:off x="4991986" y="2458473"/>
            <a:ext cx="5098960" cy="378565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Vragen werkschrift les 7 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doorlezen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5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 	Woordenlijst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les 7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Lees bladzijde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39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43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hangingPunct="1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</p:txBody>
      </p:sp>
      <p:pic>
        <p:nvPicPr>
          <p:cNvPr id="16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1311" y="3251181"/>
            <a:ext cx="571825" cy="574147"/>
          </a:xfrm>
          <a:prstGeom prst="rect">
            <a:avLst/>
          </a:prstGeom>
        </p:spPr>
      </p:pic>
      <p:pic>
        <p:nvPicPr>
          <p:cNvPr id="11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1311" y="5720089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0327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3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7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16"/>
          <p:cNvSpPr txBox="1"/>
          <p:nvPr/>
        </p:nvSpPr>
        <p:spPr>
          <a:xfrm>
            <a:off x="799020" y="844830"/>
            <a:ext cx="5413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Vraag &amp; antwoord met maatje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team</a:t>
            </a:r>
          </a:p>
        </p:txBody>
      </p:sp>
      <p:sp>
        <p:nvSpPr>
          <p:cNvPr id="11" name="Tekstvak 12"/>
          <p:cNvSpPr txBox="1"/>
          <p:nvPr/>
        </p:nvSpPr>
        <p:spPr>
          <a:xfrm>
            <a:off x="799020" y="1372190"/>
            <a:ext cx="5337175" cy="286232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Memo’s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vergelijken/uitleggen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Woordenlijst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Elkaar overhoren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bladzijde 42 en 43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Antwoorden bespreken</a:t>
            </a:r>
          </a:p>
        </p:txBody>
      </p:sp>
      <p:sp>
        <p:nvSpPr>
          <p:cNvPr id="12" name="Tekstvak 16"/>
          <p:cNvSpPr txBox="1"/>
          <p:nvPr/>
        </p:nvSpPr>
        <p:spPr>
          <a:xfrm>
            <a:off x="6826475" y="82199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13" name="Tekstvak 14"/>
          <p:cNvSpPr txBox="1"/>
          <p:nvPr/>
        </p:nvSpPr>
        <p:spPr>
          <a:xfrm>
            <a:off x="6826476" y="1377493"/>
            <a:ext cx="4829263" cy="286232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vraag &amp; antwoord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28575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 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(kopieerblad ‘raadsels’)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vraag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&amp; antwoord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440" y="1942699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6905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kstvak 5"/>
          <p:cNvSpPr txBox="1"/>
          <p:nvPr/>
        </p:nvSpPr>
        <p:spPr>
          <a:xfrm>
            <a:off x="6993057" y="956441"/>
            <a:ext cx="463821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70" name="Tekstvak 6"/>
          <p:cNvSpPr txBox="1"/>
          <p:nvPr/>
        </p:nvSpPr>
        <p:spPr>
          <a:xfrm>
            <a:off x="6993057" y="2504590"/>
            <a:ext cx="463821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8</a:t>
            </a:r>
          </a:p>
        </p:txBody>
      </p:sp>
      <p:sp>
        <p:nvSpPr>
          <p:cNvPr id="5" name="Tekstvak 9"/>
          <p:cNvSpPr txBox="1"/>
          <p:nvPr/>
        </p:nvSpPr>
        <p:spPr>
          <a:xfrm>
            <a:off x="2627820" y="5195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7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10"/>
          <p:cNvSpPr txBox="1"/>
          <p:nvPr/>
        </p:nvSpPr>
        <p:spPr>
          <a:xfrm>
            <a:off x="2707208" y="1107517"/>
            <a:ext cx="8020495" cy="4001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informatie uit de tekst halen n.a.v. opzoek- en nadenkvragen.</a:t>
            </a:r>
          </a:p>
        </p:txBody>
      </p:sp>
    </p:spTree>
    <p:extLst>
      <p:ext uri="{BB962C8B-B14F-4D97-AF65-F5344CB8AC3E}">
        <p14:creationId xmlns:p14="http://schemas.microsoft.com/office/powerpoint/2010/main" val="162200678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KA_sjabloon">
  <a:themeElements>
    <a:clrScheme name="DKA_sjabloo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KA_sjabloo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KA_sjablo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KA_sjabloon">
  <a:themeElements>
    <a:clrScheme name="DKA_sjabloo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KA_sjabloo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KA_sjablo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886</Words>
  <Application>Microsoft Office PowerPoint</Application>
  <PresentationFormat>Widescreen</PresentationFormat>
  <Paragraphs>251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KG Do You Love Me</vt:lpstr>
      <vt:lpstr>Wingdings</vt:lpstr>
      <vt:lpstr>DKA_sjabloon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E.M. Baas</dc:creator>
  <cp:lastModifiedBy>E.M. Baas</cp:lastModifiedBy>
  <cp:revision>64</cp:revision>
  <dcterms:modified xsi:type="dcterms:W3CDTF">2022-08-03T13:03:23Z</dcterms:modified>
</cp:coreProperties>
</file>