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3" r:id="rId11"/>
    <p:sldId id="266" r:id="rId12"/>
    <p:sldId id="272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pos="3953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2" autoAdjust="0"/>
    <p:restoredTop sz="93099" autoAdjust="0"/>
  </p:normalViewPr>
  <p:slideViewPr>
    <p:cSldViewPr snapToGrid="0" snapToObjects="1">
      <p:cViewPr varScale="1">
        <p:scale>
          <a:sx n="90" d="100"/>
          <a:sy n="90" d="100"/>
        </p:scale>
        <p:origin x="1686" y="66"/>
      </p:cViewPr>
      <p:guideLst>
        <p:guide orient="horz" pos="572"/>
        <p:guide pos="3727"/>
        <p:guide pos="438"/>
        <p:guide pos="3953"/>
        <p:guide orient="horz" pos="913"/>
        <p:guide pos="72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Schonewille" userId="22f0b6d3d6060922" providerId="LiveId" clId="{03F3D676-59BD-40D7-A6EE-25C2D75C69B5}"/>
    <pc:docChg chg="undo custSel modSld">
      <pc:chgData name="Tom Schonewille" userId="22f0b6d3d6060922" providerId="LiveId" clId="{03F3D676-59BD-40D7-A6EE-25C2D75C69B5}" dt="2017-10-10T10:54:55.446" v="938" actId="1076"/>
      <pc:docMkLst>
        <pc:docMk/>
      </pc:docMkLst>
      <pc:sldChg chg="addSp delSp modSp">
        <pc:chgData name="Tom Schonewille" userId="22f0b6d3d6060922" providerId="LiveId" clId="{03F3D676-59BD-40D7-A6EE-25C2D75C69B5}" dt="2017-10-10T10:31:50.064" v="103" actId="20577"/>
        <pc:sldMkLst>
          <pc:docMk/>
          <pc:sldMk cId="747963850" sldId="256"/>
        </pc:sldMkLst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747963850" sldId="256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747963850" sldId="256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1:50.064" v="103" actId="20577"/>
          <ac:spMkLst>
            <pc:docMk/>
            <pc:sldMk cId="747963850" sldId="256"/>
            <ac:spMk id="11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18.628" v="0" actId="478"/>
          <ac:picMkLst>
            <pc:docMk/>
            <pc:sldMk cId="747963850" sldId="256"/>
            <ac:picMk id="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29:32.068" v="4" actId="1076"/>
          <ac:picMkLst>
            <pc:docMk/>
            <pc:sldMk cId="747963850" sldId="256"/>
            <ac:picMk id="12" creationId="{9D7D58F7-43C3-4EEF-A314-6BADDDEFD3F2}"/>
          </ac:picMkLst>
        </pc:picChg>
      </pc:sldChg>
      <pc:sldChg chg="modSp">
        <pc:chgData name="Tom Schonewille" userId="22f0b6d3d6060922" providerId="LiveId" clId="{03F3D676-59BD-40D7-A6EE-25C2D75C69B5}" dt="2017-10-10T10:48:08.130" v="604" actId="20577"/>
        <pc:sldMkLst>
          <pc:docMk/>
          <pc:sldMk cId="630046134" sldId="257"/>
        </pc:sldMkLst>
        <pc:spChg chg="mod">
          <ac:chgData name="Tom Schonewille" userId="22f0b6d3d6060922" providerId="LiveId" clId="{03F3D676-59BD-40D7-A6EE-25C2D75C69B5}" dt="2017-10-10T10:33:03.861" v="245" actId="20577"/>
          <ac:spMkLst>
            <pc:docMk/>
            <pc:sldMk cId="630046134" sldId="257"/>
            <ac:spMk id="11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8:08.130" v="604" actId="20577"/>
          <ac:spMkLst>
            <pc:docMk/>
            <pc:sldMk cId="630046134" sldId="257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630046134" sldId="257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30046134" sldId="257"/>
            <ac:spMk id="18" creationId="{00000000-0000-0000-0000-000000000000}"/>
          </ac:spMkLst>
        </pc:spChg>
      </pc:sldChg>
      <pc:sldChg chg="modSp">
        <pc:chgData name="Tom Schonewille" userId="22f0b6d3d6060922" providerId="LiveId" clId="{03F3D676-59BD-40D7-A6EE-25C2D75C69B5}" dt="2017-10-10T10:48:13.048" v="607" actId="20577"/>
        <pc:sldMkLst>
          <pc:docMk/>
          <pc:sldMk cId="1980027905" sldId="258"/>
        </pc:sldMkLst>
        <pc:spChg chg="mod">
          <ac:chgData name="Tom Schonewille" userId="22f0b6d3d6060922" providerId="LiveId" clId="{03F3D676-59BD-40D7-A6EE-25C2D75C69B5}" dt="2017-10-10T10:48:13.048" v="607" actId="20577"/>
          <ac:spMkLst>
            <pc:docMk/>
            <pc:sldMk cId="1980027905" sldId="258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7:54.562" v="335" actId="20577"/>
          <ac:spMkLst>
            <pc:docMk/>
            <pc:sldMk cId="1980027905" sldId="258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1980027905" sldId="258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980027905" sldId="258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37:41.118" v="313" actId="1076"/>
          <ac:picMkLst>
            <pc:docMk/>
            <pc:sldMk cId="1980027905" sldId="258"/>
            <ac:picMk id="2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40:55.589" v="404" actId="20577"/>
        <pc:sldMkLst>
          <pc:docMk/>
          <pc:sldMk cId="664510568" sldId="259"/>
        </pc:sldMkLst>
        <pc:spChg chg="del">
          <ac:chgData name="Tom Schonewille" userId="22f0b6d3d6060922" providerId="LiveId" clId="{03F3D676-59BD-40D7-A6EE-25C2D75C69B5}" dt="2017-10-10T10:40:11.552" v="375" actId="478"/>
          <ac:spMkLst>
            <pc:docMk/>
            <pc:sldMk cId="664510568" sldId="259"/>
            <ac:spMk id="10" creationId="{00000000-0000-0000-0000-000000000000}"/>
          </ac:spMkLst>
        </pc:spChg>
        <pc:spChg chg="del mod">
          <ac:chgData name="Tom Schonewille" userId="22f0b6d3d6060922" providerId="LiveId" clId="{03F3D676-59BD-40D7-A6EE-25C2D75C69B5}" dt="2017-10-10T10:40:08.179" v="372" actId="478"/>
          <ac:spMkLst>
            <pc:docMk/>
            <pc:sldMk cId="664510568" sldId="259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0:55.589" v="404" actId="20577"/>
          <ac:spMkLst>
            <pc:docMk/>
            <pc:sldMk cId="664510568" sldId="259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0:16.909" v="377" actId="1076"/>
          <ac:spMkLst>
            <pc:docMk/>
            <pc:sldMk cId="664510568" sldId="259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664510568" sldId="259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64510568" sldId="259"/>
            <ac:spMk id="19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40:09.283" v="373" actId="478"/>
          <ac:picMkLst>
            <pc:docMk/>
            <pc:sldMk cId="664510568" sldId="259"/>
            <ac:picMk id="11" creationId="{00000000-0000-0000-0000-000000000000}"/>
          </ac:picMkLst>
        </pc:picChg>
        <pc:picChg chg="del">
          <ac:chgData name="Tom Schonewille" userId="22f0b6d3d6060922" providerId="LiveId" clId="{03F3D676-59BD-40D7-A6EE-25C2D75C69B5}" dt="2017-10-10T10:40:10.215" v="374" actId="478"/>
          <ac:picMkLst>
            <pc:docMk/>
            <pc:sldMk cId="664510568" sldId="259"/>
            <ac:picMk id="1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40:36.325" v="390" actId="1076"/>
          <ac:picMkLst>
            <pc:docMk/>
            <pc:sldMk cId="664510568" sldId="259"/>
            <ac:picMk id="14" creationId="{AA982434-5772-45B1-899F-B8D863480571}"/>
          </ac:picMkLst>
        </pc:picChg>
      </pc:sldChg>
      <pc:sldChg chg="addSp delSp modSp">
        <pc:chgData name="Tom Schonewille" userId="22f0b6d3d6060922" providerId="LiveId" clId="{03F3D676-59BD-40D7-A6EE-25C2D75C69B5}" dt="2017-10-10T10:45:17.185" v="555" actId="1076"/>
        <pc:sldMkLst>
          <pc:docMk/>
          <pc:sldMk cId="2034044840" sldId="260"/>
        </pc:sldMkLst>
        <pc:spChg chg="mod">
          <ac:chgData name="Tom Schonewille" userId="22f0b6d3d6060922" providerId="LiveId" clId="{03F3D676-59BD-40D7-A6EE-25C2D75C69B5}" dt="2017-10-10T10:45:17.185" v="555" actId="1076"/>
          <ac:spMkLst>
            <pc:docMk/>
            <pc:sldMk cId="2034044840" sldId="260"/>
            <ac:spMk id="11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38.969" v="19" actId="1076"/>
          <ac:spMkLst>
            <pc:docMk/>
            <pc:sldMk cId="2034044840" sldId="260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2034044840" sldId="260"/>
            <ac:spMk id="14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39.022" v="5" actId="478"/>
          <ac:picMkLst>
            <pc:docMk/>
            <pc:sldMk cId="2034044840" sldId="260"/>
            <ac:picMk id="8" creationId="{00000000-0000-0000-0000-000000000000}"/>
          </ac:picMkLst>
        </pc:picChg>
        <pc:picChg chg="add">
          <ac:chgData name="Tom Schonewille" userId="22f0b6d3d6060922" providerId="LiveId" clId="{03F3D676-59BD-40D7-A6EE-25C2D75C69B5}" dt="2017-10-10T10:29:39.247" v="6" actId="1076"/>
          <ac:picMkLst>
            <pc:docMk/>
            <pc:sldMk cId="2034044840" sldId="260"/>
            <ac:picMk id="12" creationId="{9B8CE349-62BC-491D-BE98-D30A41A1C9B6}"/>
          </ac:picMkLst>
        </pc:picChg>
      </pc:sldChg>
      <pc:sldChg chg="modSp">
        <pc:chgData name="Tom Schonewille" userId="22f0b6d3d6060922" providerId="LiveId" clId="{03F3D676-59BD-40D7-A6EE-25C2D75C69B5}" dt="2017-10-10T10:47:59.332" v="603" actId="20577"/>
        <pc:sldMkLst>
          <pc:docMk/>
          <pc:sldMk cId="897235541" sldId="261"/>
        </pc:sldMkLst>
        <pc:spChg chg="mod">
          <ac:chgData name="Tom Schonewille" userId="22f0b6d3d6060922" providerId="LiveId" clId="{03F3D676-59BD-40D7-A6EE-25C2D75C69B5}" dt="2017-10-10T10:43:09.257" v="527" actId="20577"/>
          <ac:spMkLst>
            <pc:docMk/>
            <pc:sldMk cId="897235541" sldId="261"/>
            <ac:spMk id="1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2:54.267" v="487" actId="20577"/>
          <ac:spMkLst>
            <pc:docMk/>
            <pc:sldMk cId="897235541" sldId="261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59.332" v="603" actId="20577"/>
          <ac:spMkLst>
            <pc:docMk/>
            <pc:sldMk cId="897235541" sldId="261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4:38.287" v="547" actId="20577"/>
          <ac:spMkLst>
            <pc:docMk/>
            <pc:sldMk cId="897235541" sldId="261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38.969" v="19" actId="20577"/>
          <ac:spMkLst>
            <pc:docMk/>
            <pc:sldMk cId="897235541" sldId="261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7:30.146" v="588" actId="1076"/>
          <ac:picMkLst>
            <pc:docMk/>
            <pc:sldMk cId="897235541" sldId="261"/>
            <ac:picMk id="14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45:47.708" v="563" actId="1076"/>
        <pc:sldMkLst>
          <pc:docMk/>
          <pc:sldMk cId="1315152360" sldId="262"/>
        </pc:sldMkLst>
        <pc:spChg chg="mod">
          <ac:chgData name="Tom Schonewille" userId="22f0b6d3d6060922" providerId="LiveId" clId="{03F3D676-59BD-40D7-A6EE-25C2D75C69B5}" dt="2017-10-10T10:45:05.247" v="553" actId="20577"/>
          <ac:spMkLst>
            <pc:docMk/>
            <pc:sldMk cId="1315152360" sldId="262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5:47.708" v="563" actId="1076"/>
          <ac:spMkLst>
            <pc:docMk/>
            <pc:sldMk cId="1315152360" sldId="262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3:59.968" v="530" actId="20577"/>
          <ac:spMkLst>
            <pc:docMk/>
            <pc:sldMk cId="1315152360" sldId="262"/>
            <ac:spMk id="23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5:41.490" v="562" actId="1076"/>
          <ac:picMkLst>
            <pc:docMk/>
            <pc:sldMk cId="1315152360" sldId="262"/>
            <ac:picMk id="19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45:59.175" v="564" actId="1076"/>
        <pc:sldMkLst>
          <pc:docMk/>
          <pc:sldMk cId="1649921933" sldId="263"/>
        </pc:sldMkLst>
        <pc:spChg chg="mod">
          <ac:chgData name="Tom Schonewille" userId="22f0b6d3d6060922" providerId="LiveId" clId="{03F3D676-59BD-40D7-A6EE-25C2D75C69B5}" dt="2017-10-10T10:30:46.171" v="20" actId="1076"/>
          <ac:spMkLst>
            <pc:docMk/>
            <pc:sldMk cId="1649921933" sldId="263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649921933" sldId="263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5:59.175" v="564" actId="1076"/>
          <ac:spMkLst>
            <pc:docMk/>
            <pc:sldMk cId="1649921933" sldId="263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42.274" v="8" actId="1076"/>
          <ac:picMkLst>
            <pc:docMk/>
            <pc:sldMk cId="1649921933" sldId="263"/>
            <ac:picMk id="12" creationId="{7176E851-F49D-410D-BEC2-A334BCCADBA7}"/>
          </ac:picMkLst>
        </pc:picChg>
        <pc:picChg chg="del">
          <ac:chgData name="Tom Schonewille" userId="22f0b6d3d6060922" providerId="LiveId" clId="{03F3D676-59BD-40D7-A6EE-25C2D75C69B5}" dt="2017-10-10T10:29:42.094" v="7" actId="478"/>
          <ac:picMkLst>
            <pc:docMk/>
            <pc:sldMk cId="1649921933" sldId="263"/>
            <ac:picMk id="13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47:50.655" v="600" actId="20577"/>
        <pc:sldMkLst>
          <pc:docMk/>
          <pc:sldMk cId="408357240" sldId="264"/>
        </pc:sldMkLst>
        <pc:spChg chg="mod">
          <ac:chgData name="Tom Schonewille" userId="22f0b6d3d6060922" providerId="LiveId" clId="{03F3D676-59BD-40D7-A6EE-25C2D75C69B5}" dt="2017-10-10T10:47:08.500" v="581" actId="20577"/>
          <ac:spMkLst>
            <pc:docMk/>
            <pc:sldMk cId="408357240" sldId="264"/>
            <ac:spMk id="1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6:31.994" v="570" actId="20577"/>
          <ac:spMkLst>
            <pc:docMk/>
            <pc:sldMk cId="408357240" sldId="264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50.655" v="600" actId="20577"/>
          <ac:spMkLst>
            <pc:docMk/>
            <pc:sldMk cId="408357240" sldId="264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47.139" v="597" actId="20577"/>
          <ac:spMkLst>
            <pc:docMk/>
            <pc:sldMk cId="408357240" sldId="264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46.171" v="20" actId="20577"/>
          <ac:spMkLst>
            <pc:docMk/>
            <pc:sldMk cId="408357240" sldId="264"/>
            <ac:spMk id="2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408357240" sldId="264"/>
            <ac:spMk id="21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7:22.602" v="586" actId="1076"/>
          <ac:picMkLst>
            <pc:docMk/>
            <pc:sldMk cId="408357240" sldId="264"/>
            <ac:picMk id="14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50:30.248" v="650" actId="20577"/>
        <pc:sldMkLst>
          <pc:docMk/>
          <pc:sldMk cId="1934613279" sldId="265"/>
        </pc:sldMkLst>
        <pc:spChg chg="mod">
          <ac:chgData name="Tom Schonewille" userId="22f0b6d3d6060922" providerId="LiveId" clId="{03F3D676-59BD-40D7-A6EE-25C2D75C69B5}" dt="2017-10-10T10:50:30.248" v="650" actId="20577"/>
          <ac:spMkLst>
            <pc:docMk/>
            <pc:sldMk cId="1934613279" sldId="265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0:23.593" v="649" actId="20577"/>
          <ac:spMkLst>
            <pc:docMk/>
            <pc:sldMk cId="1934613279" sldId="265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46.171" v="20" actId="20577"/>
          <ac:spMkLst>
            <pc:docMk/>
            <pc:sldMk cId="1934613279" sldId="265"/>
            <ac:spMk id="2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934613279" sldId="265"/>
            <ac:spMk id="24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49:52.961" v="620" actId="478"/>
          <ac:picMkLst>
            <pc:docMk/>
            <pc:sldMk cId="1934613279" sldId="265"/>
            <ac:picMk id="1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49:46.952" v="617" actId="1076"/>
          <ac:picMkLst>
            <pc:docMk/>
            <pc:sldMk cId="1934613279" sldId="265"/>
            <ac:picMk id="14" creationId="{3AFFEAAE-0974-4F20-B110-C5E17000046B}"/>
          </ac:picMkLst>
        </pc:picChg>
      </pc:sldChg>
      <pc:sldChg chg="addSp delSp modSp">
        <pc:chgData name="Tom Schonewille" userId="22f0b6d3d6060922" providerId="LiveId" clId="{03F3D676-59BD-40D7-A6EE-25C2D75C69B5}" dt="2017-10-10T10:50:49.133" v="689" actId="20577"/>
        <pc:sldMkLst>
          <pc:docMk/>
          <pc:sldMk cId="1357334574" sldId="266"/>
        </pc:sldMkLst>
        <pc:spChg chg="mod">
          <ac:chgData name="Tom Schonewille" userId="22f0b6d3d6060922" providerId="LiveId" clId="{03F3D676-59BD-40D7-A6EE-25C2D75C69B5}" dt="2017-10-10T10:30:55.698" v="21" actId="20577"/>
          <ac:spMkLst>
            <pc:docMk/>
            <pc:sldMk cId="1357334574" sldId="266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357334574" sldId="266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0:49.133" v="689" actId="20577"/>
          <ac:spMkLst>
            <pc:docMk/>
            <pc:sldMk cId="1357334574" sldId="266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45.742" v="10" actId="20577"/>
          <ac:picMkLst>
            <pc:docMk/>
            <pc:sldMk cId="1357334574" sldId="266"/>
            <ac:picMk id="12" creationId="{32762788-94DB-4F69-83E4-07E92CBF6446}"/>
          </ac:picMkLst>
        </pc:picChg>
        <pc:picChg chg="del">
          <ac:chgData name="Tom Schonewille" userId="22f0b6d3d6060922" providerId="LiveId" clId="{03F3D676-59BD-40D7-A6EE-25C2D75C69B5}" dt="2017-10-10T10:29:45.551" v="9" actId="478"/>
          <ac:picMkLst>
            <pc:docMk/>
            <pc:sldMk cId="1357334574" sldId="266"/>
            <ac:picMk id="13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51:14.038" v="705" actId="20577"/>
        <pc:sldMkLst>
          <pc:docMk/>
          <pc:sldMk cId="2099838244" sldId="267"/>
        </pc:sldMkLst>
        <pc:spChg chg="mod">
          <ac:chgData name="Tom Schonewille" userId="22f0b6d3d6060922" providerId="LiveId" clId="{03F3D676-59BD-40D7-A6EE-25C2D75C69B5}" dt="2017-10-10T10:51:14.038" v="705" actId="20577"/>
          <ac:spMkLst>
            <pc:docMk/>
            <pc:sldMk cId="2099838244" sldId="267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1:00.066" v="698" actId="20577"/>
          <ac:spMkLst>
            <pc:docMk/>
            <pc:sldMk cId="2099838244" sldId="267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55.698" v="21" actId="20577"/>
          <ac:spMkLst>
            <pc:docMk/>
            <pc:sldMk cId="2099838244" sldId="267"/>
            <ac:spMk id="2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2099838244" sldId="267"/>
            <ac:spMk id="21" creationId="{00000000-0000-0000-0000-000000000000}"/>
          </ac:spMkLst>
        </pc:spChg>
      </pc:sldChg>
      <pc:sldChg chg="modSp">
        <pc:chgData name="Tom Schonewille" userId="22f0b6d3d6060922" providerId="LiveId" clId="{03F3D676-59BD-40D7-A6EE-25C2D75C69B5}" dt="2017-10-10T10:30:55.698" v="21" actId="1076"/>
        <pc:sldMkLst>
          <pc:docMk/>
          <pc:sldMk cId="1413217458" sldId="268"/>
        </pc:sldMkLst>
        <pc:spChg chg="mod">
          <ac:chgData name="Tom Schonewille" userId="22f0b6d3d6060922" providerId="LiveId" clId="{03F3D676-59BD-40D7-A6EE-25C2D75C69B5}" dt="2017-10-10T10:30:55.698" v="21" actId="1076"/>
          <ac:spMkLst>
            <pc:docMk/>
            <pc:sldMk cId="1413217458" sldId="268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413217458" sldId="268"/>
            <ac:spMk id="8" creationId="{00000000-0000-0000-0000-000000000000}"/>
          </ac:spMkLst>
        </pc:spChg>
      </pc:sldChg>
      <pc:sldChg chg="addSp delSp modSp">
        <pc:chgData name="Tom Schonewille" userId="22f0b6d3d6060922" providerId="LiveId" clId="{03F3D676-59BD-40D7-A6EE-25C2D75C69B5}" dt="2017-10-10T10:52:09.009" v="855" actId="20577"/>
        <pc:sldMkLst>
          <pc:docMk/>
          <pc:sldMk cId="1561708054" sldId="269"/>
        </pc:sldMkLst>
        <pc:spChg chg="mod">
          <ac:chgData name="Tom Schonewille" userId="22f0b6d3d6060922" providerId="LiveId" clId="{03F3D676-59BD-40D7-A6EE-25C2D75C69B5}" dt="2017-10-10T10:31:03.338" v="22" actId="20577"/>
          <ac:spMkLst>
            <pc:docMk/>
            <pc:sldMk cId="1561708054" sldId="269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561708054" sldId="269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2:09.009" v="855" actId="20577"/>
          <ac:spMkLst>
            <pc:docMk/>
            <pc:sldMk cId="1561708054" sldId="269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58.168" v="16" actId="20577"/>
          <ac:picMkLst>
            <pc:docMk/>
            <pc:sldMk cId="1561708054" sldId="269"/>
            <ac:picMk id="12" creationId="{32AC128E-A69D-41D3-BD88-54636DD932FE}"/>
          </ac:picMkLst>
        </pc:picChg>
        <pc:picChg chg="del">
          <ac:chgData name="Tom Schonewille" userId="22f0b6d3d6060922" providerId="LiveId" clId="{03F3D676-59BD-40D7-A6EE-25C2D75C69B5}" dt="2017-10-10T10:29:57.816" v="15" actId="478"/>
          <ac:picMkLst>
            <pc:docMk/>
            <pc:sldMk cId="1561708054" sldId="269"/>
            <ac:picMk id="13" creationId="{00000000-0000-0000-0000-000000000000}"/>
          </ac:picMkLst>
        </pc:picChg>
      </pc:sldChg>
      <pc:sldChg chg="delSp modSp">
        <pc:chgData name="Tom Schonewille" userId="22f0b6d3d6060922" providerId="LiveId" clId="{03F3D676-59BD-40D7-A6EE-25C2D75C69B5}" dt="2017-10-10T10:54:32.594" v="936" actId="20577"/>
        <pc:sldMkLst>
          <pc:docMk/>
          <pc:sldMk cId="681285643" sldId="270"/>
        </pc:sldMkLst>
        <pc:spChg chg="del">
          <ac:chgData name="Tom Schonewille" userId="22f0b6d3d6060922" providerId="LiveId" clId="{03F3D676-59BD-40D7-A6EE-25C2D75C69B5}" dt="2017-10-10T10:52:20.699" v="857" actId="478"/>
          <ac:spMkLst>
            <pc:docMk/>
            <pc:sldMk cId="681285643" sldId="270"/>
            <ac:spMk id="10" creationId="{00000000-0000-0000-0000-000000000000}"/>
          </ac:spMkLst>
        </pc:spChg>
        <pc:spChg chg="del">
          <ac:chgData name="Tom Schonewille" userId="22f0b6d3d6060922" providerId="LiveId" clId="{03F3D676-59BD-40D7-A6EE-25C2D75C69B5}" dt="2017-10-10T10:52:19.273" v="856" actId="478"/>
          <ac:spMkLst>
            <pc:docMk/>
            <pc:sldMk cId="681285643" sldId="270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4:32.594" v="936" actId="20577"/>
          <ac:spMkLst>
            <pc:docMk/>
            <pc:sldMk cId="681285643" sldId="270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2:33.081" v="863" actId="20577"/>
          <ac:spMkLst>
            <pc:docMk/>
            <pc:sldMk cId="681285643" sldId="270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1:03.338" v="22" actId="20577"/>
          <ac:spMkLst>
            <pc:docMk/>
            <pc:sldMk cId="681285643" sldId="270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81285643" sldId="270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52:27.855" v="860" actId="1076"/>
          <ac:picMkLst>
            <pc:docMk/>
            <pc:sldMk cId="681285643" sldId="270"/>
            <ac:picMk id="12" creationId="{00000000-0000-0000-0000-000000000000}"/>
          </ac:picMkLst>
        </pc:picChg>
        <pc:picChg chg="del">
          <ac:chgData name="Tom Schonewille" userId="22f0b6d3d6060922" providerId="LiveId" clId="{03F3D676-59BD-40D7-A6EE-25C2D75C69B5}" dt="2017-10-10T10:52:21.286" v="858" actId="478"/>
          <ac:picMkLst>
            <pc:docMk/>
            <pc:sldMk cId="681285643" sldId="270"/>
            <ac:picMk id="14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54:55.446" v="938" actId="1076"/>
        <pc:sldMkLst>
          <pc:docMk/>
          <pc:sldMk cId="1795558547" sldId="271"/>
        </pc:sldMkLst>
        <pc:spChg chg="mod">
          <ac:chgData name="Tom Schonewille" userId="22f0b6d3d6060922" providerId="LiveId" clId="{03F3D676-59BD-40D7-A6EE-25C2D75C69B5}" dt="2017-10-10T10:31:03.338" v="22" actId="1076"/>
          <ac:spMkLst>
            <pc:docMk/>
            <pc:sldMk cId="1795558547" sldId="271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795558547" sldId="271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4:52.651" v="937" actId="20577"/>
          <ac:spMkLst>
            <pc:docMk/>
            <pc:sldMk cId="1795558547" sldId="271"/>
            <ac:spMk id="11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49.212" v="11" actId="478"/>
          <ac:picMkLst>
            <pc:docMk/>
            <pc:sldMk cId="1795558547" sldId="271"/>
            <ac:picMk id="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54:55.446" v="938" actId="1076"/>
          <ac:picMkLst>
            <pc:docMk/>
            <pc:sldMk cId="1795558547" sldId="271"/>
            <ac:picMk id="12" creationId="{3A855793-37FB-4670-B152-E2955CBD0775}"/>
          </ac:picMkLst>
        </pc:picChg>
      </pc:sldChg>
    </pc:docChg>
  </pc:docChgLst>
  <pc:docChgLst>
    <pc:chgData name="Tom Schonewille" userId="22f0b6d3d6060922" providerId="LiveId" clId="{D993EDBE-EA96-450E-B46E-C45CA236B75E}"/>
    <pc:docChg chg="modSld">
      <pc:chgData name="Tom Schonewille" userId="22f0b6d3d6060922" providerId="LiveId" clId="{D993EDBE-EA96-450E-B46E-C45CA236B75E}" dt="2017-10-10T12:07:53.028" v="20" actId="20577"/>
      <pc:docMkLst>
        <pc:docMk/>
      </pc:docMkLst>
      <pc:sldChg chg="modSp">
        <pc:chgData name="Tom Schonewille" userId="22f0b6d3d6060922" providerId="LiveId" clId="{D993EDBE-EA96-450E-B46E-C45CA236B75E}" dt="2017-10-10T11:11:17.538" v="1" actId="20577"/>
        <pc:sldMkLst>
          <pc:docMk/>
          <pc:sldMk cId="664510568" sldId="259"/>
        </pc:sldMkLst>
        <pc:spChg chg="mod">
          <ac:chgData name="Tom Schonewille" userId="22f0b6d3d6060922" providerId="LiveId" clId="{D993EDBE-EA96-450E-B46E-C45CA236B75E}" dt="2017-10-10T11:11:17.538" v="1" actId="20577"/>
          <ac:spMkLst>
            <pc:docMk/>
            <pc:sldMk cId="664510568" sldId="259"/>
            <ac:spMk id="17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6:47.462" v="9" actId="20577"/>
        <pc:sldMkLst>
          <pc:docMk/>
          <pc:sldMk cId="1315152360" sldId="262"/>
        </pc:sldMkLst>
        <pc:spChg chg="mod">
          <ac:chgData name="Tom Schonewille" userId="22f0b6d3d6060922" providerId="LiveId" clId="{D993EDBE-EA96-450E-B46E-C45CA236B75E}" dt="2017-10-10T12:06:47.462" v="9" actId="20577"/>
          <ac:spMkLst>
            <pc:docMk/>
            <pc:sldMk cId="1315152360" sldId="262"/>
            <ac:spMk id="13" creationId="{00000000-0000-0000-0000-000000000000}"/>
          </ac:spMkLst>
        </pc:spChg>
        <pc:spChg chg="mod">
          <ac:chgData name="Tom Schonewille" userId="22f0b6d3d6060922" providerId="LiveId" clId="{D993EDBE-EA96-450E-B46E-C45CA236B75E}" dt="2017-10-10T11:24:12.620" v="5" actId="20577"/>
          <ac:spMkLst>
            <pc:docMk/>
            <pc:sldMk cId="1315152360" sldId="262"/>
            <ac:spMk id="24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27.281" v="13" actId="20577"/>
        <pc:sldMkLst>
          <pc:docMk/>
          <pc:sldMk cId="1934613279" sldId="265"/>
        </pc:sldMkLst>
        <pc:spChg chg="mod">
          <ac:chgData name="Tom Schonewille" userId="22f0b6d3d6060922" providerId="LiveId" clId="{D993EDBE-EA96-450E-B46E-C45CA236B75E}" dt="2017-10-10T12:07:27.281" v="13" actId="20577"/>
          <ac:spMkLst>
            <pc:docMk/>
            <pc:sldMk cId="1934613279" sldId="265"/>
            <ac:spMk id="13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39.134" v="16" actId="20577"/>
        <pc:sldMkLst>
          <pc:docMk/>
          <pc:sldMk cId="2099838244" sldId="267"/>
        </pc:sldMkLst>
        <pc:spChg chg="mod">
          <ac:chgData name="Tom Schonewille" userId="22f0b6d3d6060922" providerId="LiveId" clId="{D993EDBE-EA96-450E-B46E-C45CA236B75E}" dt="2017-10-10T12:07:39.134" v="16" actId="20577"/>
          <ac:spMkLst>
            <pc:docMk/>
            <pc:sldMk cId="2099838244" sldId="267"/>
            <ac:spMk id="13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53.028" v="20" actId="20577"/>
        <pc:sldMkLst>
          <pc:docMk/>
          <pc:sldMk cId="681285643" sldId="270"/>
        </pc:sldMkLst>
        <pc:spChg chg="mod">
          <ac:chgData name="Tom Schonewille" userId="22f0b6d3d6060922" providerId="LiveId" clId="{D993EDBE-EA96-450E-B46E-C45CA236B75E}" dt="2017-10-10T12:07:53.028" v="20" actId="20577"/>
          <ac:spMkLst>
            <pc:docMk/>
            <pc:sldMk cId="681285643" sldId="270"/>
            <ac:spMk id="15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1:11:32.150" v="3" actId="20577"/>
        <pc:sldMkLst>
          <pc:docMk/>
          <pc:sldMk cId="1795558547" sldId="271"/>
        </pc:sldMkLst>
        <pc:spChg chg="mod">
          <ac:chgData name="Tom Schonewille" userId="22f0b6d3d6060922" providerId="LiveId" clId="{D993EDBE-EA96-450E-B46E-C45CA236B75E}" dt="2017-10-10T11:11:32.150" v="3" actId="20577"/>
          <ac:spMkLst>
            <pc:docMk/>
            <pc:sldMk cId="1795558547" sldId="271"/>
            <ac:spMk id="1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CC5B6-C830-E945-8A4D-D07A063B9621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B865A-6191-3B48-B0BB-AC5B43A653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614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669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1409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70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9776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62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2479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88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D0AF-B4A6-BD4A-A659-527D684BB080}" type="datetimeFigureOut">
              <a:rPr lang="nl-NL" smtClean="0"/>
              <a:t>3-8-2022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een deel van de tekst samenvatten.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587" y="1990726"/>
            <a:ext cx="1842738" cy="253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7880038" y="1106003"/>
            <a:ext cx="4039059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Kopieerblad les 3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 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schrijfopdracht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7880037" y="642626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3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668" y="2095719"/>
            <a:ext cx="2020002" cy="1321374"/>
          </a:xfrm>
          <a:prstGeom prst="rect">
            <a:avLst/>
          </a:prstGeom>
        </p:spPr>
      </p:pic>
      <p:sp>
        <p:nvSpPr>
          <p:cNvPr id="8" name="Tekstvak 18"/>
          <p:cNvSpPr txBox="1"/>
          <p:nvPr/>
        </p:nvSpPr>
        <p:spPr>
          <a:xfrm>
            <a:off x="695324" y="1106220"/>
            <a:ext cx="6480000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bespreken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        t/m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5324" y="64262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 en team</a:t>
            </a:r>
          </a:p>
        </p:txBody>
      </p:sp>
      <p:pic>
        <p:nvPicPr>
          <p:cNvPr id="10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353" y="1961579"/>
            <a:ext cx="498306" cy="4730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1757" t="2108" r="25603" b="3302"/>
          <a:stretch/>
        </p:blipFill>
        <p:spPr>
          <a:xfrm>
            <a:off x="2411619" y="3154229"/>
            <a:ext cx="1538262" cy="18449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2231" t="2352" r="26774" b="7382"/>
          <a:stretch/>
        </p:blipFill>
        <p:spPr>
          <a:xfrm>
            <a:off x="4644869" y="3154228"/>
            <a:ext cx="1451131" cy="1844977"/>
          </a:xfrm>
          <a:prstGeom prst="rect">
            <a:avLst/>
          </a:prstGeom>
        </p:spPr>
      </p:pic>
      <p:pic>
        <p:nvPicPr>
          <p:cNvPr id="16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526" y="1622644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8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een tekst halen.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587" y="1990726"/>
            <a:ext cx="1842738" cy="253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3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vak 17"/>
          <p:cNvSpPr txBox="1"/>
          <p:nvPr/>
        </p:nvSpPr>
        <p:spPr>
          <a:xfrm>
            <a:off x="5016000" y="2174325"/>
            <a:ext cx="6480000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Lees bladzijde 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       t/m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Stillezen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675" y="882502"/>
            <a:ext cx="6479325" cy="10412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Oefenen voor de toets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 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63" b="89916" l="9921" r="89980">
                        <a14:foregroundMark x1="39683" y1="30112" x2="39683" y2="30112"/>
                        <a14:foregroundMark x1="61706" y1="23249" x2="61706" y2="23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8820" y="1458879"/>
            <a:ext cx="1846729" cy="13081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1437468"/>
            <a:ext cx="491660" cy="466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6486" y="2670107"/>
            <a:ext cx="1373687" cy="2006519"/>
          </a:xfrm>
          <a:prstGeom prst="rect">
            <a:avLst/>
          </a:prstGeom>
        </p:spPr>
      </p:pic>
      <p:sp>
        <p:nvSpPr>
          <p:cNvPr id="11" name="Tekstvak 9"/>
          <p:cNvSpPr txBox="1"/>
          <p:nvPr/>
        </p:nvSpPr>
        <p:spPr>
          <a:xfrm>
            <a:off x="695326" y="882502"/>
            <a:ext cx="412122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 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3075" t="3586" r="27808" b="2541"/>
          <a:stretch/>
        </p:blipFill>
        <p:spPr>
          <a:xfrm>
            <a:off x="8891811" y="2670106"/>
            <a:ext cx="1507921" cy="2006520"/>
          </a:xfrm>
          <a:prstGeom prst="rect">
            <a:avLst/>
          </a:prstGeom>
        </p:spPr>
      </p:pic>
      <p:pic>
        <p:nvPicPr>
          <p:cNvPr id="17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4884176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54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517451" y="2435444"/>
            <a:ext cx="1080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schrijf-/tekenopdracht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Schrijf-/tekenopdracht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eam van de week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17451" y="19856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940" y="3476383"/>
            <a:ext cx="3514423" cy="229894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17451" y="72585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Voorbereiding schrijf-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/tekenopdracht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14"/>
          <p:cNvSpPr txBox="1"/>
          <p:nvPr/>
        </p:nvSpPr>
        <p:spPr>
          <a:xfrm>
            <a:off x="517451" y="1200748"/>
            <a:ext cx="835010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Speel het spel: ‘Dobbel een verhaal’.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217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67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een griezelverhaal schrijven.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587" y="1990726"/>
            <a:ext cx="1842738" cy="253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0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6"/>
          <p:cNvSpPr txBox="1"/>
          <p:nvPr/>
        </p:nvSpPr>
        <p:spPr>
          <a:xfrm>
            <a:off x="6483383" y="835967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Schrijven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483383" y="1287248"/>
            <a:ext cx="5220000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Gebruik de afvinklijst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Schrijf je kladversie</a:t>
            </a: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15 minuten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Kladversie tips &amp; tops geven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10 minuten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Netversie schrijven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20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Tekening bij het verhaal</a:t>
            </a:r>
          </a:p>
        </p:txBody>
      </p:sp>
      <p:pic>
        <p:nvPicPr>
          <p:cNvPr id="17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2817" y="2107562"/>
            <a:ext cx="551985" cy="524036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024" y="3350666"/>
            <a:ext cx="551985" cy="52403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024" y="4584336"/>
            <a:ext cx="551985" cy="524036"/>
          </a:xfrm>
          <a:prstGeom prst="rect">
            <a:avLst/>
          </a:prstGeom>
        </p:spPr>
      </p:pic>
      <p:sp>
        <p:nvSpPr>
          <p:cNvPr id="13" name="Tekstvak 16"/>
          <p:cNvSpPr txBox="1"/>
          <p:nvPr/>
        </p:nvSpPr>
        <p:spPr>
          <a:xfrm>
            <a:off x="696000" y="849576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14"/>
          <p:cNvSpPr txBox="1"/>
          <p:nvPr/>
        </p:nvSpPr>
        <p:spPr>
          <a:xfrm>
            <a:off x="706244" y="1308159"/>
            <a:ext cx="5220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Overleg over de betekenis 	van het woord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5 minuten</a:t>
            </a:r>
          </a:p>
        </p:txBody>
      </p:sp>
      <p:pic>
        <p:nvPicPr>
          <p:cNvPr id="2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40" y="2107562"/>
            <a:ext cx="551985" cy="524036"/>
          </a:xfrm>
          <a:prstGeom prst="rect">
            <a:avLst/>
          </a:prstGeom>
        </p:spPr>
      </p:pic>
      <p:pic>
        <p:nvPicPr>
          <p:cNvPr id="16" name="Afbeelding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628" y="1969878"/>
            <a:ext cx="856257" cy="12095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6000" y="3256443"/>
            <a:ext cx="29482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Lezen/voorlezen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4"/>
          <p:cNvSpPr txBox="1"/>
          <p:nvPr/>
        </p:nvSpPr>
        <p:spPr>
          <a:xfrm>
            <a:off x="696000" y="3746101"/>
            <a:ext cx="5220000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</a:t>
            </a: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    t/m 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6629" y="3927444"/>
            <a:ext cx="1278375" cy="1868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l="3694" t="1913" r="32044" b="6538"/>
          <a:stretch/>
        </p:blipFill>
        <p:spPr>
          <a:xfrm>
            <a:off x="4295254" y="3930368"/>
            <a:ext cx="1309833" cy="186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85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12949"/>
            <a:ext cx="1080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 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Nieuw boek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1000" y="2270599"/>
            <a:ext cx="6350000" cy="3935826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</p:spTree>
    <p:extLst>
      <p:ext uri="{BB962C8B-B14F-4D97-AF65-F5344CB8AC3E}">
        <p14:creationId xmlns:p14="http://schemas.microsoft.com/office/powerpoint/2010/main" val="179555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3960000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de zweem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het detail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de zombie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de albino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 startAt="5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bewonderen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een kreet slaken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7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briljant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8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zich ontfermen over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   de laatste hand aan iets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leggen (uitdrukking)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10. voortschrijden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11. klassiek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12. dommelen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4990599" y="1449388"/>
            <a:ext cx="6506075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Schrijf de woorden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 in je werkschrift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6096000" y="50400"/>
            <a:ext cx="54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r"/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2" b="96271" l="3951" r="94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8915" y="3569764"/>
            <a:ext cx="1841045" cy="260073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640" y="255888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vak 12"/>
          <p:cNvSpPr txBox="1"/>
          <p:nvPr/>
        </p:nvSpPr>
        <p:spPr>
          <a:xfrm>
            <a:off x="632534" y="1061789"/>
            <a:ext cx="5463466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32534" y="588075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Voorspellen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r"/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90" y="1569620"/>
            <a:ext cx="551985" cy="524036"/>
          </a:xfrm>
          <a:prstGeom prst="rect">
            <a:avLst/>
          </a:prstGeom>
        </p:spPr>
      </p:pic>
      <p:sp>
        <p:nvSpPr>
          <p:cNvPr id="11" name="Tekstvak 12"/>
          <p:cNvSpPr txBox="1"/>
          <p:nvPr/>
        </p:nvSpPr>
        <p:spPr>
          <a:xfrm>
            <a:off x="6508882" y="1061789"/>
            <a:ext cx="5463466" cy="53245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 en  	bespreken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bladzijde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          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t/m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091" y="1980648"/>
            <a:ext cx="551985" cy="524036"/>
          </a:xfrm>
          <a:prstGeom prst="rect">
            <a:avLst/>
          </a:prstGeom>
        </p:spPr>
      </p:pic>
      <p:sp>
        <p:nvSpPr>
          <p:cNvPr id="16" name="Tekstvak 12"/>
          <p:cNvSpPr txBox="1"/>
          <p:nvPr/>
        </p:nvSpPr>
        <p:spPr>
          <a:xfrm>
            <a:off x="632534" y="2614007"/>
            <a:ext cx="5463466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Lees bladzijde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  t/m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plakken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1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9"/>
          <p:cNvSpPr txBox="1"/>
          <p:nvPr/>
        </p:nvSpPr>
        <p:spPr>
          <a:xfrm>
            <a:off x="624014" y="2210229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3: 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9"/>
          <p:cNvSpPr txBox="1"/>
          <p:nvPr/>
        </p:nvSpPr>
        <p:spPr>
          <a:xfrm>
            <a:off x="6508882" y="592526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Samenvatten met maatje en team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90" y="5323598"/>
            <a:ext cx="551985" cy="5240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r="1217" b="1217"/>
          <a:stretch/>
        </p:blipFill>
        <p:spPr>
          <a:xfrm>
            <a:off x="2376789" y="3229917"/>
            <a:ext cx="1097327" cy="1463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2810" t="2158" r="27018" b="3694"/>
          <a:stretch/>
        </p:blipFill>
        <p:spPr>
          <a:xfrm>
            <a:off x="4096134" y="3229917"/>
            <a:ext cx="1090512" cy="14631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r="1217" b="1217"/>
          <a:stretch/>
        </p:blipFill>
        <p:spPr>
          <a:xfrm>
            <a:off x="8278933" y="3069513"/>
            <a:ext cx="1163699" cy="155159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/>
          <a:srcRect l="2810" t="2158" r="27018" b="3694"/>
          <a:stretch/>
        </p:blipFill>
        <p:spPr>
          <a:xfrm>
            <a:off x="10139783" y="3070990"/>
            <a:ext cx="1155454" cy="1550233"/>
          </a:xfrm>
          <a:prstGeom prst="rect">
            <a:avLst/>
          </a:prstGeom>
        </p:spPr>
      </p:pic>
      <p:pic>
        <p:nvPicPr>
          <p:cNvPr id="14" name="Afbeelding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519" y="5384683"/>
            <a:ext cx="2432191" cy="15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27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892629" y="1449388"/>
            <a:ext cx="10602759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amenwerkvaardigheid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Voorspellen van een nieuw boek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892629" y="83063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096000" y="50400"/>
            <a:ext cx="54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r"/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A982434-5772-45B1-899F-B8D8634805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250" y="3264750"/>
            <a:ext cx="3127500" cy="20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1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096000" y="50400"/>
            <a:ext cx="54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r"/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135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een deel van de tekst samenvatten.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587" y="1990726"/>
            <a:ext cx="1842738" cy="253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4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vak 17"/>
          <p:cNvSpPr txBox="1"/>
          <p:nvPr/>
        </p:nvSpPr>
        <p:spPr>
          <a:xfrm>
            <a:off x="5016000" y="2301538"/>
            <a:ext cx="6480000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                  t/m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2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6000" y="908050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993560"/>
            <a:ext cx="648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 t/m 8</a:t>
            </a:r>
            <a:endParaRPr lang="nl-NL" sz="20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Werk aan je woordenlijst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250" y="544730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68" y="4419600"/>
            <a:ext cx="2252132" cy="200659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609" y="5307796"/>
            <a:ext cx="498306" cy="473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/>
          <a:srcRect r="4398" b="-969"/>
          <a:stretch/>
        </p:blipFill>
        <p:spPr>
          <a:xfrm>
            <a:off x="6762306" y="2752228"/>
            <a:ext cx="1292271" cy="181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1860" y="2752229"/>
            <a:ext cx="1215075" cy="18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7880038" y="1114903"/>
            <a:ext cx="4039059" cy="5016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b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 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52425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7880038" y="642626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0174" y="4118588"/>
            <a:ext cx="2918786" cy="1909309"/>
          </a:xfrm>
          <a:prstGeom prst="rect">
            <a:avLst/>
          </a:prstGeom>
        </p:spPr>
      </p:pic>
      <p:sp>
        <p:nvSpPr>
          <p:cNvPr id="8" name="Tekstvak 18"/>
          <p:cNvSpPr txBox="1"/>
          <p:nvPr/>
        </p:nvSpPr>
        <p:spPr>
          <a:xfrm>
            <a:off x="695324" y="1106003"/>
            <a:ext cx="6480000" cy="5016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bespreken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      t/m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5324" y="64262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 en team</a:t>
            </a:r>
          </a:p>
        </p:txBody>
      </p:sp>
      <p:pic>
        <p:nvPicPr>
          <p:cNvPr id="10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353" y="2004004"/>
            <a:ext cx="498306" cy="4730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r="4398" b="-969"/>
          <a:stretch/>
        </p:blipFill>
        <p:spPr>
          <a:xfrm>
            <a:off x="2439135" y="3113460"/>
            <a:ext cx="1367693" cy="19259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1542" y="3113461"/>
            <a:ext cx="1378895" cy="192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3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een deel van de tekst samenvatten.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587" y="1990726"/>
            <a:ext cx="1842738" cy="253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2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vak 17"/>
          <p:cNvSpPr txBox="1"/>
          <p:nvPr/>
        </p:nvSpPr>
        <p:spPr>
          <a:xfrm>
            <a:off x="5016000" y="2301538"/>
            <a:ext cx="6480000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        t/m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3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6000" y="908050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993560"/>
            <a:ext cx="648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9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t/m 12</a:t>
            </a:r>
            <a:endParaRPr lang="nl-NL" sz="20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Werk aan je woordenlijst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3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Mortina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250" y="544730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68" y="4419600"/>
            <a:ext cx="2252132" cy="200659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725" y="5307796"/>
            <a:ext cx="498306" cy="4730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1757" t="2108" r="25603" b="3302"/>
          <a:stretch/>
        </p:blipFill>
        <p:spPr>
          <a:xfrm>
            <a:off x="6792257" y="2773871"/>
            <a:ext cx="1463743" cy="17555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2231" t="2352" r="26774" b="7382"/>
          <a:stretch/>
        </p:blipFill>
        <p:spPr>
          <a:xfrm>
            <a:off x="8974395" y="2773871"/>
            <a:ext cx="1380832" cy="175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8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-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2298</TotalTime>
  <Words>924</Words>
  <Application>Microsoft Office PowerPoint</Application>
  <PresentationFormat>Widescreen</PresentationFormat>
  <Paragraphs>297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Hilbert Geerling</dc:creator>
  <cp:lastModifiedBy>E.M. Baas</cp:lastModifiedBy>
  <cp:revision>218</cp:revision>
  <dcterms:created xsi:type="dcterms:W3CDTF">2017-07-26T14:05:48Z</dcterms:created>
  <dcterms:modified xsi:type="dcterms:W3CDTF">2022-08-03T12:23:07Z</dcterms:modified>
</cp:coreProperties>
</file>