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75" r:id="rId3"/>
    <p:sldId id="272" r:id="rId4"/>
    <p:sldId id="258" r:id="rId5"/>
    <p:sldId id="259" r:id="rId6"/>
    <p:sldId id="260" r:id="rId7"/>
    <p:sldId id="273" r:id="rId8"/>
    <p:sldId id="27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613"/>
  </p:normalViewPr>
  <p:slideViewPr>
    <p:cSldViewPr snapToGrid="0" snapToObjects="1">
      <p:cViewPr varScale="1">
        <p:scale>
          <a:sx n="92" d="100"/>
          <a:sy n="92" d="100"/>
        </p:scale>
        <p:origin x="1608" y="66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BB865A-6191-3B48-B0BB-AC5B43A65365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5222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09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7000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27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5270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3.png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voorspellen op basis van de titel en de tekeningen.</a:t>
            </a:r>
          </a:p>
        </p:txBody>
      </p:sp>
      <p:pic>
        <p:nvPicPr>
          <p:cNvPr id="13" name="Picture 12" descr="OP KAMP! - Jolanda  Horsten - ISBN: 978904872753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3115" y="1981805"/>
            <a:ext cx="1492885" cy="2130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703533" y="720807"/>
            <a:ext cx="482926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Verhelderen met je maatje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000" y="2339309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99 t/m 104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SchoolKX_New" charset="0"/>
              <a:ea typeface="SchoolKX_New" charset="0"/>
              <a:cs typeface="SchoolKX_New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813279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Bespreken woorden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9 t/m 12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016000" y="4769198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Moeilijke woorden overhoren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Antwoorden 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0434" y="610287"/>
            <a:ext cx="926256" cy="1308468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1090" y="2927443"/>
            <a:ext cx="1645944" cy="146649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3483" y="2927443"/>
            <a:ext cx="492125" cy="467207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3483" y="5933207"/>
            <a:ext cx="492125" cy="467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5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588199" y="4130140"/>
            <a:ext cx="493703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Kopieerblad les 13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minuten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6276312" y="1357811"/>
            <a:ext cx="3603759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Toets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88199" y="360102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AF8EB6BE-F602-449D-9054-5EC7B89D37F0}"/>
              </a:ext>
            </a:extLst>
          </p:cNvPr>
          <p:cNvSpPr txBox="1"/>
          <p:nvPr/>
        </p:nvSpPr>
        <p:spPr>
          <a:xfrm>
            <a:off x="507030" y="747905"/>
            <a:ext cx="5136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verhelderen met team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B601723D-8771-450A-A309-2F8257F745D6}"/>
              </a:ext>
            </a:extLst>
          </p:cNvPr>
          <p:cNvSpPr txBox="1"/>
          <p:nvPr/>
        </p:nvSpPr>
        <p:spPr>
          <a:xfrm>
            <a:off x="588199" y="1360151"/>
            <a:ext cx="493703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, toneellezen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ladzijde 102 t/m 104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verhelderen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ladzijde 99 t/m 104</a:t>
            </a: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0396" y="4188868"/>
            <a:ext cx="2750358" cy="2371323"/>
          </a:xfrm>
          <a:prstGeom prst="rect">
            <a:avLst/>
          </a:prstGeom>
        </p:spPr>
      </p:pic>
      <p:sp>
        <p:nvSpPr>
          <p:cNvPr id="17" name="Tekstvak 26">
            <a:extLst>
              <a:ext uri="{FF2B5EF4-FFF2-40B4-BE49-F238E27FC236}">
                <a16:creationId xmlns:a16="http://schemas.microsoft.com/office/drawing/2014/main" id="{40FDEEE0-C405-4E98-B542-49A802EE4C7D}"/>
              </a:ext>
            </a:extLst>
          </p:cNvPr>
          <p:cNvSpPr txBox="1"/>
          <p:nvPr/>
        </p:nvSpPr>
        <p:spPr>
          <a:xfrm>
            <a:off x="6276312" y="747905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6: Terugblik en 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5" name="Afbeelding 21">
            <a:extLst>
              <a:ext uri="{FF2B5EF4-FFF2-40B4-BE49-F238E27FC236}">
                <a16:creationId xmlns:a16="http://schemas.microsoft.com/office/drawing/2014/main" id="{36929841-D121-4A32-8D5B-DC3142970C1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199" y="467062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61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 descr="OP KAMP! - Jolanda  Horsten - ISBN: 978904872753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440" y="1973133"/>
            <a:ext cx="1492885" cy="2130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102314" y="979414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102314" y="2790085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105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109 en maak de 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toetsvragen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Woordrijtjes les 14 alvast oefenen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7820" y="4336534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2294" y="1528312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2294" y="3686752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8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2307" y="1691850"/>
            <a:ext cx="4120507" cy="269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een samenvatting schrijven met behulp van een verhaalkaart.</a:t>
            </a:r>
          </a:p>
        </p:txBody>
      </p:sp>
      <p:pic>
        <p:nvPicPr>
          <p:cNvPr id="12" name="Picture 11" descr="OP KAMP! - Jolanda  Horsten - ISBN: 978904872753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3115" y="1973133"/>
            <a:ext cx="1492885" cy="2130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586268" y="1227294"/>
            <a:ext cx="5358494" cy="47089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Verhaalkaart invullen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Kladversie werkschrift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Samenvatting bespreken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Netversie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kopieerblad</a:t>
            </a:r>
          </a:p>
          <a:p>
            <a:pPr marL="9525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Tekening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Woordrijtjes oefenen	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86268" y="715281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545422" y="2107577"/>
            <a:ext cx="3872948" cy="3103323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67" y="2114098"/>
            <a:ext cx="551985" cy="524036"/>
          </a:xfrm>
          <a:prstGeom prst="rect">
            <a:avLst/>
          </a:prstGeom>
        </p:spPr>
      </p:pic>
      <p:pic>
        <p:nvPicPr>
          <p:cNvPr id="12" name="Afbeelding 15">
            <a:extLst>
              <a:ext uri="{FF2B5EF4-FFF2-40B4-BE49-F238E27FC236}">
                <a16:creationId xmlns:a16="http://schemas.microsoft.com/office/drawing/2014/main" id="{C2DDF99B-BB77-4567-B89C-70477815D3C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68" y="3334997"/>
            <a:ext cx="551985" cy="524036"/>
          </a:xfrm>
          <a:prstGeom prst="rect">
            <a:avLst/>
          </a:prstGeom>
        </p:spPr>
      </p:pic>
      <p:pic>
        <p:nvPicPr>
          <p:cNvPr id="13" name="Afbeelding 15">
            <a:extLst>
              <a:ext uri="{FF2B5EF4-FFF2-40B4-BE49-F238E27FC236}">
                <a16:creationId xmlns:a16="http://schemas.microsoft.com/office/drawing/2014/main" id="{C2DDF99B-BB77-4567-B89C-70477815D3C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050" y="4569055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Woordbonnen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Nieuw 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966262"/>
            <a:ext cx="5875000" cy="3641414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sp>
        <p:nvSpPr>
          <p:cNvPr id="5" name="Tekstvak 15">
            <a:extLst>
              <a:ext uri="{FF2B5EF4-FFF2-40B4-BE49-F238E27FC236}">
                <a16:creationId xmlns:a16="http://schemas.microsoft.com/office/drawing/2014/main" id="{7B62515B-EBCE-458E-A29F-D83AA6157434}"/>
              </a:ext>
            </a:extLst>
          </p:cNvPr>
          <p:cNvSpPr txBox="1"/>
          <p:nvPr/>
        </p:nvSpPr>
        <p:spPr>
          <a:xfrm>
            <a:off x="743093" y="1532012"/>
            <a:ext cx="10705813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K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om tot een 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Afbeelding 17">
            <a:extLst>
              <a:ext uri="{FF2B5EF4-FFF2-40B4-BE49-F238E27FC236}">
                <a16:creationId xmlns:a16="http://schemas.microsoft.com/office/drawing/2014/main" id="{4F400B2A-03E4-4A04-BD2F-D7CD4B90F0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2016532"/>
            <a:ext cx="551985" cy="524036"/>
          </a:xfrm>
          <a:prstGeom prst="rect">
            <a:avLst/>
          </a:prstGeom>
        </p:spPr>
      </p:pic>
      <p:sp>
        <p:nvSpPr>
          <p:cNvPr id="7" name="Tekstvak 21">
            <a:extLst>
              <a:ext uri="{FF2B5EF4-FFF2-40B4-BE49-F238E27FC236}">
                <a16:creationId xmlns:a16="http://schemas.microsoft.com/office/drawing/2014/main" id="{D039F7D4-AC05-409D-9D4E-EF6A4A5009D7}"/>
              </a:ext>
            </a:extLst>
          </p:cNvPr>
          <p:cNvSpPr txBox="1"/>
          <p:nvPr/>
        </p:nvSpPr>
        <p:spPr>
          <a:xfrm>
            <a:off x="695325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Voorspellen</a:t>
            </a:r>
          </a:p>
        </p:txBody>
      </p:sp>
      <p:pic>
        <p:nvPicPr>
          <p:cNvPr id="8" name="Afbeelding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7618" y="2910061"/>
            <a:ext cx="3485980" cy="310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047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 verraden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vaat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oppakken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sleurt (meesleuren)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gehaast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handjevol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brutaal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maïs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geslopen (sluipen)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ontsnappen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podium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geroezemoes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506075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Schrijf de woorden op in de woordenlijst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11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schrijven</a:t>
            </a: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kumimoji="0" lang="nl-NL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es 11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noProof="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: 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9292" y="3474439"/>
            <a:ext cx="1791792" cy="2531161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640" y="2387439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54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790187" y="3273467"/>
            <a:ext cx="522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Lees bladzijde 84 t/m 91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11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Schrijf een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634219" y="1185626"/>
            <a:ext cx="522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Antwoorden 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454219" y="684901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65213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Verhelderen met je maatje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206" y="3872815"/>
            <a:ext cx="551985" cy="524036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7B62515B-EBCE-458E-A29F-D83AA6157434}"/>
              </a:ext>
            </a:extLst>
          </p:cNvPr>
          <p:cNvSpPr txBox="1"/>
          <p:nvPr/>
        </p:nvSpPr>
        <p:spPr>
          <a:xfrm>
            <a:off x="790187" y="1181065"/>
            <a:ext cx="522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4F400B2A-03E4-4A04-BD2F-D7CD4B90F0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14" y="1739034"/>
            <a:ext cx="551985" cy="524036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67477F73-DC72-456A-B171-0F9F44BED9E5}"/>
              </a:ext>
            </a:extLst>
          </p:cNvPr>
          <p:cNvSpPr txBox="1"/>
          <p:nvPr/>
        </p:nvSpPr>
        <p:spPr>
          <a:xfrm>
            <a:off x="798346" y="2778471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Lezen en 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039F7D4-AC05-409D-9D4E-EF6A4A5009D7}"/>
              </a:ext>
            </a:extLst>
          </p:cNvPr>
          <p:cNvSpPr txBox="1"/>
          <p:nvPr/>
        </p:nvSpPr>
        <p:spPr>
          <a:xfrm>
            <a:off x="757585" y="73743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Voorspellen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560D65D7-91B4-4678-81E8-87D29CBC9031}"/>
              </a:ext>
            </a:extLst>
          </p:cNvPr>
          <p:cNvSpPr txBox="1"/>
          <p:nvPr/>
        </p:nvSpPr>
        <p:spPr>
          <a:xfrm>
            <a:off x="6634219" y="3273467"/>
            <a:ext cx="522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, toneellezen 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ladzijde 89 t/m 91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verhelderen</a:t>
            </a: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ladzijde 84 t/m 91</a:t>
            </a: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6C0AACF-827F-47F4-B034-DC31FC9D9E9A}"/>
              </a:ext>
            </a:extLst>
          </p:cNvPr>
          <p:cNvSpPr txBox="1"/>
          <p:nvPr/>
        </p:nvSpPr>
        <p:spPr>
          <a:xfrm>
            <a:off x="6551992" y="2783966"/>
            <a:ext cx="5110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6: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verhelderen met team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6167" y="5016953"/>
            <a:ext cx="1732073" cy="1543238"/>
          </a:xfrm>
          <a:prstGeom prst="rect">
            <a:avLst/>
          </a:prstGeom>
        </p:spPr>
      </p:pic>
      <p:pic>
        <p:nvPicPr>
          <p:cNvPr id="25" name="Afbeelding 17">
            <a:extLst>
              <a:ext uri="{FF2B5EF4-FFF2-40B4-BE49-F238E27FC236}">
                <a16:creationId xmlns:a16="http://schemas.microsoft.com/office/drawing/2014/main" id="{4F400B2A-03E4-4A04-BD2F-D7CD4B90F0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545" y="1967436"/>
            <a:ext cx="551985" cy="524036"/>
          </a:xfrm>
          <a:prstGeom prst="rect">
            <a:avLst/>
          </a:prstGeom>
        </p:spPr>
      </p:pic>
      <p:pic>
        <p:nvPicPr>
          <p:cNvPr id="26" name="Afbeelding 17">
            <a:extLst>
              <a:ext uri="{FF2B5EF4-FFF2-40B4-BE49-F238E27FC236}">
                <a16:creationId xmlns:a16="http://schemas.microsoft.com/office/drawing/2014/main" id="{4F400B2A-03E4-4A04-BD2F-D7CD4B90F0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545" y="497612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2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©Success for All.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6000" y="1508215"/>
            <a:ext cx="1080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Voorspellen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verhelderen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Samenvatten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941425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7: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229627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B3188C6B-EB5B-419D-AFAF-52C8B85EF0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9627" y="3304769"/>
            <a:ext cx="3786526" cy="247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een deel van de tekst samenvatten. </a:t>
            </a:r>
          </a:p>
        </p:txBody>
      </p:sp>
      <p:pic>
        <p:nvPicPr>
          <p:cNvPr id="12" name="Picture 11" descr="OP KAMP! - Jolanda  Horsten - ISBN: 978904872753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3790" y="1973133"/>
            <a:ext cx="1492885" cy="2130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841805"/>
            <a:ext cx="482926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Samenvatten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941556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Bespreken woorden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t/m 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9730" y="4684108"/>
            <a:ext cx="1779253" cy="1585274"/>
          </a:xfrm>
          <a:prstGeom prst="rect">
            <a:avLst/>
          </a:prstGeom>
        </p:spPr>
      </p:pic>
      <p:sp>
        <p:nvSpPr>
          <p:cNvPr id="13" name="Tekstvak 14"/>
          <p:cNvSpPr txBox="1"/>
          <p:nvPr/>
        </p:nvSpPr>
        <p:spPr>
          <a:xfrm>
            <a:off x="5008104" y="2467762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Teamantwoord: verhaalkaart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195" y="664333"/>
            <a:ext cx="1018500" cy="143877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071" y="2984624"/>
            <a:ext cx="498306" cy="473075"/>
          </a:xfrm>
          <a:prstGeom prst="rect">
            <a:avLst/>
          </a:prstGeom>
        </p:spPr>
      </p:pic>
      <p:sp>
        <p:nvSpPr>
          <p:cNvPr id="17" name="Tekstvak 17"/>
          <p:cNvSpPr txBox="1"/>
          <p:nvPr/>
        </p:nvSpPr>
        <p:spPr>
          <a:xfrm>
            <a:off x="5008104" y="4330390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92 t/m 98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071" y="4916388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8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510502" y="4148497"/>
            <a:ext cx="5282548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, toneellezen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ladzijde 97 en 98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verhelderen</a:t>
            </a: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ladzijde 92 t/m 98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542792" y="1275300"/>
            <a:ext cx="3638158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oorden van de week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Samenvatten 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verhelderen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week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542792" y="723157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510502" y="3596354"/>
            <a:ext cx="5136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5: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verhelderen met team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sp>
        <p:nvSpPr>
          <p:cNvPr id="14" name="Tekstvak 18"/>
          <p:cNvSpPr txBox="1"/>
          <p:nvPr/>
        </p:nvSpPr>
        <p:spPr>
          <a:xfrm>
            <a:off x="510503" y="1275300"/>
            <a:ext cx="5282547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Moeilijke woorden overhoren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Antwoorden 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Schrijf een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7"/>
          <p:cNvSpPr txBox="1"/>
          <p:nvPr/>
        </p:nvSpPr>
        <p:spPr>
          <a:xfrm>
            <a:off x="510503" y="693547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Verhelderen met je maatje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9164" y="4429123"/>
            <a:ext cx="2471700" cy="213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17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Op kamp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Ik ken de betekenis van de woorden van de week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 descr="OP KAMP! - Jolanda  Horsten - ISBN: 978904872753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3115" y="1990726"/>
            <a:ext cx="1492885" cy="2130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4089</TotalTime>
  <Words>913</Words>
  <Application>Microsoft Office PowerPoint</Application>
  <PresentationFormat>Widescreen</PresentationFormat>
  <Paragraphs>277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SchoolKX_New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314</cp:revision>
  <dcterms:created xsi:type="dcterms:W3CDTF">2017-07-26T14:05:48Z</dcterms:created>
  <dcterms:modified xsi:type="dcterms:W3CDTF">2022-08-03T12:05:35Z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co">
    <vt:lpwstr>JA</vt:lpwstr>
  </property>
</Properties>
</file>