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72" r:id="rId3"/>
    <p:sldId id="258" r:id="rId4"/>
    <p:sldId id="259" r:id="rId5"/>
    <p:sldId id="260" r:id="rId6"/>
    <p:sldId id="273" r:id="rId7"/>
    <p:sldId id="274" r:id="rId8"/>
    <p:sldId id="263" r:id="rId9"/>
    <p:sldId id="264" r:id="rId10"/>
    <p:sldId id="265" r:id="rId11"/>
    <p:sldId id="266" r:id="rId12"/>
    <p:sldId id="275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92" d="100"/>
          <a:sy n="92" d="100"/>
        </p:scale>
        <p:origin x="1608" y="66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BB865A-6191-3B48-B0BB-AC5B43A65365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522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000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727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4.png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nl/url?sa=i&amp;rct=j&amp;q=&amp;esrc=s&amp;source=images&amp;cd=&amp;cad=rja&amp;uact=8&amp;ved=0ahUKEwiE4IWH7-vYAhVELlAKHSLEDxUQjRwIBw&amp;url=https://www.bol.com/nl/f/dolfje-weerwolfje-meermonster/9200000026240587/&amp;psig=AOvVaw0dzpJByuGmHv7NDGJRlGDM&amp;ust=1516720701011497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voorspellen op basis van de titel en tekeningen.</a:t>
            </a:r>
          </a:p>
        </p:txBody>
      </p:sp>
      <p:pic>
        <p:nvPicPr>
          <p:cNvPr id="12" name="Picture 11" descr="Image result for meermonster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300" y="1990726"/>
            <a:ext cx="1724025" cy="2475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35274" y="1360151"/>
            <a:ext cx="431497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AF8EB6BE-F602-449D-9054-5EC7B89D37F0}"/>
              </a:ext>
            </a:extLst>
          </p:cNvPr>
          <p:cNvSpPr txBox="1"/>
          <p:nvPr/>
        </p:nvSpPr>
        <p:spPr>
          <a:xfrm>
            <a:off x="507030" y="892521"/>
            <a:ext cx="513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B601723D-8771-450A-A309-2F8257F745D6}"/>
              </a:ext>
            </a:extLst>
          </p:cNvPr>
          <p:cNvSpPr txBox="1"/>
          <p:nvPr/>
        </p:nvSpPr>
        <p:spPr>
          <a:xfrm>
            <a:off x="566991" y="1360151"/>
            <a:ext cx="493703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78 en 80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74 t/m 77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26">
            <a:extLst>
              <a:ext uri="{FF2B5EF4-FFF2-40B4-BE49-F238E27FC236}">
                <a16:creationId xmlns:a16="http://schemas.microsoft.com/office/drawing/2014/main" id="{40FDEEE0-C405-4E98-B542-49A802EE4C7D}"/>
              </a:ext>
            </a:extLst>
          </p:cNvPr>
          <p:cNvSpPr txBox="1"/>
          <p:nvPr/>
        </p:nvSpPr>
        <p:spPr>
          <a:xfrm>
            <a:off x="6535274" y="89252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Terugblik en 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21">
            <a:extLst>
              <a:ext uri="{FF2B5EF4-FFF2-40B4-BE49-F238E27FC236}">
                <a16:creationId xmlns:a16="http://schemas.microsoft.com/office/drawing/2014/main" id="{36929841-D121-4A32-8D5B-DC3142970C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991" y="3082884"/>
            <a:ext cx="551985" cy="524036"/>
          </a:xfrm>
          <a:prstGeom prst="rect">
            <a:avLst/>
          </a:prstGeom>
        </p:spPr>
      </p:pic>
      <p:sp>
        <p:nvSpPr>
          <p:cNvPr id="17" name="Tekstvak 20">
            <a:extLst>
              <a:ext uri="{FF2B5EF4-FFF2-40B4-BE49-F238E27FC236}">
                <a16:creationId xmlns:a16="http://schemas.microsoft.com/office/drawing/2014/main" id="{B601723D-8771-450A-A309-2F8257F745D6}"/>
              </a:ext>
            </a:extLst>
          </p:cNvPr>
          <p:cNvSpPr txBox="1"/>
          <p:nvPr/>
        </p:nvSpPr>
        <p:spPr>
          <a:xfrm>
            <a:off x="566991" y="4375669"/>
            <a:ext cx="493703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Kopieerblad les 13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645" y="2965564"/>
            <a:ext cx="2300235" cy="1983233"/>
          </a:xfrm>
          <a:prstGeom prst="rect">
            <a:avLst/>
          </a:prstGeom>
        </p:spPr>
      </p:pic>
      <p:sp>
        <p:nvSpPr>
          <p:cNvPr id="25" name="Tekstvak 26">
            <a:extLst>
              <a:ext uri="{FF2B5EF4-FFF2-40B4-BE49-F238E27FC236}">
                <a16:creationId xmlns:a16="http://schemas.microsoft.com/office/drawing/2014/main" id="{40FDEEE0-C405-4E98-B542-49A802EE4C7D}"/>
              </a:ext>
            </a:extLst>
          </p:cNvPr>
          <p:cNvSpPr txBox="1"/>
          <p:nvPr/>
        </p:nvSpPr>
        <p:spPr>
          <a:xfrm>
            <a:off x="507030" y="382492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613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informatie uit een tekst 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 descr="Image result for meermonster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300" y="1990726"/>
            <a:ext cx="1724025" cy="2475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800875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bladzijde 81 t/m 84 en de toets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Woordrijtjes les 14 alvast oefenen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Oefenen voor de toets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112" y="4001153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543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024" y="3616482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00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399" y="2102491"/>
            <a:ext cx="3705762" cy="242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een beschrijving van de omgeving geven op basis van informatie uit de tekst.</a:t>
            </a:r>
          </a:p>
        </p:txBody>
      </p:sp>
      <p:pic>
        <p:nvPicPr>
          <p:cNvPr id="13" name="Picture 12" descr="Image result for meermonster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1990726"/>
            <a:ext cx="1724025" cy="2475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533260" y="1012665"/>
            <a:ext cx="5320786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Woordweb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15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Kladversie werkschrift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Kladversie bespreken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Afvinklijst les 15</a:t>
            </a:r>
          </a:p>
          <a:p>
            <a:pPr marL="9525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Netversie kopieerblad</a:t>
            </a:r>
          </a:p>
          <a:p>
            <a:pPr marL="9525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Tekening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Woordrijtjes oefenen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00230" y="55823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577006" y="2275120"/>
            <a:ext cx="4147931" cy="3323662"/>
          </a:xfrm>
          <a:prstGeom prst="rect">
            <a:avLst/>
          </a:prstGeom>
        </p:spPr>
      </p:pic>
      <p:pic>
        <p:nvPicPr>
          <p:cNvPr id="11" name="Afbeelding 15">
            <a:extLst>
              <a:ext uri="{FF2B5EF4-FFF2-40B4-BE49-F238E27FC236}">
                <a16:creationId xmlns:a16="http://schemas.microsoft.com/office/drawing/2014/main" id="{C2DDF99B-BB77-4567-B89C-70477815D3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79" y="3674932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68" y="1536569"/>
            <a:ext cx="551985" cy="524036"/>
          </a:xfrm>
          <a:prstGeom prst="rect">
            <a:avLst/>
          </a:prstGeom>
        </p:spPr>
      </p:pic>
      <p:pic>
        <p:nvPicPr>
          <p:cNvPr id="12" name="Afbeelding 15">
            <a:extLst>
              <a:ext uri="{FF2B5EF4-FFF2-40B4-BE49-F238E27FC236}">
                <a16:creationId xmlns:a16="http://schemas.microsoft.com/office/drawing/2014/main" id="{C2DDF99B-BB77-4567-B89C-70477815D3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12" y="496219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605" y="2100352"/>
            <a:ext cx="5127265" cy="317795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 descr="Image result for meermonster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844" y="3689330"/>
            <a:ext cx="1171978" cy="169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schim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middel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kaak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buitelen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opslokken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lantaarn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rondleiding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dwalen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rugleuning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ruit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beledigen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mist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506075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chrijf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de woorden op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in de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woordenlijst</a:t>
            </a: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	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15 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Klaar?	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les 11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kumimoji="0" lang="nl-N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Woordbon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schrijven</a:t>
            </a: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es 11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: 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2041" y="3421930"/>
            <a:ext cx="1859219" cy="262641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640" y="238743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4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565267" y="3699571"/>
            <a:ext cx="522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bladzijde 59 t/m 66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Schrijf een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431553" y="1337778"/>
            <a:ext cx="522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Antwoorden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186000" y="748215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65213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Stap 4: Verhelderen met je maatje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17" y="4297313"/>
            <a:ext cx="551985" cy="524036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7B62515B-EBCE-458E-A29F-D83AA6157434}"/>
              </a:ext>
            </a:extLst>
          </p:cNvPr>
          <p:cNvSpPr txBox="1"/>
          <p:nvPr/>
        </p:nvSpPr>
        <p:spPr>
          <a:xfrm>
            <a:off x="565267" y="1316567"/>
            <a:ext cx="522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	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17" y="1896167"/>
            <a:ext cx="551985" cy="524036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67477F73-DC72-456A-B171-0F9F44BED9E5}"/>
              </a:ext>
            </a:extLst>
          </p:cNvPr>
          <p:cNvSpPr txBox="1"/>
          <p:nvPr/>
        </p:nvSpPr>
        <p:spPr>
          <a:xfrm>
            <a:off x="565267" y="319320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039F7D4-AC05-409D-9D4E-EF6A4A5009D7}"/>
              </a:ext>
            </a:extLst>
          </p:cNvPr>
          <p:cNvSpPr txBox="1"/>
          <p:nvPr/>
        </p:nvSpPr>
        <p:spPr>
          <a:xfrm>
            <a:off x="565267" y="74821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Voorspellen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60D65D7-91B4-4678-81E8-87D29CBC9031}"/>
              </a:ext>
            </a:extLst>
          </p:cNvPr>
          <p:cNvSpPr txBox="1"/>
          <p:nvPr/>
        </p:nvSpPr>
        <p:spPr>
          <a:xfrm>
            <a:off x="6431553" y="3699571"/>
            <a:ext cx="522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65 en 66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59 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66</a:t>
            </a:r>
          </a:p>
          <a:p>
            <a:pPr marL="9525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6C0AACF-827F-47F4-B034-DC31FC9D9E9A}"/>
              </a:ext>
            </a:extLst>
          </p:cNvPr>
          <p:cNvSpPr txBox="1"/>
          <p:nvPr/>
        </p:nvSpPr>
        <p:spPr>
          <a:xfrm>
            <a:off x="6431553" y="3199535"/>
            <a:ext cx="5110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493" y="5010622"/>
            <a:ext cx="1732073" cy="1543238"/>
          </a:xfrm>
          <a:prstGeom prst="rect">
            <a:avLst/>
          </a:prstGeom>
        </p:spPr>
      </p:pic>
      <p:pic>
        <p:nvPicPr>
          <p:cNvPr id="25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346" y="2153386"/>
            <a:ext cx="551985" cy="524036"/>
          </a:xfrm>
          <a:prstGeom prst="rect">
            <a:avLst/>
          </a:prstGeom>
        </p:spPr>
      </p:pic>
      <p:pic>
        <p:nvPicPr>
          <p:cNvPr id="26" name="Afbeelding 17">
            <a:extLst>
              <a:ext uri="{FF2B5EF4-FFF2-40B4-BE49-F238E27FC236}">
                <a16:creationId xmlns:a16="http://schemas.microsoft.com/office/drawing/2014/main" id="{4F400B2A-03E4-4A04-BD2F-D7CD4B90F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4345" y="540550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©Success for All.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6000" y="1508215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94142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6: 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3188C6B-EB5B-419D-AFAF-52C8B85EF0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525" y="3044858"/>
            <a:ext cx="3588931" cy="234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een deel van de tekst samenvatten. </a:t>
            </a:r>
          </a:p>
        </p:txBody>
      </p:sp>
      <p:pic>
        <p:nvPicPr>
          <p:cNvPr id="8" name="Picture 7" descr="Image result for meermonster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650" y="1990726"/>
            <a:ext cx="1724025" cy="2475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861652"/>
            <a:ext cx="482926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32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Samenvatten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41556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Bespreken 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t/m 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332" y="4098383"/>
            <a:ext cx="1924415" cy="1714611"/>
          </a:xfrm>
          <a:prstGeom prst="rect">
            <a:avLst/>
          </a:prstGeom>
        </p:spPr>
      </p:pic>
      <p:sp>
        <p:nvSpPr>
          <p:cNvPr id="13" name="Tekstvak 14"/>
          <p:cNvSpPr txBox="1"/>
          <p:nvPr/>
        </p:nvSpPr>
        <p:spPr>
          <a:xfrm>
            <a:off x="5016000" y="2272774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Teamantwoord, Verhaalkaart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0621" y="584502"/>
            <a:ext cx="1109204" cy="156690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71" y="2825717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5016000" y="3562476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67 t/m 73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71" y="4170701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85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388893" y="4077774"/>
            <a:ext cx="528254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72 en 73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Woorden verhelderen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ladzijde 67 t/m 73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589925" y="1286175"/>
            <a:ext cx="4175485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verhelderen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14510" y="7744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283862" y="3622809"/>
            <a:ext cx="51369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5: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verhelderen met team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8"/>
          <p:cNvSpPr txBox="1"/>
          <p:nvPr/>
        </p:nvSpPr>
        <p:spPr>
          <a:xfrm>
            <a:off x="388894" y="1232441"/>
            <a:ext cx="528254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Antwoorden vergelijken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Schrijf 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7"/>
          <p:cNvSpPr txBox="1"/>
          <p:nvPr/>
        </p:nvSpPr>
        <p:spPr>
          <a:xfrm>
            <a:off x="325331" y="7744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Verhelderen met je maatje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7588" y="3221069"/>
            <a:ext cx="2151338" cy="1854856"/>
          </a:xfrm>
          <a:prstGeom prst="rect">
            <a:avLst/>
          </a:prstGeom>
        </p:spPr>
      </p:pic>
      <p:pic>
        <p:nvPicPr>
          <p:cNvPr id="2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31" y="2129479"/>
            <a:ext cx="551985" cy="524036"/>
          </a:xfrm>
          <a:prstGeom prst="rect">
            <a:avLst/>
          </a:prstGeom>
        </p:spPr>
      </p:pic>
      <p:pic>
        <p:nvPicPr>
          <p:cNvPr id="2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93" y="580050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79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Ik ken de betekenis van de woorden van de week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 descr="Image result for meermonster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975" y="1990726"/>
            <a:ext cx="1724025" cy="2475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563350" y="663110"/>
            <a:ext cx="48292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Verhelderen met je maatje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5999" y="2181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74 t/m 77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woordbon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SchoolKX_New" charset="0"/>
                <a:ea typeface="SchoolKX_New" charset="0"/>
                <a:cs typeface="SchoolKX_New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SchoolKX_New" charset="0"/>
              <a:ea typeface="SchoolKX_New" charset="0"/>
              <a:cs typeface="SchoolKX_New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25416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Bespreken 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 t/m 12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Klaaropdracht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les 13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015999" y="4740101"/>
            <a:ext cx="648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Antwoorden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es 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MeerMonster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1007" y="59041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361" y="2681461"/>
            <a:ext cx="1615674" cy="143952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1" y="2780542"/>
            <a:ext cx="492125" cy="467207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671" y="5513235"/>
            <a:ext cx="492125" cy="467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5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3606</TotalTime>
  <Words>875</Words>
  <Application>Microsoft Office PowerPoint</Application>
  <PresentationFormat>Widescreen</PresentationFormat>
  <Paragraphs>272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SchoolKX_New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274</cp:revision>
  <dcterms:created xsi:type="dcterms:W3CDTF">2017-07-26T14:05:48Z</dcterms:created>
  <dcterms:modified xsi:type="dcterms:W3CDTF">2022-08-03T11:53:33Z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