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303F02-DF5A-4DCC-8F41-5641408EDDD3}" v="50" dt="2025-02-17T14:53:51.1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66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co van Waardhuizen" userId="536f1707-15b1-49fb-ba25-fab88906ba51" providerId="ADAL" clId="{19303F02-DF5A-4DCC-8F41-5641408EDDD3}"/>
    <pc:docChg chg="custSel addSld modSld modMainMaster">
      <pc:chgData name="Jacco van Waardhuizen" userId="536f1707-15b1-49fb-ba25-fab88906ba51" providerId="ADAL" clId="{19303F02-DF5A-4DCC-8F41-5641408EDDD3}" dt="2025-02-17T14:54:26.010" v="264" actId="14100"/>
      <pc:docMkLst>
        <pc:docMk/>
      </pc:docMkLst>
      <pc:sldChg chg="addSp delSp modSp new mod setBg">
        <pc:chgData name="Jacco van Waardhuizen" userId="536f1707-15b1-49fb-ba25-fab88906ba51" providerId="ADAL" clId="{19303F02-DF5A-4DCC-8F41-5641408EDDD3}" dt="2025-02-17T14:54:26.010" v="264" actId="14100"/>
        <pc:sldMkLst>
          <pc:docMk/>
          <pc:sldMk cId="1887368387" sldId="256"/>
        </pc:sldMkLst>
        <pc:spChg chg="del">
          <ac:chgData name="Jacco van Waardhuizen" userId="536f1707-15b1-49fb-ba25-fab88906ba51" providerId="ADAL" clId="{19303F02-DF5A-4DCC-8F41-5641408EDDD3}" dt="2025-02-17T14:24:12.350" v="1" actId="478"/>
          <ac:spMkLst>
            <pc:docMk/>
            <pc:sldMk cId="1887368387" sldId="256"/>
            <ac:spMk id="2" creationId="{14939083-61A9-7210-40AA-230A1CA77955}"/>
          </ac:spMkLst>
        </pc:spChg>
        <pc:spChg chg="del">
          <ac:chgData name="Jacco van Waardhuizen" userId="536f1707-15b1-49fb-ba25-fab88906ba51" providerId="ADAL" clId="{19303F02-DF5A-4DCC-8F41-5641408EDDD3}" dt="2025-02-17T14:24:14.194" v="2" actId="478"/>
          <ac:spMkLst>
            <pc:docMk/>
            <pc:sldMk cId="1887368387" sldId="256"/>
            <ac:spMk id="3" creationId="{329FC514-2DE1-0512-F90E-934C93CEB78E}"/>
          </ac:spMkLst>
        </pc:spChg>
        <pc:picChg chg="add mod">
          <ac:chgData name="Jacco van Waardhuizen" userId="536f1707-15b1-49fb-ba25-fab88906ba51" providerId="ADAL" clId="{19303F02-DF5A-4DCC-8F41-5641408EDDD3}" dt="2025-02-17T14:54:26.010" v="264" actId="14100"/>
          <ac:picMkLst>
            <pc:docMk/>
            <pc:sldMk cId="1887368387" sldId="256"/>
            <ac:picMk id="5" creationId="{E36D19EB-58CC-D9C5-9EBE-D8B5EAB90669}"/>
          </ac:picMkLst>
        </pc:picChg>
        <pc:picChg chg="add mod">
          <ac:chgData name="Jacco van Waardhuizen" userId="536f1707-15b1-49fb-ba25-fab88906ba51" providerId="ADAL" clId="{19303F02-DF5A-4DCC-8F41-5641408EDDD3}" dt="2025-02-17T14:53:41.037" v="254" actId="1076"/>
          <ac:picMkLst>
            <pc:docMk/>
            <pc:sldMk cId="1887368387" sldId="256"/>
            <ac:picMk id="1026" creationId="{6D5D10CB-20B0-3645-A7FC-5A8E0A644019}"/>
          </ac:picMkLst>
        </pc:picChg>
        <pc:picChg chg="add mod">
          <ac:chgData name="Jacco van Waardhuizen" userId="536f1707-15b1-49fb-ba25-fab88906ba51" providerId="ADAL" clId="{19303F02-DF5A-4DCC-8F41-5641408EDDD3}" dt="2025-02-17T14:53:51.193" v="259" actId="1076"/>
          <ac:picMkLst>
            <pc:docMk/>
            <pc:sldMk cId="1887368387" sldId="256"/>
            <ac:picMk id="1028" creationId="{F03C2F25-8D7C-344C-13DF-2F932645BCCA}"/>
          </ac:picMkLst>
        </pc:picChg>
        <pc:picChg chg="add mod">
          <ac:chgData name="Jacco van Waardhuizen" userId="536f1707-15b1-49fb-ba25-fab88906ba51" providerId="ADAL" clId="{19303F02-DF5A-4DCC-8F41-5641408EDDD3}" dt="2025-02-17T14:53:45.102" v="256" actId="1076"/>
          <ac:picMkLst>
            <pc:docMk/>
            <pc:sldMk cId="1887368387" sldId="256"/>
            <ac:picMk id="1030" creationId="{4838397B-16BF-46E5-D0B6-832FBCA4823C}"/>
          </ac:picMkLst>
        </pc:picChg>
      </pc:sldChg>
      <pc:sldChg chg="addSp modSp new mod">
        <pc:chgData name="Jacco van Waardhuizen" userId="536f1707-15b1-49fb-ba25-fab88906ba51" providerId="ADAL" clId="{19303F02-DF5A-4DCC-8F41-5641408EDDD3}" dt="2025-02-17T14:53:08.233" v="248" actId="1440"/>
        <pc:sldMkLst>
          <pc:docMk/>
          <pc:sldMk cId="2360626835" sldId="257"/>
        </pc:sldMkLst>
        <pc:picChg chg="add mod">
          <ac:chgData name="Jacco van Waardhuizen" userId="536f1707-15b1-49fb-ba25-fab88906ba51" providerId="ADAL" clId="{19303F02-DF5A-4DCC-8F41-5641408EDDD3}" dt="2025-02-17T14:53:05.845" v="247" actId="1440"/>
          <ac:picMkLst>
            <pc:docMk/>
            <pc:sldMk cId="2360626835" sldId="257"/>
            <ac:picMk id="3" creationId="{C0FB35C7-6E1F-2A00-DE0D-8F2024E7F7AA}"/>
          </ac:picMkLst>
        </pc:picChg>
        <pc:picChg chg="add mod">
          <ac:chgData name="Jacco van Waardhuizen" userId="536f1707-15b1-49fb-ba25-fab88906ba51" providerId="ADAL" clId="{19303F02-DF5A-4DCC-8F41-5641408EDDD3}" dt="2025-02-17T14:53:08.233" v="248" actId="1440"/>
          <ac:picMkLst>
            <pc:docMk/>
            <pc:sldMk cId="2360626835" sldId="257"/>
            <ac:picMk id="5" creationId="{0222AB73-4A25-FBF8-90EA-2D37FF249716}"/>
          </ac:picMkLst>
        </pc:picChg>
      </pc:sldChg>
      <pc:sldChg chg="addSp modSp new mod">
        <pc:chgData name="Jacco van Waardhuizen" userId="536f1707-15b1-49fb-ba25-fab88906ba51" providerId="ADAL" clId="{19303F02-DF5A-4DCC-8F41-5641408EDDD3}" dt="2025-02-17T14:53:01.425" v="246" actId="1440"/>
        <pc:sldMkLst>
          <pc:docMk/>
          <pc:sldMk cId="880652534" sldId="258"/>
        </pc:sldMkLst>
        <pc:picChg chg="add mod">
          <ac:chgData name="Jacco van Waardhuizen" userId="536f1707-15b1-49fb-ba25-fab88906ba51" providerId="ADAL" clId="{19303F02-DF5A-4DCC-8F41-5641408EDDD3}" dt="2025-02-17T14:53:01.425" v="246" actId="1440"/>
          <ac:picMkLst>
            <pc:docMk/>
            <pc:sldMk cId="880652534" sldId="258"/>
            <ac:picMk id="3" creationId="{9CADCFF7-339B-5F38-66DE-08D7131AF884}"/>
          </ac:picMkLst>
        </pc:picChg>
      </pc:sldChg>
      <pc:sldChg chg="addSp delSp modSp new mod">
        <pc:chgData name="Jacco van Waardhuizen" userId="536f1707-15b1-49fb-ba25-fab88906ba51" providerId="ADAL" clId="{19303F02-DF5A-4DCC-8F41-5641408EDDD3}" dt="2025-02-17T14:52:43.749" v="244" actId="1440"/>
        <pc:sldMkLst>
          <pc:docMk/>
          <pc:sldMk cId="865364711" sldId="259"/>
        </pc:sldMkLst>
        <pc:spChg chg="add mod">
          <ac:chgData name="Jacco van Waardhuizen" userId="536f1707-15b1-49fb-ba25-fab88906ba51" providerId="ADAL" clId="{19303F02-DF5A-4DCC-8F41-5641408EDDD3}" dt="2025-02-17T14:42:42.502" v="42" actId="2085"/>
          <ac:spMkLst>
            <pc:docMk/>
            <pc:sldMk cId="865364711" sldId="259"/>
            <ac:spMk id="6" creationId="{279B85A8-268C-119A-36C5-55317FA0AA1E}"/>
          </ac:spMkLst>
        </pc:spChg>
        <pc:spChg chg="add mod">
          <ac:chgData name="Jacco van Waardhuizen" userId="536f1707-15b1-49fb-ba25-fab88906ba51" providerId="ADAL" clId="{19303F02-DF5A-4DCC-8F41-5641408EDDD3}" dt="2025-02-17T14:43:17.997" v="46" actId="207"/>
          <ac:spMkLst>
            <pc:docMk/>
            <pc:sldMk cId="865364711" sldId="259"/>
            <ac:spMk id="9" creationId="{2A1589B3-BE37-30FF-EFA9-34DDC46717CC}"/>
          </ac:spMkLst>
        </pc:spChg>
        <pc:spChg chg="add mod">
          <ac:chgData name="Jacco van Waardhuizen" userId="536f1707-15b1-49fb-ba25-fab88906ba51" providerId="ADAL" clId="{19303F02-DF5A-4DCC-8F41-5641408EDDD3}" dt="2025-02-17T14:43:23.966" v="48" actId="1076"/>
          <ac:spMkLst>
            <pc:docMk/>
            <pc:sldMk cId="865364711" sldId="259"/>
            <ac:spMk id="10" creationId="{4FF2940E-8852-F740-1EDA-C933E9E4C337}"/>
          </ac:spMkLst>
        </pc:spChg>
        <pc:spChg chg="add mod">
          <ac:chgData name="Jacco van Waardhuizen" userId="536f1707-15b1-49fb-ba25-fab88906ba51" providerId="ADAL" clId="{19303F02-DF5A-4DCC-8F41-5641408EDDD3}" dt="2025-02-17T14:43:28.950" v="50" actId="1076"/>
          <ac:spMkLst>
            <pc:docMk/>
            <pc:sldMk cId="865364711" sldId="259"/>
            <ac:spMk id="11" creationId="{E23D1257-962B-44CD-9886-8D14E218110F}"/>
          </ac:spMkLst>
        </pc:spChg>
        <pc:spChg chg="add mod">
          <ac:chgData name="Jacco van Waardhuizen" userId="536f1707-15b1-49fb-ba25-fab88906ba51" providerId="ADAL" clId="{19303F02-DF5A-4DCC-8F41-5641408EDDD3}" dt="2025-02-17T14:43:34.343" v="52" actId="1076"/>
          <ac:spMkLst>
            <pc:docMk/>
            <pc:sldMk cId="865364711" sldId="259"/>
            <ac:spMk id="12" creationId="{CEA816B5-9DDC-660E-52C2-B093BAC32114}"/>
          </ac:spMkLst>
        </pc:spChg>
        <pc:spChg chg="add mod">
          <ac:chgData name="Jacco van Waardhuizen" userId="536f1707-15b1-49fb-ba25-fab88906ba51" providerId="ADAL" clId="{19303F02-DF5A-4DCC-8F41-5641408EDDD3}" dt="2025-02-17T14:43:38.645" v="54" actId="1076"/>
          <ac:spMkLst>
            <pc:docMk/>
            <pc:sldMk cId="865364711" sldId="259"/>
            <ac:spMk id="13" creationId="{9A3406C9-C924-E0CC-D4FF-8C0D8BCE2B03}"/>
          </ac:spMkLst>
        </pc:spChg>
        <pc:spChg chg="add mod">
          <ac:chgData name="Jacco van Waardhuizen" userId="536f1707-15b1-49fb-ba25-fab88906ba51" providerId="ADAL" clId="{19303F02-DF5A-4DCC-8F41-5641408EDDD3}" dt="2025-02-17T14:43:42.503" v="56" actId="1076"/>
          <ac:spMkLst>
            <pc:docMk/>
            <pc:sldMk cId="865364711" sldId="259"/>
            <ac:spMk id="14" creationId="{44BD3AA0-16A2-66BA-E2BF-DDCDA8DA5883}"/>
          </ac:spMkLst>
        </pc:spChg>
        <pc:spChg chg="add mod">
          <ac:chgData name="Jacco van Waardhuizen" userId="536f1707-15b1-49fb-ba25-fab88906ba51" providerId="ADAL" clId="{19303F02-DF5A-4DCC-8F41-5641408EDDD3}" dt="2025-02-17T14:44:29.938" v="58" actId="14100"/>
          <ac:spMkLst>
            <pc:docMk/>
            <pc:sldMk cId="865364711" sldId="259"/>
            <ac:spMk id="15" creationId="{F3E4E663-78AC-B415-7107-8E437B045BBC}"/>
          </ac:spMkLst>
        </pc:spChg>
        <pc:spChg chg="add mod">
          <ac:chgData name="Jacco van Waardhuizen" userId="536f1707-15b1-49fb-ba25-fab88906ba51" providerId="ADAL" clId="{19303F02-DF5A-4DCC-8F41-5641408EDDD3}" dt="2025-02-17T14:44:34.473" v="60" actId="1076"/>
          <ac:spMkLst>
            <pc:docMk/>
            <pc:sldMk cId="865364711" sldId="259"/>
            <ac:spMk id="16" creationId="{89C64619-4E9F-331F-E4F3-0F4F1C29F8DB}"/>
          </ac:spMkLst>
        </pc:spChg>
        <pc:spChg chg="add del mod">
          <ac:chgData name="Jacco van Waardhuizen" userId="536f1707-15b1-49fb-ba25-fab88906ba51" providerId="ADAL" clId="{19303F02-DF5A-4DCC-8F41-5641408EDDD3}" dt="2025-02-17T14:45:10.920" v="84" actId="478"/>
          <ac:spMkLst>
            <pc:docMk/>
            <pc:sldMk cId="865364711" sldId="259"/>
            <ac:spMk id="17" creationId="{CF173AC1-9291-71CF-0844-6B22BAB0B391}"/>
          </ac:spMkLst>
        </pc:spChg>
        <pc:spChg chg="add del mod">
          <ac:chgData name="Jacco van Waardhuizen" userId="536f1707-15b1-49fb-ba25-fab88906ba51" providerId="ADAL" clId="{19303F02-DF5A-4DCC-8F41-5641408EDDD3}" dt="2025-02-17T14:45:09.678" v="83" actId="478"/>
          <ac:spMkLst>
            <pc:docMk/>
            <pc:sldMk cId="865364711" sldId="259"/>
            <ac:spMk id="18" creationId="{A70EBB73-6FD6-9926-F517-C368F60A39A6}"/>
          </ac:spMkLst>
        </pc:spChg>
        <pc:spChg chg="add del mod">
          <ac:chgData name="Jacco van Waardhuizen" userId="536f1707-15b1-49fb-ba25-fab88906ba51" providerId="ADAL" clId="{19303F02-DF5A-4DCC-8F41-5641408EDDD3}" dt="2025-02-17T14:45:09.103" v="82" actId="478"/>
          <ac:spMkLst>
            <pc:docMk/>
            <pc:sldMk cId="865364711" sldId="259"/>
            <ac:spMk id="19" creationId="{E02DAFDE-D095-DFAC-243F-968B70A84994}"/>
          </ac:spMkLst>
        </pc:spChg>
        <pc:spChg chg="add del mod">
          <ac:chgData name="Jacco van Waardhuizen" userId="536f1707-15b1-49fb-ba25-fab88906ba51" providerId="ADAL" clId="{19303F02-DF5A-4DCC-8F41-5641408EDDD3}" dt="2025-02-17T14:45:08.591" v="81" actId="478"/>
          <ac:spMkLst>
            <pc:docMk/>
            <pc:sldMk cId="865364711" sldId="259"/>
            <ac:spMk id="20" creationId="{D38C46CD-0104-BAD1-4E54-5328AA766906}"/>
          </ac:spMkLst>
        </pc:spChg>
        <pc:spChg chg="add del mod">
          <ac:chgData name="Jacco van Waardhuizen" userId="536f1707-15b1-49fb-ba25-fab88906ba51" providerId="ADAL" clId="{19303F02-DF5A-4DCC-8F41-5641408EDDD3}" dt="2025-02-17T14:45:08.022" v="80" actId="478"/>
          <ac:spMkLst>
            <pc:docMk/>
            <pc:sldMk cId="865364711" sldId="259"/>
            <ac:spMk id="21" creationId="{C4FBFF91-7942-3E61-2A69-70AAB725CC1B}"/>
          </ac:spMkLst>
        </pc:spChg>
        <pc:spChg chg="add del mod">
          <ac:chgData name="Jacco van Waardhuizen" userId="536f1707-15b1-49fb-ba25-fab88906ba51" providerId="ADAL" clId="{19303F02-DF5A-4DCC-8F41-5641408EDDD3}" dt="2025-02-17T14:45:03.816" v="77" actId="478"/>
          <ac:spMkLst>
            <pc:docMk/>
            <pc:sldMk cId="865364711" sldId="259"/>
            <ac:spMk id="22" creationId="{843032ED-5B5D-214E-C98D-3E15BE34DBFE}"/>
          </ac:spMkLst>
        </pc:spChg>
        <pc:spChg chg="add del mod">
          <ac:chgData name="Jacco van Waardhuizen" userId="536f1707-15b1-49fb-ba25-fab88906ba51" providerId="ADAL" clId="{19303F02-DF5A-4DCC-8F41-5641408EDDD3}" dt="2025-02-17T14:45:07.303" v="79" actId="478"/>
          <ac:spMkLst>
            <pc:docMk/>
            <pc:sldMk cId="865364711" sldId="259"/>
            <ac:spMk id="23" creationId="{7ED2FBCC-B81D-C5B0-C84C-61B2F943A39F}"/>
          </ac:spMkLst>
        </pc:spChg>
        <pc:spChg chg="add del mod">
          <ac:chgData name="Jacco van Waardhuizen" userId="536f1707-15b1-49fb-ba25-fab88906ba51" providerId="ADAL" clId="{19303F02-DF5A-4DCC-8F41-5641408EDDD3}" dt="2025-02-17T14:45:06.456" v="78" actId="478"/>
          <ac:spMkLst>
            <pc:docMk/>
            <pc:sldMk cId="865364711" sldId="259"/>
            <ac:spMk id="24" creationId="{9F87B5FA-023B-CEDF-478D-20735F823001}"/>
          </ac:spMkLst>
        </pc:spChg>
        <pc:spChg chg="add mod">
          <ac:chgData name="Jacco van Waardhuizen" userId="536f1707-15b1-49fb-ba25-fab88906ba51" providerId="ADAL" clId="{19303F02-DF5A-4DCC-8F41-5641408EDDD3}" dt="2025-02-17T14:45:18.533" v="86" actId="1076"/>
          <ac:spMkLst>
            <pc:docMk/>
            <pc:sldMk cId="865364711" sldId="259"/>
            <ac:spMk id="25" creationId="{DD244EF5-6CDD-3F11-2DA9-341CB383C123}"/>
          </ac:spMkLst>
        </pc:spChg>
        <pc:spChg chg="add mod">
          <ac:chgData name="Jacco van Waardhuizen" userId="536f1707-15b1-49fb-ba25-fab88906ba51" providerId="ADAL" clId="{19303F02-DF5A-4DCC-8F41-5641408EDDD3}" dt="2025-02-17T14:52:07.256" v="238" actId="113"/>
          <ac:spMkLst>
            <pc:docMk/>
            <pc:sldMk cId="865364711" sldId="259"/>
            <ac:spMk id="26" creationId="{267BF98C-9B90-4055-F327-49002EB891DF}"/>
          </ac:spMkLst>
        </pc:spChg>
        <pc:picChg chg="add mod">
          <ac:chgData name="Jacco van Waardhuizen" userId="536f1707-15b1-49fb-ba25-fab88906ba51" providerId="ADAL" clId="{19303F02-DF5A-4DCC-8F41-5641408EDDD3}" dt="2025-02-17T14:52:43.749" v="244" actId="1440"/>
          <ac:picMkLst>
            <pc:docMk/>
            <pc:sldMk cId="865364711" sldId="259"/>
            <ac:picMk id="3" creationId="{0C78A5AD-48FA-B22A-72FA-97B67B8E2CD1}"/>
          </ac:picMkLst>
        </pc:picChg>
        <pc:picChg chg="add mod">
          <ac:chgData name="Jacco van Waardhuizen" userId="536f1707-15b1-49fb-ba25-fab88906ba51" providerId="ADAL" clId="{19303F02-DF5A-4DCC-8F41-5641408EDDD3}" dt="2025-02-17T14:52:40.711" v="243" actId="1440"/>
          <ac:picMkLst>
            <pc:docMk/>
            <pc:sldMk cId="865364711" sldId="259"/>
            <ac:picMk id="5" creationId="{529D4035-CC18-4C2F-02D4-DD93103B8B8B}"/>
          </ac:picMkLst>
        </pc:picChg>
        <pc:cxnChg chg="add del">
          <ac:chgData name="Jacco van Waardhuizen" userId="536f1707-15b1-49fb-ba25-fab88906ba51" providerId="ADAL" clId="{19303F02-DF5A-4DCC-8F41-5641408EDDD3}" dt="2025-02-17T14:43:01.094" v="44" actId="478"/>
          <ac:cxnSpMkLst>
            <pc:docMk/>
            <pc:sldMk cId="865364711" sldId="259"/>
            <ac:cxnSpMk id="8" creationId="{6338EE76-F02C-A35D-10B7-0EA456D4AF71}"/>
          </ac:cxnSpMkLst>
        </pc:cxnChg>
      </pc:sldChg>
      <pc:sldMasterChg chg="setBg modSldLayout">
        <pc:chgData name="Jacco van Waardhuizen" userId="536f1707-15b1-49fb-ba25-fab88906ba51" providerId="ADAL" clId="{19303F02-DF5A-4DCC-8F41-5641408EDDD3}" dt="2025-02-17T14:47:01.577" v="227"/>
        <pc:sldMasterMkLst>
          <pc:docMk/>
          <pc:sldMasterMk cId="2535107041" sldId="2147483648"/>
        </pc:sldMasterMkLst>
        <pc:sldLayoutChg chg="setBg">
          <pc:chgData name="Jacco van Waardhuizen" userId="536f1707-15b1-49fb-ba25-fab88906ba51" providerId="ADAL" clId="{19303F02-DF5A-4DCC-8F41-5641408EDDD3}" dt="2025-02-17T14:47:01.577" v="227"/>
          <pc:sldLayoutMkLst>
            <pc:docMk/>
            <pc:sldMasterMk cId="2535107041" sldId="2147483648"/>
            <pc:sldLayoutMk cId="2562871630" sldId="2147483649"/>
          </pc:sldLayoutMkLst>
        </pc:sldLayoutChg>
        <pc:sldLayoutChg chg="setBg">
          <pc:chgData name="Jacco van Waardhuizen" userId="536f1707-15b1-49fb-ba25-fab88906ba51" providerId="ADAL" clId="{19303F02-DF5A-4DCC-8F41-5641408EDDD3}" dt="2025-02-17T14:47:01.577" v="227"/>
          <pc:sldLayoutMkLst>
            <pc:docMk/>
            <pc:sldMasterMk cId="2535107041" sldId="2147483648"/>
            <pc:sldLayoutMk cId="1879706925" sldId="2147483650"/>
          </pc:sldLayoutMkLst>
        </pc:sldLayoutChg>
        <pc:sldLayoutChg chg="setBg">
          <pc:chgData name="Jacco van Waardhuizen" userId="536f1707-15b1-49fb-ba25-fab88906ba51" providerId="ADAL" clId="{19303F02-DF5A-4DCC-8F41-5641408EDDD3}" dt="2025-02-17T14:47:01.577" v="227"/>
          <pc:sldLayoutMkLst>
            <pc:docMk/>
            <pc:sldMasterMk cId="2535107041" sldId="2147483648"/>
            <pc:sldLayoutMk cId="3574207713" sldId="2147483651"/>
          </pc:sldLayoutMkLst>
        </pc:sldLayoutChg>
        <pc:sldLayoutChg chg="setBg">
          <pc:chgData name="Jacco van Waardhuizen" userId="536f1707-15b1-49fb-ba25-fab88906ba51" providerId="ADAL" clId="{19303F02-DF5A-4DCC-8F41-5641408EDDD3}" dt="2025-02-17T14:47:01.577" v="227"/>
          <pc:sldLayoutMkLst>
            <pc:docMk/>
            <pc:sldMasterMk cId="2535107041" sldId="2147483648"/>
            <pc:sldLayoutMk cId="248700582" sldId="2147483652"/>
          </pc:sldLayoutMkLst>
        </pc:sldLayoutChg>
        <pc:sldLayoutChg chg="setBg">
          <pc:chgData name="Jacco van Waardhuizen" userId="536f1707-15b1-49fb-ba25-fab88906ba51" providerId="ADAL" clId="{19303F02-DF5A-4DCC-8F41-5641408EDDD3}" dt="2025-02-17T14:47:01.577" v="227"/>
          <pc:sldLayoutMkLst>
            <pc:docMk/>
            <pc:sldMasterMk cId="2535107041" sldId="2147483648"/>
            <pc:sldLayoutMk cId="3710787175" sldId="2147483653"/>
          </pc:sldLayoutMkLst>
        </pc:sldLayoutChg>
        <pc:sldLayoutChg chg="setBg">
          <pc:chgData name="Jacco van Waardhuizen" userId="536f1707-15b1-49fb-ba25-fab88906ba51" providerId="ADAL" clId="{19303F02-DF5A-4DCC-8F41-5641408EDDD3}" dt="2025-02-17T14:47:01.577" v="227"/>
          <pc:sldLayoutMkLst>
            <pc:docMk/>
            <pc:sldMasterMk cId="2535107041" sldId="2147483648"/>
            <pc:sldLayoutMk cId="2755057035" sldId="2147483654"/>
          </pc:sldLayoutMkLst>
        </pc:sldLayoutChg>
        <pc:sldLayoutChg chg="setBg">
          <pc:chgData name="Jacco van Waardhuizen" userId="536f1707-15b1-49fb-ba25-fab88906ba51" providerId="ADAL" clId="{19303F02-DF5A-4DCC-8F41-5641408EDDD3}" dt="2025-02-17T14:47:01.577" v="227"/>
          <pc:sldLayoutMkLst>
            <pc:docMk/>
            <pc:sldMasterMk cId="2535107041" sldId="2147483648"/>
            <pc:sldLayoutMk cId="2617753605" sldId="2147483655"/>
          </pc:sldLayoutMkLst>
        </pc:sldLayoutChg>
        <pc:sldLayoutChg chg="setBg">
          <pc:chgData name="Jacco van Waardhuizen" userId="536f1707-15b1-49fb-ba25-fab88906ba51" providerId="ADAL" clId="{19303F02-DF5A-4DCC-8F41-5641408EDDD3}" dt="2025-02-17T14:47:01.577" v="227"/>
          <pc:sldLayoutMkLst>
            <pc:docMk/>
            <pc:sldMasterMk cId="2535107041" sldId="2147483648"/>
            <pc:sldLayoutMk cId="86526100" sldId="2147483656"/>
          </pc:sldLayoutMkLst>
        </pc:sldLayoutChg>
        <pc:sldLayoutChg chg="setBg">
          <pc:chgData name="Jacco van Waardhuizen" userId="536f1707-15b1-49fb-ba25-fab88906ba51" providerId="ADAL" clId="{19303F02-DF5A-4DCC-8F41-5641408EDDD3}" dt="2025-02-17T14:47:01.577" v="227"/>
          <pc:sldLayoutMkLst>
            <pc:docMk/>
            <pc:sldMasterMk cId="2535107041" sldId="2147483648"/>
            <pc:sldLayoutMk cId="789905903" sldId="2147483657"/>
          </pc:sldLayoutMkLst>
        </pc:sldLayoutChg>
        <pc:sldLayoutChg chg="setBg">
          <pc:chgData name="Jacco van Waardhuizen" userId="536f1707-15b1-49fb-ba25-fab88906ba51" providerId="ADAL" clId="{19303F02-DF5A-4DCC-8F41-5641408EDDD3}" dt="2025-02-17T14:47:01.577" v="227"/>
          <pc:sldLayoutMkLst>
            <pc:docMk/>
            <pc:sldMasterMk cId="2535107041" sldId="2147483648"/>
            <pc:sldLayoutMk cId="3971182367" sldId="2147483658"/>
          </pc:sldLayoutMkLst>
        </pc:sldLayoutChg>
        <pc:sldLayoutChg chg="setBg">
          <pc:chgData name="Jacco van Waardhuizen" userId="536f1707-15b1-49fb-ba25-fab88906ba51" providerId="ADAL" clId="{19303F02-DF5A-4DCC-8F41-5641408EDDD3}" dt="2025-02-17T14:47:01.577" v="227"/>
          <pc:sldLayoutMkLst>
            <pc:docMk/>
            <pc:sldMasterMk cId="2535107041" sldId="2147483648"/>
            <pc:sldLayoutMk cId="3214320266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1B10A5-849E-4F81-A013-391E8A04538B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7F990-7D9E-48F0-A6BD-2FE1F2B84C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3636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C7F990-7D9E-48F0-A6BD-2FE1F2B84CC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2298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AC4A93-6AD5-C41A-0AF6-9DA5261658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F54227E-24C4-A9CA-5487-6CA6796C68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BFB1C02-7E8B-41F3-B296-7CB816760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49E23B-98D7-E82C-0EE2-36BA9EAA5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438D03B-D475-1E83-F0C7-ADF0F3D0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2871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D5759C-16D8-D49E-8D4D-0AA44CE98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0A415E1-134C-52D8-5F1C-71C62F4C94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112CFC-D218-6A72-AE0B-C4F470408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2D3C146-3A11-BCFE-B87D-A0F7AD62D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CB41B7-BDD0-8859-DFBA-D7A4E2E09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1182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9047CBF-07AF-F55A-2165-04E616BD68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2433BD2-E30A-B2AA-C848-8791CE4134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3D0BF0B-22EB-26FA-255A-8DBA566C7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73BBBD-A4BE-222A-F30A-3B627F623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131DAA-8F8C-A2FC-BCFE-E73224988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4320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590321-071F-2CB6-8620-BC416ACC9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6CEB27-5208-D67B-6C12-81698A48D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187BAD-6A9A-9A2F-D0BF-0A1C4E5D3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2F244C-A05E-EA67-A6D5-D76857841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8F3EA1-72F8-54EC-E644-4C37DB8B2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9706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12AF37-9745-DF89-D393-B3460ADD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4D8926-C497-7CC3-9568-686FDB6D0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5F4D8B-2530-37A9-A090-D894C81FD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804C95-3B0B-9189-78CE-19DB9B6C0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D51B52-D3B5-D5AB-C4CD-510EAD76A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4207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64AC2C-7919-161C-A00C-66FF00E0D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6A8826-8334-DE8F-D332-941588E6B2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33F1945-9F90-CC8A-2495-B361C387F4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746EDEA-7937-93E6-B9BF-B6248BD53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89CC071-1104-6F9D-AE66-113F36C65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801F472-7473-3801-F58F-D811EE9D8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0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286239-13A5-BF27-A71C-5E94096D4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87F0C3-3986-842B-2161-55C290C49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576D918-873E-EF79-FE09-622C80287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4A63178-726F-AF42-B7B1-AA1C210454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B3E2AAE-6F3D-865E-EC38-4139938A4A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CCCF862-F4D4-064D-FC32-7ABC37F7F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EA8026A-BDED-6F20-3129-06F17F528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C4CAC13-D5F2-0042-711C-656C5277C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787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D577D-3608-0569-4D77-A7B498592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B59BA33-A61C-E538-04E3-CFC59A007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06D59F5-C024-26D0-68DB-FD0F802FC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E8F564C-1B33-AEC4-022E-226243B19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5057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BC15CF3-6032-179D-4F2A-8B3253BFD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1F6D996-4211-0820-FCB5-E91B36B58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3ED1EA3-445C-CE22-CB0B-5783BC351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775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E4075C-0502-1EED-B710-6E9E3B222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A6B687-92A4-C12F-9C7D-B37A62203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0E464CC-7CD1-2F65-92D7-170F6148E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3B48CB8-DD67-1418-9600-3A5AD09C5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D3951E-30FB-03DD-597B-90BD9998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4920D13-6B2D-9E32-DBC1-CC856203D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52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B2B191-65CF-82BA-EAA6-53AAFD225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F5B6BB9-4E94-26A4-2EC2-D5B28C35E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20399F6-E70E-CF81-43B7-19046A7BF7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9CA7E26-A848-4AE2-FF83-3A12DE05B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076A14-6C26-417A-27E3-444889489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1065419-CE98-67DD-30EA-80CF455F9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9905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8E39281-F233-261B-9ABE-D5AFBDC3B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A2353E-C553-35AE-6380-42697A1CF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B51EF6-5EF8-715F-0CAF-A99BBAEAC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EC8D5D-BC46-4B18-9835-E0E313B692CF}" type="datetimeFigureOut">
              <a:rPr lang="nl-NL" smtClean="0"/>
              <a:t>17-2-2025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620C73-9FE6-E713-1628-4B20033681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CA8A6E-7C30-0316-3472-6D0B586215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86B9D7-7E11-443E-9106-41C9CDB398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510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D5D10CB-20B0-3645-A7FC-5A8E0A6440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7" r="13441" b="12222"/>
          <a:stretch/>
        </p:blipFill>
        <p:spPr bwMode="auto">
          <a:xfrm>
            <a:off x="799424" y="597769"/>
            <a:ext cx="4836069" cy="23252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ulemborg: Gamma Store | Do-it-yourself stores, like this Ga… | Flickr">
            <a:extLst>
              <a:ext uri="{FF2B5EF4-FFF2-40B4-BE49-F238E27FC236}">
                <a16:creationId xmlns:a16="http://schemas.microsoft.com/office/drawing/2014/main" id="{F03C2F25-8D7C-344C-13DF-2F932645BC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81"/>
          <a:stretch/>
        </p:blipFill>
        <p:spPr bwMode="auto">
          <a:xfrm>
            <a:off x="6309360" y="597769"/>
            <a:ext cx="3822794" cy="22483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838397B-16BF-46E5-D0B6-832FBCA482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3" t="7768" r="2392" b="15803"/>
          <a:stretch/>
        </p:blipFill>
        <p:spPr bwMode="auto">
          <a:xfrm>
            <a:off x="921515" y="3429000"/>
            <a:ext cx="4558353" cy="2848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36D19EB-58CC-D9C5-9EBE-D8B5EAB906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4578" y="3526971"/>
            <a:ext cx="4510360" cy="2733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736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0FB35C7-6E1F-2A00-DE0D-8F2024E7F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34" y="409553"/>
            <a:ext cx="5124487" cy="6038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0222AB73-4A25-FBF8-90EA-2D37FF249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860" y="1171700"/>
            <a:ext cx="5676942" cy="4610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0626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CADCFF7-339B-5F38-66DE-08D7131AF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59" y="726433"/>
            <a:ext cx="11373477" cy="5405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0652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C78A5AD-48FA-B22A-72FA-97B67B8E2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940" y="276565"/>
            <a:ext cx="9439344" cy="1924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29D4035-CC18-4C2F-02D4-DD93103B8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940" y="2255441"/>
            <a:ext cx="9429819" cy="1914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279B85A8-268C-119A-36C5-55317FA0AA1E}"/>
              </a:ext>
            </a:extLst>
          </p:cNvPr>
          <p:cNvSpPr/>
          <p:nvPr/>
        </p:nvSpPr>
        <p:spPr>
          <a:xfrm>
            <a:off x="546538" y="6132786"/>
            <a:ext cx="11088414" cy="5360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2A1589B3-BE37-30FF-EFA9-34DDC46717CC}"/>
              </a:ext>
            </a:extLst>
          </p:cNvPr>
          <p:cNvSpPr/>
          <p:nvPr/>
        </p:nvSpPr>
        <p:spPr>
          <a:xfrm>
            <a:off x="698938" y="4740166"/>
            <a:ext cx="84083" cy="172369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4FF2940E-8852-F740-1EDA-C933E9E4C337}"/>
              </a:ext>
            </a:extLst>
          </p:cNvPr>
          <p:cNvSpPr/>
          <p:nvPr/>
        </p:nvSpPr>
        <p:spPr>
          <a:xfrm>
            <a:off x="2638097" y="4740166"/>
            <a:ext cx="84083" cy="172369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E23D1257-962B-44CD-9886-8D14E218110F}"/>
              </a:ext>
            </a:extLst>
          </p:cNvPr>
          <p:cNvSpPr/>
          <p:nvPr/>
        </p:nvSpPr>
        <p:spPr>
          <a:xfrm>
            <a:off x="4535214" y="4740166"/>
            <a:ext cx="84083" cy="172369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CEA816B5-9DDC-660E-52C2-B093BAC32114}"/>
              </a:ext>
            </a:extLst>
          </p:cNvPr>
          <p:cNvSpPr/>
          <p:nvPr/>
        </p:nvSpPr>
        <p:spPr>
          <a:xfrm>
            <a:off x="6348248" y="4740166"/>
            <a:ext cx="84083" cy="172369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9A3406C9-C924-E0CC-D4FF-8C0D8BCE2B03}"/>
              </a:ext>
            </a:extLst>
          </p:cNvPr>
          <p:cNvSpPr/>
          <p:nvPr/>
        </p:nvSpPr>
        <p:spPr>
          <a:xfrm>
            <a:off x="8161282" y="4740166"/>
            <a:ext cx="84083" cy="172369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44BD3AA0-16A2-66BA-E2BF-DDCDA8DA5883}"/>
              </a:ext>
            </a:extLst>
          </p:cNvPr>
          <p:cNvSpPr/>
          <p:nvPr/>
        </p:nvSpPr>
        <p:spPr>
          <a:xfrm>
            <a:off x="9932274" y="4740166"/>
            <a:ext cx="84083" cy="172369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F3E4E663-78AC-B415-7107-8E437B045BBC}"/>
              </a:ext>
            </a:extLst>
          </p:cNvPr>
          <p:cNvSpPr/>
          <p:nvPr/>
        </p:nvSpPr>
        <p:spPr>
          <a:xfrm>
            <a:off x="740979" y="4740166"/>
            <a:ext cx="1933904" cy="998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89C64619-4E9F-331F-E4F3-0F4F1C29F8DB}"/>
              </a:ext>
            </a:extLst>
          </p:cNvPr>
          <p:cNvSpPr/>
          <p:nvPr/>
        </p:nvSpPr>
        <p:spPr>
          <a:xfrm>
            <a:off x="740979" y="4892566"/>
            <a:ext cx="1933904" cy="998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DD244EF5-6CDD-3F11-2DA9-341CB383C123}"/>
              </a:ext>
            </a:extLst>
          </p:cNvPr>
          <p:cNvSpPr/>
          <p:nvPr/>
        </p:nvSpPr>
        <p:spPr>
          <a:xfrm>
            <a:off x="740979" y="5286704"/>
            <a:ext cx="1933904" cy="998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67BF98C-9B90-4055-F327-49002EB891DF}"/>
              </a:ext>
            </a:extLst>
          </p:cNvPr>
          <p:cNvSpPr txBox="1"/>
          <p:nvPr/>
        </p:nvSpPr>
        <p:spPr>
          <a:xfrm>
            <a:off x="240717" y="4261210"/>
            <a:ext cx="118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13 planken </a:t>
            </a:r>
            <a:r>
              <a:rPr lang="nl-NL" dirty="0"/>
              <a:t>nodig om één deel helemaal dicht te maken. </a:t>
            </a:r>
            <a:r>
              <a:rPr lang="nl-NL" b="1" dirty="0"/>
              <a:t>6 palen.                               Hoeveel gaat deze schutting kosten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653647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50AC67A1181D4193B40238C47EFA2D" ma:contentTypeVersion="13" ma:contentTypeDescription="Een nieuw document maken." ma:contentTypeScope="" ma:versionID="d34fe197ff4d66e96f366caf5a0b6826">
  <xsd:schema xmlns:xsd="http://www.w3.org/2001/XMLSchema" xmlns:xs="http://www.w3.org/2001/XMLSchema" xmlns:p="http://schemas.microsoft.com/office/2006/metadata/properties" xmlns:ns2="b0337ff6-bc98-4b61-b386-756222d7b100" xmlns:ns3="261d931d-483f-44da-8961-965d6cc25008" targetNamespace="http://schemas.microsoft.com/office/2006/metadata/properties" ma:root="true" ma:fieldsID="2b67a547548ffe1c1d9e0d6dd5cdad12" ns2:_="" ns3:_="">
    <xsd:import namespace="b0337ff6-bc98-4b61-b386-756222d7b100"/>
    <xsd:import namespace="261d931d-483f-44da-8961-965d6cc250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337ff6-bc98-4b61-b386-756222d7b1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Afbeeldingtags" ma:readOnly="false" ma:fieldId="{5cf76f15-5ced-4ddc-b409-7134ff3c332f}" ma:taxonomyMulti="true" ma:sspId="1016780f-1ecb-45c1-b897-2b3e5833dd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1d931d-483f-44da-8961-965d6cc25008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186657e-a5cf-4d3d-a2fb-de04626df9e7}" ma:internalName="TaxCatchAll" ma:showField="CatchAllData" ma:web="261d931d-483f-44da-8961-965d6cc250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0337ff6-bc98-4b61-b386-756222d7b100">
      <Terms xmlns="http://schemas.microsoft.com/office/infopath/2007/PartnerControls"/>
    </lcf76f155ced4ddcb4097134ff3c332f>
    <TaxCatchAll xmlns="261d931d-483f-44da-8961-965d6cc25008" xsi:nil="true"/>
  </documentManagement>
</p:properties>
</file>

<file path=customXml/itemProps1.xml><?xml version="1.0" encoding="utf-8"?>
<ds:datastoreItem xmlns:ds="http://schemas.openxmlformats.org/officeDocument/2006/customXml" ds:itemID="{A7BE39F4-AD8F-4D75-AB24-490B22B0F474}"/>
</file>

<file path=customXml/itemProps2.xml><?xml version="1.0" encoding="utf-8"?>
<ds:datastoreItem xmlns:ds="http://schemas.openxmlformats.org/officeDocument/2006/customXml" ds:itemID="{A21C084E-4F18-489F-A3EE-4030A87E445B}"/>
</file>

<file path=customXml/itemProps3.xml><?xml version="1.0" encoding="utf-8"?>
<ds:datastoreItem xmlns:ds="http://schemas.openxmlformats.org/officeDocument/2006/customXml" ds:itemID="{CB8C0717-C0BA-4498-87B1-897CD647C049}"/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21</Words>
  <Application>Microsoft Office PowerPoint</Application>
  <PresentationFormat>Breedbeeld</PresentationFormat>
  <Paragraphs>2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Jacco van Waardhuizen</dc:creator>
  <cp:lastModifiedBy>Jacco van Waardhuizen</cp:lastModifiedBy>
  <cp:revision>1</cp:revision>
  <dcterms:created xsi:type="dcterms:W3CDTF">2025-02-17T14:24:05Z</dcterms:created>
  <dcterms:modified xsi:type="dcterms:W3CDTF">2025-02-17T14:54:28Z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0x0101001350AC67A1181D4193B40238C47EFA2D</vt:lpwstr>
  </property>
</Properties>
</file>