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heme/themeOverride2.xml" ContentType="application/vnd.openxmlformats-officedocument.themeOverride+xml"/>
  <Override PartName="/ppt/notesSlides/notesSlide5.xml" ContentType="application/vnd.openxmlformats-officedocument.presentationml.notesSlide+xml"/>
  <Override PartName="/ppt/theme/themeOverride3.xml" ContentType="application/vnd.openxmlformats-officedocument.themeOverride+xml"/>
  <Override PartName="/ppt/notesSlides/notesSlide6.xml" ContentType="application/vnd.openxmlformats-officedocument.presentationml.notesSlide+xml"/>
  <Override PartName="/ppt/theme/themeOverride4.xml" ContentType="application/vnd.openxmlformats-officedocument.themeOverride+xml"/>
  <Override PartName="/ppt/notesSlides/notesSlide7.xml" ContentType="application/vnd.openxmlformats-officedocument.presentationml.notesSlide+xml"/>
  <Override PartName="/ppt/theme/themeOverride5.xml" ContentType="application/vnd.openxmlformats-officedocument.themeOverride+xml"/>
  <Override PartName="/ppt/notesSlides/notesSlide8.xml" ContentType="application/vnd.openxmlformats-officedocument.presentationml.notesSlide+xml"/>
  <Override PartName="/ppt/theme/themeOverride6.xml" ContentType="application/vnd.openxmlformats-officedocument.themeOverride+xml"/>
  <Override PartName="/ppt/notesSlides/notesSlide9.xml" ContentType="application/vnd.openxmlformats-officedocument.presentationml.notesSlide+xml"/>
  <Override PartName="/ppt/theme/themeOverride7.xml" ContentType="application/vnd.openxmlformats-officedocument.themeOverride+xml"/>
  <Override PartName="/ppt/theme/themeOverride8.xml" ContentType="application/vnd.openxmlformats-officedocument.themeOverride+xml"/>
  <Override PartName="/ppt/notesSlides/notesSlide10.xml" ContentType="application/vnd.openxmlformats-officedocument.presentationml.notesSlide+xml"/>
  <Override PartName="/ppt/theme/themeOverride9.xml" ContentType="application/vnd.openxmlformats-officedocument.themeOverride+xml"/>
  <Override PartName="/ppt/notesSlides/notesSlide11.xml" ContentType="application/vnd.openxmlformats-officedocument.presentationml.notesSlide+xml"/>
  <Override PartName="/ppt/theme/themeOverride10.xml" ContentType="application/vnd.openxmlformats-officedocument.themeOverride+xml"/>
  <Override PartName="/ppt/notesSlides/notesSlide12.xml" ContentType="application/vnd.openxmlformats-officedocument.presentationml.notesSlide+xml"/>
  <Override PartName="/ppt/theme/themeOverride11.xml" ContentType="application/vnd.openxmlformats-officedocument.themeOverride+xml"/>
  <Override PartName="/ppt/notesSlides/notesSlide13.xml" ContentType="application/vnd.openxmlformats-officedocument.presentationml.notesSlide+xml"/>
  <Override PartName="/ppt/theme/themeOverride12.xml" ContentType="application/vnd.openxmlformats-officedocument.themeOverride+xml"/>
  <Override PartName="/ppt/notesSlides/notesSlide14.xml" ContentType="application/vnd.openxmlformats-officedocument.presentationml.notesSlide+xml"/>
  <Override PartName="/ppt/theme/themeOverride13.xml" ContentType="application/vnd.openxmlformats-officedocument.themeOverride+xml"/>
  <Override PartName="/ppt/notesSlides/notesSlide15.xml" ContentType="application/vnd.openxmlformats-officedocument.presentationml.notesSlide+xml"/>
  <Override PartName="/ppt/theme/themeOverride14.xml" ContentType="application/vnd.openxmlformats-officedocument.themeOverride+xml"/>
  <Override PartName="/ppt/notesSlides/notesSlide16.xml" ContentType="application/vnd.openxmlformats-officedocument.presentationml.notesSlide+xml"/>
  <Override PartName="/ppt/theme/themeOverride15.xml" ContentType="application/vnd.openxmlformats-officedocument.themeOverride+xml"/>
  <Override PartName="/ppt/notesSlides/notesSlide17.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4"/>
  </p:sldMasterIdLst>
  <p:notesMasterIdLst>
    <p:notesMasterId r:id="rId24"/>
  </p:notesMasterIdLst>
  <p:sldIdLst>
    <p:sldId id="290" r:id="rId5"/>
    <p:sldId id="291" r:id="rId6"/>
    <p:sldId id="292" r:id="rId7"/>
    <p:sldId id="293" r:id="rId8"/>
    <p:sldId id="294" r:id="rId9"/>
    <p:sldId id="286" r:id="rId10"/>
    <p:sldId id="272" r:id="rId11"/>
    <p:sldId id="275" r:id="rId12"/>
    <p:sldId id="270" r:id="rId13"/>
    <p:sldId id="287" r:id="rId14"/>
    <p:sldId id="276" r:id="rId15"/>
    <p:sldId id="277" r:id="rId16"/>
    <p:sldId id="278" r:id="rId17"/>
    <p:sldId id="279" r:id="rId18"/>
    <p:sldId id="280" r:id="rId19"/>
    <p:sldId id="283" r:id="rId20"/>
    <p:sldId id="289" r:id="rId21"/>
    <p:sldId id="281" r:id="rId22"/>
    <p:sldId id="295" r:id="rId2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AD321F5-AE99-8D92-9ED0-C65E910F8D30}" name="Martijn Overbeeke" initials="MO" userId="S::martijn.overbeeke@student.hu.nl::98b12aa3-890f-47f6-af72-355a5a4d08e0"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66E6134-1A25-4C60-B630-865A411CF511}" v="45" dt="2022-01-27T21:30:52.972"/>
    <p1510:client id="{8067F30F-6438-49B3-844E-B0A3606C69FF}" vWet="2" dt="2022-01-27T14:34:35.790"/>
    <p1510:client id="{DFEE55DD-C604-4E55-B784-E29B5DA30523}" v="841" vWet="843" dt="2022-01-27T21:25:15.919"/>
  </p1510:revLst>
</p1510:revInfo>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Stijl, gemiddeld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C4B1156A-380E-4F78-BDF5-A606A8083BF9}" styleName="Stijl, gemiddeld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0505E3EF-67EA-436B-97B2-0124C06EBD24}" styleName="Stijl, gemiddeld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D7AC3CCA-C797-4891-BE02-D94E43425B78}" styleName="Stijl, gemiddeld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69CF1AB2-1976-4502-BF36-3FF5EA218861}" styleName="Stijl, gemiddeld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81533" autoAdjust="0"/>
  </p:normalViewPr>
  <p:slideViewPr>
    <p:cSldViewPr snapToGrid="0">
      <p:cViewPr varScale="1">
        <p:scale>
          <a:sx n="53" d="100"/>
          <a:sy n="53" d="100"/>
        </p:scale>
        <p:origin x="1416"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heme" Target="theme/theme1.xml"/><Relationship Id="rId30" Type="http://schemas.microsoft.com/office/2018/10/relationships/authors" Targe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05E095F-3D06-4F77-AE23-9DA6556DAFD6}" type="datetimeFigureOut">
              <a:rPr lang="nl-NL" smtClean="0"/>
              <a:t>30-1-2025</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C4693E6-0AB5-482B-8F32-32120B5FFB30}" type="slidenum">
              <a:rPr lang="nl-NL" smtClean="0"/>
              <a:t>‹nr.›</a:t>
            </a:fld>
            <a:endParaRPr lang="nl-NL"/>
          </a:p>
        </p:txBody>
      </p:sp>
    </p:spTree>
    <p:extLst>
      <p:ext uri="{BB962C8B-B14F-4D97-AF65-F5344CB8AC3E}">
        <p14:creationId xmlns:p14="http://schemas.microsoft.com/office/powerpoint/2010/main" val="7097302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youtu.be/IV8q5DTVoHs"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D33A1D3-4D76-429D-9072-EF220BE440B4}"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nl-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048545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Groepsindeling van tevoren maken en invullen in het schema.</a:t>
            </a:r>
          </a:p>
          <a:p>
            <a:r>
              <a:rPr lang="nl-NL" dirty="0"/>
              <a:t>Leerlingen gaan alvast in groepjes bij elkaar zitten. </a:t>
            </a:r>
          </a:p>
        </p:txBody>
      </p:sp>
      <p:sp>
        <p:nvSpPr>
          <p:cNvPr id="4" name="Tijdelijke aanduiding voor dianummer 3"/>
          <p:cNvSpPr>
            <a:spLocks noGrp="1"/>
          </p:cNvSpPr>
          <p:nvPr>
            <p:ph type="sldNum" sz="quarter" idx="5"/>
          </p:nvPr>
        </p:nvSpPr>
        <p:spPr/>
        <p:txBody>
          <a:bodyPr/>
          <a:lstStyle/>
          <a:p>
            <a:fld id="{CC4693E6-0AB5-482B-8F32-32120B5FFB30}" type="slidenum">
              <a:rPr lang="nl-NL" smtClean="0"/>
              <a:t>12</a:t>
            </a:fld>
            <a:endParaRPr lang="nl-NL"/>
          </a:p>
        </p:txBody>
      </p:sp>
    </p:spTree>
    <p:extLst>
      <p:ext uri="{BB962C8B-B14F-4D97-AF65-F5344CB8AC3E}">
        <p14:creationId xmlns:p14="http://schemas.microsoft.com/office/powerpoint/2010/main" val="34914134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Leerlingen zitten in de juiste groepjes, zijn ingedeeld bij een thema en krijgen het werkboek uitgedeeld. </a:t>
            </a:r>
          </a:p>
          <a:p>
            <a:r>
              <a:rPr lang="nl-NL" b="0" dirty="0"/>
              <a:t>Neem samen de stappen van het werkboek door.</a:t>
            </a:r>
          </a:p>
          <a:p>
            <a:endParaRPr lang="nl-NL" dirty="0"/>
          </a:p>
        </p:txBody>
      </p:sp>
      <p:sp>
        <p:nvSpPr>
          <p:cNvPr id="4" name="Tijdelijke aanduiding voor dianummer 3"/>
          <p:cNvSpPr>
            <a:spLocks noGrp="1"/>
          </p:cNvSpPr>
          <p:nvPr>
            <p:ph type="sldNum" sz="quarter" idx="5"/>
          </p:nvPr>
        </p:nvSpPr>
        <p:spPr/>
        <p:txBody>
          <a:bodyPr/>
          <a:lstStyle/>
          <a:p>
            <a:fld id="{CC4693E6-0AB5-482B-8F32-32120B5FFB30}" type="slidenum">
              <a:rPr lang="nl-NL" smtClean="0"/>
              <a:t>13</a:t>
            </a:fld>
            <a:endParaRPr lang="nl-NL"/>
          </a:p>
        </p:txBody>
      </p:sp>
    </p:spTree>
    <p:extLst>
      <p:ext uri="{BB962C8B-B14F-4D97-AF65-F5344CB8AC3E}">
        <p14:creationId xmlns:p14="http://schemas.microsoft.com/office/powerpoint/2010/main" val="25494564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Loop rond en begeleid leerlingen waar nodig</a:t>
            </a:r>
          </a:p>
        </p:txBody>
      </p:sp>
      <p:sp>
        <p:nvSpPr>
          <p:cNvPr id="4" name="Tijdelijke aanduiding voor dianummer 3"/>
          <p:cNvSpPr>
            <a:spLocks noGrp="1"/>
          </p:cNvSpPr>
          <p:nvPr>
            <p:ph type="sldNum" sz="quarter" idx="5"/>
          </p:nvPr>
        </p:nvSpPr>
        <p:spPr/>
        <p:txBody>
          <a:bodyPr/>
          <a:lstStyle/>
          <a:p>
            <a:fld id="{CC4693E6-0AB5-482B-8F32-32120B5FFB30}" type="slidenum">
              <a:rPr lang="nl-NL" smtClean="0"/>
              <a:t>14</a:t>
            </a:fld>
            <a:endParaRPr lang="nl-NL"/>
          </a:p>
        </p:txBody>
      </p:sp>
    </p:spTree>
    <p:extLst>
      <p:ext uri="{BB962C8B-B14F-4D97-AF65-F5344CB8AC3E}">
        <p14:creationId xmlns:p14="http://schemas.microsoft.com/office/powerpoint/2010/main" val="236679920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Loop rond en luister op de verschillende plekken mee om straks concrete voorbeelden en feedback te kunnen geven. </a:t>
            </a:r>
          </a:p>
        </p:txBody>
      </p:sp>
      <p:sp>
        <p:nvSpPr>
          <p:cNvPr id="4" name="Tijdelijke aanduiding voor dianummer 3"/>
          <p:cNvSpPr>
            <a:spLocks noGrp="1"/>
          </p:cNvSpPr>
          <p:nvPr>
            <p:ph type="sldNum" sz="quarter" idx="5"/>
          </p:nvPr>
        </p:nvSpPr>
        <p:spPr/>
        <p:txBody>
          <a:bodyPr/>
          <a:lstStyle/>
          <a:p>
            <a:fld id="{CC4693E6-0AB5-482B-8F32-32120B5FFB30}" type="slidenum">
              <a:rPr lang="nl-NL" smtClean="0"/>
              <a:t>15</a:t>
            </a:fld>
            <a:endParaRPr lang="nl-NL"/>
          </a:p>
        </p:txBody>
      </p:sp>
    </p:spTree>
    <p:extLst>
      <p:ext uri="{BB962C8B-B14F-4D97-AF65-F5344CB8AC3E}">
        <p14:creationId xmlns:p14="http://schemas.microsoft.com/office/powerpoint/2010/main" val="20402075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a:t>Lesdoelen worden gecheckt middels </a:t>
            </a:r>
            <a:r>
              <a:rPr lang="nl-NL" err="1"/>
              <a:t>Socrative</a:t>
            </a:r>
            <a:r>
              <a:rPr lang="nl-NL"/>
              <a:t> </a:t>
            </a:r>
          </a:p>
          <a:p>
            <a:r>
              <a:rPr lang="nl-NL"/>
              <a:t>Nabespreken met de leerlingen.</a:t>
            </a:r>
          </a:p>
        </p:txBody>
      </p:sp>
      <p:sp>
        <p:nvSpPr>
          <p:cNvPr id="4" name="Tijdelijke aanduiding voor dianummer 3"/>
          <p:cNvSpPr>
            <a:spLocks noGrp="1"/>
          </p:cNvSpPr>
          <p:nvPr>
            <p:ph type="sldNum" sz="quarter" idx="5"/>
          </p:nvPr>
        </p:nvSpPr>
        <p:spPr/>
        <p:txBody>
          <a:bodyPr/>
          <a:lstStyle/>
          <a:p>
            <a:fld id="{CC4693E6-0AB5-482B-8F32-32120B5FFB30}" type="slidenum">
              <a:rPr lang="nl-NL" smtClean="0"/>
              <a:t>16</a:t>
            </a:fld>
            <a:endParaRPr lang="nl-NL"/>
          </a:p>
        </p:txBody>
      </p:sp>
    </p:spTree>
    <p:extLst>
      <p:ext uri="{BB962C8B-B14F-4D97-AF65-F5344CB8AC3E}">
        <p14:creationId xmlns:p14="http://schemas.microsoft.com/office/powerpoint/2010/main" val="35648354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a:t>Lesdoelen worden gecheckt middels </a:t>
            </a:r>
            <a:r>
              <a:rPr lang="nl-NL" err="1"/>
              <a:t>Socrative</a:t>
            </a:r>
            <a:r>
              <a:rPr lang="nl-NL"/>
              <a:t> </a:t>
            </a:r>
          </a:p>
          <a:p>
            <a:r>
              <a:rPr lang="nl-NL"/>
              <a:t>Nabespreken met de leerlingen.</a:t>
            </a:r>
          </a:p>
        </p:txBody>
      </p:sp>
      <p:sp>
        <p:nvSpPr>
          <p:cNvPr id="4" name="Tijdelijke aanduiding voor dianummer 3"/>
          <p:cNvSpPr>
            <a:spLocks noGrp="1"/>
          </p:cNvSpPr>
          <p:nvPr>
            <p:ph type="sldNum" sz="quarter" idx="5"/>
          </p:nvPr>
        </p:nvSpPr>
        <p:spPr/>
        <p:txBody>
          <a:bodyPr/>
          <a:lstStyle/>
          <a:p>
            <a:fld id="{CC4693E6-0AB5-482B-8F32-32120B5FFB30}" type="slidenum">
              <a:rPr lang="nl-NL" smtClean="0"/>
              <a:t>17</a:t>
            </a:fld>
            <a:endParaRPr lang="nl-NL"/>
          </a:p>
        </p:txBody>
      </p:sp>
    </p:spTree>
    <p:extLst>
      <p:ext uri="{BB962C8B-B14F-4D97-AF65-F5344CB8AC3E}">
        <p14:creationId xmlns:p14="http://schemas.microsoft.com/office/powerpoint/2010/main" val="145551292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Stimuleer leerlingen om reacties te geven en een groepsgesprek te starten. </a:t>
            </a:r>
          </a:p>
          <a:p>
            <a:r>
              <a:rPr lang="nl-NL" dirty="0"/>
              <a:t>Stel activerende vragen.</a:t>
            </a:r>
          </a:p>
        </p:txBody>
      </p:sp>
      <p:sp>
        <p:nvSpPr>
          <p:cNvPr id="4" name="Tijdelijke aanduiding voor dianummer 3"/>
          <p:cNvSpPr>
            <a:spLocks noGrp="1"/>
          </p:cNvSpPr>
          <p:nvPr>
            <p:ph type="sldNum" sz="quarter" idx="5"/>
          </p:nvPr>
        </p:nvSpPr>
        <p:spPr/>
        <p:txBody>
          <a:bodyPr/>
          <a:lstStyle/>
          <a:p>
            <a:fld id="{CC4693E6-0AB5-482B-8F32-32120B5FFB30}" type="slidenum">
              <a:rPr lang="nl-NL" smtClean="0"/>
              <a:t>18</a:t>
            </a:fld>
            <a:endParaRPr lang="nl-NL"/>
          </a:p>
        </p:txBody>
      </p:sp>
    </p:spTree>
    <p:extLst>
      <p:ext uri="{BB962C8B-B14F-4D97-AF65-F5344CB8AC3E}">
        <p14:creationId xmlns:p14="http://schemas.microsoft.com/office/powerpoint/2010/main" val="191578408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D33A1D3-4D76-429D-9072-EF220BE440B4}"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nl-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676697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dirty="0"/>
              <a:t>Vandaag gaan we het hebben over het productieproces van chocolade. Hoe gaat dat eigenlijk? En is dat proces duurzaam of juist niet? En hoe kun jij er nou voor zorgen dat je in de supermarkt een ‘duurzamere’ keuze maakt? Aan het eind van de les kun je hier antwoord op geven!</a:t>
            </a:r>
          </a:p>
          <a:p>
            <a:endParaRPr lang="nl-NL" dirty="0"/>
          </a:p>
        </p:txBody>
      </p:sp>
      <p:sp>
        <p:nvSpPr>
          <p:cNvPr id="4" name="Tijdelijke aanduiding voor dianummer 3"/>
          <p:cNvSpPr>
            <a:spLocks noGrp="1"/>
          </p:cNvSpPr>
          <p:nvPr>
            <p:ph type="sldNum" sz="quarter" idx="5"/>
          </p:nvPr>
        </p:nvSpPr>
        <p:spPr/>
        <p:txBody>
          <a:bodyPr/>
          <a:lstStyle/>
          <a:p>
            <a:fld id="{CC4693E6-0AB5-482B-8F32-32120B5FFB30}" type="slidenum">
              <a:rPr lang="nl-NL" smtClean="0"/>
              <a:t>2</a:t>
            </a:fld>
            <a:endParaRPr lang="nl-NL"/>
          </a:p>
        </p:txBody>
      </p:sp>
    </p:spTree>
    <p:extLst>
      <p:ext uri="{BB962C8B-B14F-4D97-AF65-F5344CB8AC3E}">
        <p14:creationId xmlns:p14="http://schemas.microsoft.com/office/powerpoint/2010/main" val="12935238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We beginnen met het bekijken van een video. In deze video wordt het productieproces van chocolade uitgelegd. Let goed op, want na de video wil ik antwoord krijgen op de volgende vragen:</a:t>
            </a:r>
          </a:p>
          <a:p>
            <a:endParaRPr lang="nl-NL" dirty="0"/>
          </a:p>
          <a:p>
            <a:r>
              <a:rPr lang="nl-NL" dirty="0"/>
              <a:t>Voor docent import </a:t>
            </a:r>
            <a:r>
              <a:rPr lang="nl-NL" dirty="0" err="1"/>
              <a:t>socrative</a:t>
            </a:r>
            <a:r>
              <a:rPr lang="nl-NL" dirty="0"/>
              <a:t>: </a:t>
            </a:r>
          </a:p>
          <a:p>
            <a:r>
              <a:rPr lang="nl-NL" dirty="0"/>
              <a:t>    https://b.socrative.com/teacher/#import-quiz/64042929</a:t>
            </a:r>
          </a:p>
          <a:p>
            <a:endParaRPr lang="nl-NL" dirty="0"/>
          </a:p>
        </p:txBody>
      </p:sp>
      <p:sp>
        <p:nvSpPr>
          <p:cNvPr id="4" name="Tijdelijke aanduiding voor dianummer 3"/>
          <p:cNvSpPr>
            <a:spLocks noGrp="1"/>
          </p:cNvSpPr>
          <p:nvPr>
            <p:ph type="sldNum" sz="quarter" idx="5"/>
          </p:nvPr>
        </p:nvSpPr>
        <p:spPr/>
        <p:txBody>
          <a:bodyPr/>
          <a:lstStyle/>
          <a:p>
            <a:fld id="{CC4693E6-0AB5-482B-8F32-32120B5FFB30}" type="slidenum">
              <a:rPr lang="nl-NL" smtClean="0"/>
              <a:t>4</a:t>
            </a:fld>
            <a:endParaRPr lang="nl-NL"/>
          </a:p>
        </p:txBody>
      </p:sp>
    </p:spTree>
    <p:extLst>
      <p:ext uri="{BB962C8B-B14F-4D97-AF65-F5344CB8AC3E}">
        <p14:creationId xmlns:p14="http://schemas.microsoft.com/office/powerpoint/2010/main" val="42930768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US" dirty="0">
                <a:cs typeface="Calibri"/>
              </a:rPr>
              <a:t>Link </a:t>
            </a:r>
            <a:r>
              <a:rPr lang="en-US" dirty="0" err="1">
                <a:cs typeface="Calibri"/>
              </a:rPr>
              <a:t>naar</a:t>
            </a:r>
            <a:r>
              <a:rPr lang="en-US" dirty="0">
                <a:cs typeface="Calibri"/>
              </a:rPr>
              <a:t> het </a:t>
            </a:r>
            <a:r>
              <a:rPr lang="en-US" dirty="0" err="1">
                <a:cs typeface="Calibri"/>
              </a:rPr>
              <a:t>filmpje</a:t>
            </a:r>
            <a:r>
              <a:rPr lang="en-US" dirty="0">
                <a:cs typeface="Calibri"/>
              </a:rPr>
              <a:t>: </a:t>
            </a:r>
            <a:r>
              <a:rPr lang="en-US" dirty="0" err="1">
                <a:hlinkClick r:id="rId3"/>
              </a:rPr>
              <a:t>introductievideo</a:t>
            </a:r>
            <a:endParaRPr lang="nl-NL" dirty="0"/>
          </a:p>
        </p:txBody>
      </p:sp>
      <p:sp>
        <p:nvSpPr>
          <p:cNvPr id="4" name="Tijdelijke aanduiding voor dianummer 3"/>
          <p:cNvSpPr>
            <a:spLocks noGrp="1"/>
          </p:cNvSpPr>
          <p:nvPr>
            <p:ph type="sldNum" sz="quarter" idx="5"/>
          </p:nvPr>
        </p:nvSpPr>
        <p:spPr/>
        <p:txBody>
          <a:bodyPr/>
          <a:lstStyle/>
          <a:p>
            <a:fld id="{CC4693E6-0AB5-482B-8F32-32120B5FFB30}" type="slidenum">
              <a:rPr lang="nl-NL" smtClean="0"/>
              <a:t>5</a:t>
            </a:fld>
            <a:endParaRPr lang="nl-NL"/>
          </a:p>
        </p:txBody>
      </p:sp>
    </p:spTree>
    <p:extLst>
      <p:ext uri="{BB962C8B-B14F-4D97-AF65-F5344CB8AC3E}">
        <p14:creationId xmlns:p14="http://schemas.microsoft.com/office/powerpoint/2010/main" val="42760897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Lesdoelen worden gecheckt middels </a:t>
            </a:r>
            <a:r>
              <a:rPr lang="nl-NL" dirty="0" err="1"/>
              <a:t>Socrative</a:t>
            </a:r>
            <a:r>
              <a:rPr lang="nl-NL" dirty="0"/>
              <a:t>. Nabespreken met de leerlingen.</a:t>
            </a:r>
          </a:p>
        </p:txBody>
      </p:sp>
      <p:sp>
        <p:nvSpPr>
          <p:cNvPr id="4" name="Tijdelijke aanduiding voor dianummer 3"/>
          <p:cNvSpPr>
            <a:spLocks noGrp="1"/>
          </p:cNvSpPr>
          <p:nvPr>
            <p:ph type="sldNum" sz="quarter" idx="5"/>
          </p:nvPr>
        </p:nvSpPr>
        <p:spPr/>
        <p:txBody>
          <a:bodyPr/>
          <a:lstStyle/>
          <a:p>
            <a:fld id="{CC4693E6-0AB5-482B-8F32-32120B5FFB30}" type="slidenum">
              <a:rPr lang="nl-NL" smtClean="0"/>
              <a:t>6</a:t>
            </a:fld>
            <a:endParaRPr lang="nl-NL"/>
          </a:p>
        </p:txBody>
      </p:sp>
    </p:spTree>
    <p:extLst>
      <p:ext uri="{BB962C8B-B14F-4D97-AF65-F5344CB8AC3E}">
        <p14:creationId xmlns:p14="http://schemas.microsoft.com/office/powerpoint/2010/main" val="40663089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i="1" u="none" dirty="0"/>
              <a:t>NB: Deze dia kan ook overgeslagen worden, omdat de antwoorden ook in de </a:t>
            </a:r>
            <a:r>
              <a:rPr lang="nl-NL" i="1" u="none" dirty="0" err="1"/>
              <a:t>Socrative</a:t>
            </a:r>
            <a:r>
              <a:rPr lang="nl-NL" i="1" u="none" dirty="0"/>
              <a:t> worden gegeven</a:t>
            </a:r>
            <a:endParaRPr lang="nl-NL" u="none" dirty="0"/>
          </a:p>
        </p:txBody>
      </p:sp>
      <p:sp>
        <p:nvSpPr>
          <p:cNvPr id="4" name="Tijdelijke aanduiding voor dianummer 3"/>
          <p:cNvSpPr>
            <a:spLocks noGrp="1"/>
          </p:cNvSpPr>
          <p:nvPr>
            <p:ph type="sldNum" sz="quarter" idx="5"/>
          </p:nvPr>
        </p:nvSpPr>
        <p:spPr/>
        <p:txBody>
          <a:bodyPr/>
          <a:lstStyle/>
          <a:p>
            <a:fld id="{CC4693E6-0AB5-482B-8F32-32120B5FFB30}" type="slidenum">
              <a:rPr lang="nl-NL" smtClean="0"/>
              <a:t>7</a:t>
            </a:fld>
            <a:endParaRPr lang="nl-NL"/>
          </a:p>
        </p:txBody>
      </p:sp>
    </p:spTree>
    <p:extLst>
      <p:ext uri="{BB962C8B-B14F-4D97-AF65-F5344CB8AC3E}">
        <p14:creationId xmlns:p14="http://schemas.microsoft.com/office/powerpoint/2010/main" val="32079707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Bespreek samen met de klas de zes stappen van het productieproces van chocoladeproductie. Wat hebben ze hierover gezien in de filmpjes?</a:t>
            </a:r>
          </a:p>
        </p:txBody>
      </p:sp>
      <p:sp>
        <p:nvSpPr>
          <p:cNvPr id="4" name="Tijdelijke aanduiding voor dianummer 3"/>
          <p:cNvSpPr>
            <a:spLocks noGrp="1"/>
          </p:cNvSpPr>
          <p:nvPr>
            <p:ph type="sldNum" sz="quarter" idx="5"/>
          </p:nvPr>
        </p:nvSpPr>
        <p:spPr/>
        <p:txBody>
          <a:bodyPr/>
          <a:lstStyle/>
          <a:p>
            <a:fld id="{CC4693E6-0AB5-482B-8F32-32120B5FFB30}" type="slidenum">
              <a:rPr lang="nl-NL" smtClean="0"/>
              <a:t>8</a:t>
            </a:fld>
            <a:endParaRPr lang="nl-NL"/>
          </a:p>
        </p:txBody>
      </p:sp>
    </p:spTree>
    <p:extLst>
      <p:ext uri="{BB962C8B-B14F-4D97-AF65-F5344CB8AC3E}">
        <p14:creationId xmlns:p14="http://schemas.microsoft.com/office/powerpoint/2010/main" val="9926417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b="1" dirty="0"/>
              <a:t>Voorkennis activeren</a:t>
            </a:r>
            <a:r>
              <a:rPr lang="nl-NL" dirty="0"/>
              <a:t>: wat weten jullie al over duurzaamheid? Wat wordt hiermee bedoeld?</a:t>
            </a:r>
          </a:p>
          <a:p>
            <a:r>
              <a:rPr lang="nl-NL" dirty="0"/>
              <a:t>Geef vervolgens </a:t>
            </a:r>
            <a:r>
              <a:rPr lang="nl-NL" b="1" dirty="0"/>
              <a:t>een korte instructie </a:t>
            </a:r>
            <a:r>
              <a:rPr lang="nl-NL" dirty="0"/>
              <a:t>over wat duurzaamheid is en wat er met het begrip wordt bedoeld. </a:t>
            </a:r>
          </a:p>
          <a:p>
            <a:r>
              <a:rPr lang="nl-NL" dirty="0"/>
              <a:t>Afsluiten met </a:t>
            </a:r>
            <a:r>
              <a:rPr lang="nl-NL" b="1" dirty="0"/>
              <a:t>bliksembeurten</a:t>
            </a:r>
            <a:r>
              <a:rPr lang="nl-NL" dirty="0"/>
              <a:t>: zijn de belangrijkste begrippen overkomen? Hoe omschrijven leerlingen het begrip duurzaamheid nu? </a:t>
            </a:r>
          </a:p>
        </p:txBody>
      </p:sp>
      <p:sp>
        <p:nvSpPr>
          <p:cNvPr id="4" name="Tijdelijke aanduiding voor dianummer 3"/>
          <p:cNvSpPr>
            <a:spLocks noGrp="1"/>
          </p:cNvSpPr>
          <p:nvPr>
            <p:ph type="sldNum" sz="quarter" idx="5"/>
          </p:nvPr>
        </p:nvSpPr>
        <p:spPr/>
        <p:txBody>
          <a:bodyPr/>
          <a:lstStyle/>
          <a:p>
            <a:fld id="{CC4693E6-0AB5-482B-8F32-32120B5FFB30}" type="slidenum">
              <a:rPr lang="nl-NL" smtClean="0"/>
              <a:t>9</a:t>
            </a:fld>
            <a:endParaRPr lang="nl-NL"/>
          </a:p>
        </p:txBody>
      </p:sp>
    </p:spTree>
    <p:extLst>
      <p:ext uri="{BB962C8B-B14F-4D97-AF65-F5344CB8AC3E}">
        <p14:creationId xmlns:p14="http://schemas.microsoft.com/office/powerpoint/2010/main" val="1925571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b="1" dirty="0"/>
              <a:t>Voorkennis activeren</a:t>
            </a:r>
            <a:r>
              <a:rPr lang="nl-NL" dirty="0"/>
              <a:t>: wat weten jullie al over duurzaamheid? Wat wordt hiermee bedoeld?</a:t>
            </a:r>
          </a:p>
          <a:p>
            <a:r>
              <a:rPr lang="nl-NL" dirty="0"/>
              <a:t>Geef vervolgens </a:t>
            </a:r>
            <a:r>
              <a:rPr lang="nl-NL" b="1" dirty="0"/>
              <a:t>een korte instructie </a:t>
            </a:r>
            <a:r>
              <a:rPr lang="nl-NL" dirty="0"/>
              <a:t>over wat duurzaamheid is en wat er met het begrip wordt bedoeld. </a:t>
            </a:r>
          </a:p>
          <a:p>
            <a:r>
              <a:rPr lang="nl-NL" dirty="0"/>
              <a:t>Afsluiten met </a:t>
            </a:r>
            <a:r>
              <a:rPr lang="nl-NL" b="1" dirty="0"/>
              <a:t>bliksembeurten</a:t>
            </a:r>
            <a:r>
              <a:rPr lang="nl-NL" dirty="0"/>
              <a:t>: zijn de belangrijkste begrippen overkomen? Hoe omschrijven leerlingen het begrip duurzaamheid nu? </a:t>
            </a:r>
          </a:p>
        </p:txBody>
      </p:sp>
      <p:sp>
        <p:nvSpPr>
          <p:cNvPr id="4" name="Tijdelijke aanduiding voor dianummer 3"/>
          <p:cNvSpPr>
            <a:spLocks noGrp="1"/>
          </p:cNvSpPr>
          <p:nvPr>
            <p:ph type="sldNum" sz="quarter" idx="5"/>
          </p:nvPr>
        </p:nvSpPr>
        <p:spPr/>
        <p:txBody>
          <a:bodyPr/>
          <a:lstStyle/>
          <a:p>
            <a:fld id="{CC4693E6-0AB5-482B-8F32-32120B5FFB30}" type="slidenum">
              <a:rPr lang="nl-NL" smtClean="0"/>
              <a:t>10</a:t>
            </a:fld>
            <a:endParaRPr lang="nl-NL"/>
          </a:p>
        </p:txBody>
      </p:sp>
    </p:spTree>
    <p:extLst>
      <p:ext uri="{BB962C8B-B14F-4D97-AF65-F5344CB8AC3E}">
        <p14:creationId xmlns:p14="http://schemas.microsoft.com/office/powerpoint/2010/main" val="82585408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dia">
    <p:spTree>
      <p:nvGrpSpPr>
        <p:cNvPr id="1" name=""/>
        <p:cNvGrpSpPr/>
        <p:nvPr/>
      </p:nvGrpSpPr>
      <p:grpSpPr>
        <a:xfrm>
          <a:off x="0" y="0"/>
          <a:ext cx="0" cy="0"/>
          <a:chOff x="0" y="0"/>
          <a:chExt cx="0" cy="0"/>
        </a:xfrm>
      </p:grpSpPr>
      <p:sp>
        <p:nvSpPr>
          <p:cNvPr id="7" name="Rechthoek 6">
            <a:extLst>
              <a:ext uri="{FF2B5EF4-FFF2-40B4-BE49-F238E27FC236}">
                <a16:creationId xmlns:a16="http://schemas.microsoft.com/office/drawing/2014/main" id="{AB7BFF38-D901-45D6-A0D4-C00009A16CE8}"/>
              </a:ext>
            </a:extLst>
          </p:cNvPr>
          <p:cNvSpPr/>
          <p:nvPr userDrawn="1"/>
        </p:nvSpPr>
        <p:spPr>
          <a:xfrm>
            <a:off x="7332000" y="0"/>
            <a:ext cx="4860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nl-NL"/>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pic>
        <p:nvPicPr>
          <p:cNvPr id="8" name="Afbeelding 7">
            <a:extLst>
              <a:ext uri="{FF2B5EF4-FFF2-40B4-BE49-F238E27FC236}">
                <a16:creationId xmlns:a16="http://schemas.microsoft.com/office/drawing/2014/main" id="{5CDB3C9B-5A0C-4799-A134-10C5EDC1EEA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077918" y="892432"/>
            <a:ext cx="1368163" cy="1424270"/>
          </a:xfrm>
          <a:prstGeom prst="rect">
            <a:avLst/>
          </a:prstGeom>
        </p:spPr>
      </p:pic>
      <p:sp>
        <p:nvSpPr>
          <p:cNvPr id="2" name="Titel 1">
            <a:extLst>
              <a:ext uri="{FF2B5EF4-FFF2-40B4-BE49-F238E27FC236}">
                <a16:creationId xmlns:a16="http://schemas.microsoft.com/office/drawing/2014/main" id="{0AB1EF55-68AB-45B0-893D-6C00260D83B9}"/>
              </a:ext>
            </a:extLst>
          </p:cNvPr>
          <p:cNvSpPr>
            <a:spLocks noGrp="1"/>
          </p:cNvSpPr>
          <p:nvPr>
            <p:ph type="ctrTitle" hasCustomPrompt="1"/>
          </p:nvPr>
        </p:nvSpPr>
        <p:spPr>
          <a:xfrm>
            <a:off x="7501630" y="2753932"/>
            <a:ext cx="4520738" cy="1424271"/>
          </a:xfrm>
        </p:spPr>
        <p:txBody>
          <a:bodyPr anchor="b">
            <a:normAutofit/>
          </a:bodyPr>
          <a:lstStyle>
            <a:lvl1pPr algn="ctr">
              <a:defRPr sz="4400" b="1" cap="all" baseline="0">
                <a:solidFill>
                  <a:schemeClr val="bg1"/>
                </a:solidFill>
              </a:defRPr>
            </a:lvl1pPr>
          </a:lstStyle>
          <a:p>
            <a:r>
              <a:rPr lang="nl-NL" dirty="0"/>
              <a:t>KLIK OM STIJL TE BEWERKEN</a:t>
            </a:r>
          </a:p>
        </p:txBody>
      </p:sp>
      <p:sp>
        <p:nvSpPr>
          <p:cNvPr id="10" name="Tijdelijke aanduiding voor afbeelding 9">
            <a:extLst>
              <a:ext uri="{FF2B5EF4-FFF2-40B4-BE49-F238E27FC236}">
                <a16:creationId xmlns:a16="http://schemas.microsoft.com/office/drawing/2014/main" id="{03ED316D-EBE9-49FF-B413-1D60BE1CFC03}"/>
              </a:ext>
            </a:extLst>
          </p:cNvPr>
          <p:cNvSpPr>
            <a:spLocks noGrp="1"/>
          </p:cNvSpPr>
          <p:nvPr>
            <p:ph type="pic" sz="quarter" idx="12"/>
          </p:nvPr>
        </p:nvSpPr>
        <p:spPr>
          <a:xfrm>
            <a:off x="0" y="0"/>
            <a:ext cx="7331998" cy="6858000"/>
          </a:xfrm>
          <a:solidFill>
            <a:schemeClr val="bg1">
              <a:lumMod val="95000"/>
            </a:schemeClr>
          </a:solidFill>
        </p:spPr>
        <p:txBody>
          <a:bodyPr/>
          <a:lstStyle>
            <a:lvl1pPr marL="0" indent="0" algn="ctr">
              <a:buNone/>
              <a:defRPr>
                <a:solidFill>
                  <a:schemeClr val="bg1">
                    <a:lumMod val="75000"/>
                  </a:schemeClr>
                </a:solidFill>
              </a:defRPr>
            </a:lvl1pPr>
          </a:lstStyle>
          <a:p>
            <a:r>
              <a:rPr lang="nl-NL"/>
              <a:t>Klik op het pictogram als u een afbeelding wilt toevoegen</a:t>
            </a:r>
            <a:endParaRPr lang="nl-NL" dirty="0"/>
          </a:p>
        </p:txBody>
      </p:sp>
      <p:sp>
        <p:nvSpPr>
          <p:cNvPr id="11" name="Tijdelijke aanduiding voor inhoud 10">
            <a:extLst>
              <a:ext uri="{FF2B5EF4-FFF2-40B4-BE49-F238E27FC236}">
                <a16:creationId xmlns:a16="http://schemas.microsoft.com/office/drawing/2014/main" id="{A5229FD4-3D4B-43BD-8CFD-C6E68ADBE22E}"/>
              </a:ext>
            </a:extLst>
          </p:cNvPr>
          <p:cNvSpPr>
            <a:spLocks noGrp="1"/>
          </p:cNvSpPr>
          <p:nvPr>
            <p:ph sz="quarter" idx="13"/>
          </p:nvPr>
        </p:nvSpPr>
        <p:spPr>
          <a:xfrm>
            <a:off x="7501629" y="4388745"/>
            <a:ext cx="4520738" cy="1063625"/>
          </a:xfrm>
        </p:spPr>
        <p:txBody>
          <a:bodyPr>
            <a:normAutofit/>
          </a:bodyPr>
          <a:lstStyle>
            <a:lvl1pPr marL="0" indent="0" algn="ctr">
              <a:buNone/>
              <a:defRPr sz="200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nl-NL"/>
              <a:t>Klikken om de tekststijl van het model te bewerken</a:t>
            </a:r>
          </a:p>
        </p:txBody>
      </p:sp>
    </p:spTree>
    <p:extLst>
      <p:ext uri="{BB962C8B-B14F-4D97-AF65-F5344CB8AC3E}">
        <p14:creationId xmlns:p14="http://schemas.microsoft.com/office/powerpoint/2010/main" val="17333449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cSld name="1_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892B452-B463-44A8-9695-02B6658F49E6}"/>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0AA814E5-B028-4410-B938-0B5C58CCA963}"/>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8346C4F4-CB59-44E9-A2B7-BEB6E72C01D1}"/>
              </a:ext>
            </a:extLst>
          </p:cNvPr>
          <p:cNvSpPr>
            <a:spLocks noGrp="1"/>
          </p:cNvSpPr>
          <p:nvPr>
            <p:ph type="dt" sz="half" idx="10"/>
          </p:nvPr>
        </p:nvSpPr>
        <p:spPr/>
        <p:txBody>
          <a:bodyPr/>
          <a:lstStyle/>
          <a:p>
            <a:fld id="{829982B4-F9D4-46AB-8DF8-364CAEA45D35}" type="datetimeFigureOut">
              <a:rPr lang="nl-NL" smtClean="0"/>
              <a:t>30-1-2025</a:t>
            </a:fld>
            <a:endParaRPr lang="nl-NL"/>
          </a:p>
        </p:txBody>
      </p:sp>
      <p:sp>
        <p:nvSpPr>
          <p:cNvPr id="5" name="Tijdelijke aanduiding voor voettekst 4">
            <a:extLst>
              <a:ext uri="{FF2B5EF4-FFF2-40B4-BE49-F238E27FC236}">
                <a16:creationId xmlns:a16="http://schemas.microsoft.com/office/drawing/2014/main" id="{B4800354-247E-4D20-878D-CB047E61AF2B}"/>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AE9A23B7-2B59-428E-94C7-764F9206EF2A}"/>
              </a:ext>
            </a:extLst>
          </p:cNvPr>
          <p:cNvSpPr>
            <a:spLocks noGrp="1"/>
          </p:cNvSpPr>
          <p:nvPr>
            <p:ph type="sldNum" sz="quarter" idx="12"/>
          </p:nvPr>
        </p:nvSpPr>
        <p:spPr/>
        <p:txBody>
          <a:bodyPr/>
          <a:lstStyle/>
          <a:p>
            <a:fld id="{C4F3F832-0B3E-4296-8690-72CABDBA3495}" type="slidenum">
              <a:rPr lang="nl-NL" smtClean="0"/>
              <a:t>‹nr.›</a:t>
            </a:fld>
            <a:endParaRPr lang="nl-NL"/>
          </a:p>
        </p:txBody>
      </p:sp>
    </p:spTree>
    <p:extLst>
      <p:ext uri="{BB962C8B-B14F-4D97-AF65-F5344CB8AC3E}">
        <p14:creationId xmlns:p14="http://schemas.microsoft.com/office/powerpoint/2010/main" val="24128223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en object">
    <p:spTree>
      <p:nvGrpSpPr>
        <p:cNvPr id="1" name=""/>
        <p:cNvGrpSpPr/>
        <p:nvPr/>
      </p:nvGrpSpPr>
      <p:grpSpPr>
        <a:xfrm>
          <a:off x="0" y="0"/>
          <a:ext cx="0" cy="0"/>
          <a:chOff x="0" y="0"/>
          <a:chExt cx="0" cy="0"/>
        </a:xfrm>
      </p:grpSpPr>
      <p:sp>
        <p:nvSpPr>
          <p:cNvPr id="7" name="Tijdelijke aanduiding voor afbeelding 9">
            <a:extLst>
              <a:ext uri="{FF2B5EF4-FFF2-40B4-BE49-F238E27FC236}">
                <a16:creationId xmlns:a16="http://schemas.microsoft.com/office/drawing/2014/main" id="{0728283E-5FB3-4323-9ADD-98A66EB4C95B}"/>
              </a:ext>
            </a:extLst>
          </p:cNvPr>
          <p:cNvSpPr>
            <a:spLocks noGrp="1"/>
          </p:cNvSpPr>
          <p:nvPr>
            <p:ph type="pic" sz="quarter" idx="13"/>
          </p:nvPr>
        </p:nvSpPr>
        <p:spPr>
          <a:xfrm>
            <a:off x="0" y="414000"/>
            <a:ext cx="4860000" cy="6444000"/>
          </a:xfrm>
          <a:solidFill>
            <a:schemeClr val="bg1">
              <a:lumMod val="95000"/>
            </a:schemeClr>
          </a:solidFill>
        </p:spPr>
        <p:txBody>
          <a:bodyPr/>
          <a:lstStyle>
            <a:lvl1pPr marL="0" indent="0" algn="ctr">
              <a:buNone/>
              <a:defRPr>
                <a:solidFill>
                  <a:schemeClr val="bg1">
                    <a:lumMod val="75000"/>
                  </a:schemeClr>
                </a:solidFill>
              </a:defRPr>
            </a:lvl1pPr>
          </a:lstStyle>
          <a:p>
            <a:r>
              <a:rPr lang="nl-NL"/>
              <a:t>Klik op het pictogram als u een afbeelding wilt toevoegen</a:t>
            </a:r>
            <a:endParaRPr lang="nl-NL" dirty="0"/>
          </a:p>
        </p:txBody>
      </p:sp>
      <p:sp>
        <p:nvSpPr>
          <p:cNvPr id="2" name="Titel 1">
            <a:extLst>
              <a:ext uri="{FF2B5EF4-FFF2-40B4-BE49-F238E27FC236}">
                <a16:creationId xmlns:a16="http://schemas.microsoft.com/office/drawing/2014/main" id="{CBC1B64A-3674-43FF-81F5-19776B3D23D3}"/>
              </a:ext>
            </a:extLst>
          </p:cNvPr>
          <p:cNvSpPr>
            <a:spLocks noGrp="1"/>
          </p:cNvSpPr>
          <p:nvPr>
            <p:ph type="title" hasCustomPrompt="1"/>
          </p:nvPr>
        </p:nvSpPr>
        <p:spPr/>
        <p:txBody>
          <a:bodyPr/>
          <a:lstStyle/>
          <a:p>
            <a:r>
              <a:rPr lang="nl-NL" dirty="0"/>
              <a:t>KLIK OM STIJL TE BEWERKEN</a:t>
            </a:r>
          </a:p>
        </p:txBody>
      </p:sp>
      <p:sp>
        <p:nvSpPr>
          <p:cNvPr id="3" name="Tijdelijke aanduiding voor inhoud 2">
            <a:extLst>
              <a:ext uri="{FF2B5EF4-FFF2-40B4-BE49-F238E27FC236}">
                <a16:creationId xmlns:a16="http://schemas.microsoft.com/office/drawing/2014/main" id="{78197AE7-334B-4464-9169-0E6604187F01}"/>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A1FC82CF-D53B-49D9-839A-0B88B4392C9D}"/>
              </a:ext>
            </a:extLst>
          </p:cNvPr>
          <p:cNvSpPr>
            <a:spLocks noGrp="1"/>
          </p:cNvSpPr>
          <p:nvPr>
            <p:ph type="dt" sz="half" idx="10"/>
          </p:nvPr>
        </p:nvSpPr>
        <p:spPr/>
        <p:txBody>
          <a:bodyPr/>
          <a:lstStyle/>
          <a:p>
            <a:fld id="{E51A0908-95EE-4F7D-A39D-6FC90D348CE6}" type="datetime1">
              <a:rPr lang="nl-NL" smtClean="0"/>
              <a:pPr/>
              <a:t>30-1-2025</a:t>
            </a:fld>
            <a:endParaRPr lang="nl-NL" dirty="0"/>
          </a:p>
        </p:txBody>
      </p:sp>
      <p:sp>
        <p:nvSpPr>
          <p:cNvPr id="5" name="Tijdelijke aanduiding voor voettekst 4">
            <a:extLst>
              <a:ext uri="{FF2B5EF4-FFF2-40B4-BE49-F238E27FC236}">
                <a16:creationId xmlns:a16="http://schemas.microsoft.com/office/drawing/2014/main" id="{D3AD5A9C-E96F-40AD-9FC9-3CA8399E4EF8}"/>
              </a:ext>
            </a:extLst>
          </p:cNvPr>
          <p:cNvSpPr>
            <a:spLocks noGrp="1"/>
          </p:cNvSpPr>
          <p:nvPr>
            <p:ph type="ftr" sz="quarter" idx="11"/>
          </p:nvPr>
        </p:nvSpPr>
        <p:spPr/>
        <p:txBody>
          <a:bodyPr/>
          <a:lstStyle/>
          <a:p>
            <a:r>
              <a:rPr lang="nl-NL"/>
              <a:t>Testpresentatie Eco-Schools</a:t>
            </a:r>
          </a:p>
        </p:txBody>
      </p:sp>
      <p:sp>
        <p:nvSpPr>
          <p:cNvPr id="6" name="Tijdelijke aanduiding voor dianummer 5">
            <a:extLst>
              <a:ext uri="{FF2B5EF4-FFF2-40B4-BE49-F238E27FC236}">
                <a16:creationId xmlns:a16="http://schemas.microsoft.com/office/drawing/2014/main" id="{06F62CFC-486D-4D1A-A0ED-219EB1CE8136}"/>
              </a:ext>
            </a:extLst>
          </p:cNvPr>
          <p:cNvSpPr>
            <a:spLocks noGrp="1"/>
          </p:cNvSpPr>
          <p:nvPr>
            <p:ph type="sldNum" sz="quarter" idx="12"/>
          </p:nvPr>
        </p:nvSpPr>
        <p:spPr/>
        <p:txBody>
          <a:bodyPr/>
          <a:lstStyle/>
          <a:p>
            <a:fld id="{5912EC64-B91A-4BDD-9AF9-91CEDBDE57C9}" type="slidenum">
              <a:rPr lang="nl-NL" smtClean="0"/>
              <a:t>‹nr.›</a:t>
            </a:fld>
            <a:endParaRPr lang="nl-NL"/>
          </a:p>
        </p:txBody>
      </p:sp>
    </p:spTree>
    <p:extLst>
      <p:ext uri="{BB962C8B-B14F-4D97-AF65-F5344CB8AC3E}">
        <p14:creationId xmlns:p14="http://schemas.microsoft.com/office/powerpoint/2010/main" val="6788808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el en object_zonder afbeeld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BC1B64A-3674-43FF-81F5-19776B3D23D3}"/>
              </a:ext>
            </a:extLst>
          </p:cNvPr>
          <p:cNvSpPr>
            <a:spLocks noGrp="1"/>
          </p:cNvSpPr>
          <p:nvPr>
            <p:ph type="title" hasCustomPrompt="1"/>
          </p:nvPr>
        </p:nvSpPr>
        <p:spPr>
          <a:xfrm>
            <a:off x="476250" y="1080000"/>
            <a:ext cx="11253008" cy="1023881"/>
          </a:xfrm>
        </p:spPr>
        <p:txBody>
          <a:bodyPr/>
          <a:lstStyle/>
          <a:p>
            <a:r>
              <a:rPr lang="nl-NL" dirty="0"/>
              <a:t>KLIK OM STIJL TE BEWERKEN</a:t>
            </a:r>
          </a:p>
        </p:txBody>
      </p:sp>
      <p:sp>
        <p:nvSpPr>
          <p:cNvPr id="3" name="Tijdelijke aanduiding voor inhoud 2">
            <a:extLst>
              <a:ext uri="{FF2B5EF4-FFF2-40B4-BE49-F238E27FC236}">
                <a16:creationId xmlns:a16="http://schemas.microsoft.com/office/drawing/2014/main" id="{78197AE7-334B-4464-9169-0E6604187F01}"/>
              </a:ext>
            </a:extLst>
          </p:cNvPr>
          <p:cNvSpPr>
            <a:spLocks noGrp="1"/>
          </p:cNvSpPr>
          <p:nvPr>
            <p:ph idx="1"/>
          </p:nvPr>
        </p:nvSpPr>
        <p:spPr>
          <a:xfrm>
            <a:off x="476250" y="2268000"/>
            <a:ext cx="11253008" cy="367077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NL" dirty="0"/>
          </a:p>
        </p:txBody>
      </p:sp>
      <p:sp>
        <p:nvSpPr>
          <p:cNvPr id="4" name="Tijdelijke aanduiding voor datum 3">
            <a:extLst>
              <a:ext uri="{FF2B5EF4-FFF2-40B4-BE49-F238E27FC236}">
                <a16:creationId xmlns:a16="http://schemas.microsoft.com/office/drawing/2014/main" id="{A1FC82CF-D53B-49D9-839A-0B88B4392C9D}"/>
              </a:ext>
            </a:extLst>
          </p:cNvPr>
          <p:cNvSpPr>
            <a:spLocks noGrp="1"/>
          </p:cNvSpPr>
          <p:nvPr>
            <p:ph type="dt" sz="half" idx="10"/>
          </p:nvPr>
        </p:nvSpPr>
        <p:spPr/>
        <p:txBody>
          <a:bodyPr/>
          <a:lstStyle/>
          <a:p>
            <a:fld id="{E51A0908-95EE-4F7D-A39D-6FC90D348CE6}" type="datetime1">
              <a:rPr lang="nl-NL" smtClean="0"/>
              <a:pPr/>
              <a:t>30-1-2025</a:t>
            </a:fld>
            <a:endParaRPr lang="nl-NL" dirty="0"/>
          </a:p>
        </p:txBody>
      </p:sp>
      <p:sp>
        <p:nvSpPr>
          <p:cNvPr id="5" name="Tijdelijke aanduiding voor voettekst 4">
            <a:extLst>
              <a:ext uri="{FF2B5EF4-FFF2-40B4-BE49-F238E27FC236}">
                <a16:creationId xmlns:a16="http://schemas.microsoft.com/office/drawing/2014/main" id="{D3AD5A9C-E96F-40AD-9FC9-3CA8399E4EF8}"/>
              </a:ext>
            </a:extLst>
          </p:cNvPr>
          <p:cNvSpPr>
            <a:spLocks noGrp="1"/>
          </p:cNvSpPr>
          <p:nvPr>
            <p:ph type="ftr" sz="quarter" idx="11"/>
          </p:nvPr>
        </p:nvSpPr>
        <p:spPr/>
        <p:txBody>
          <a:bodyPr/>
          <a:lstStyle/>
          <a:p>
            <a:r>
              <a:rPr lang="nl-NL"/>
              <a:t>Testpresentatie Eco-Schools</a:t>
            </a:r>
          </a:p>
        </p:txBody>
      </p:sp>
      <p:sp>
        <p:nvSpPr>
          <p:cNvPr id="6" name="Tijdelijke aanduiding voor dianummer 5">
            <a:extLst>
              <a:ext uri="{FF2B5EF4-FFF2-40B4-BE49-F238E27FC236}">
                <a16:creationId xmlns:a16="http://schemas.microsoft.com/office/drawing/2014/main" id="{06F62CFC-486D-4D1A-A0ED-219EB1CE8136}"/>
              </a:ext>
            </a:extLst>
          </p:cNvPr>
          <p:cNvSpPr>
            <a:spLocks noGrp="1"/>
          </p:cNvSpPr>
          <p:nvPr>
            <p:ph type="sldNum" sz="quarter" idx="12"/>
          </p:nvPr>
        </p:nvSpPr>
        <p:spPr/>
        <p:txBody>
          <a:bodyPr/>
          <a:lstStyle/>
          <a:p>
            <a:fld id="{5912EC64-B91A-4BDD-9AF9-91CEDBDE57C9}" type="slidenum">
              <a:rPr lang="nl-NL" smtClean="0"/>
              <a:t>‹nr.›</a:t>
            </a:fld>
            <a:endParaRPr lang="nl-NL"/>
          </a:p>
        </p:txBody>
      </p:sp>
    </p:spTree>
    <p:extLst>
      <p:ext uri="{BB962C8B-B14F-4D97-AF65-F5344CB8AC3E}">
        <p14:creationId xmlns:p14="http://schemas.microsoft.com/office/powerpoint/2010/main" val="1134821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ekop">
    <p:spTree>
      <p:nvGrpSpPr>
        <p:cNvPr id="1" name=""/>
        <p:cNvGrpSpPr/>
        <p:nvPr/>
      </p:nvGrpSpPr>
      <p:grpSpPr>
        <a:xfrm>
          <a:off x="0" y="0"/>
          <a:ext cx="0" cy="0"/>
          <a:chOff x="0" y="0"/>
          <a:chExt cx="0" cy="0"/>
        </a:xfrm>
      </p:grpSpPr>
      <p:sp>
        <p:nvSpPr>
          <p:cNvPr id="7" name="Tijdelijke aanduiding voor afbeelding 9">
            <a:extLst>
              <a:ext uri="{FF2B5EF4-FFF2-40B4-BE49-F238E27FC236}">
                <a16:creationId xmlns:a16="http://schemas.microsoft.com/office/drawing/2014/main" id="{D2761BB2-8A25-4338-91F5-637C586C94A2}"/>
              </a:ext>
            </a:extLst>
          </p:cNvPr>
          <p:cNvSpPr>
            <a:spLocks noGrp="1"/>
          </p:cNvSpPr>
          <p:nvPr>
            <p:ph type="pic" sz="quarter" idx="13"/>
          </p:nvPr>
        </p:nvSpPr>
        <p:spPr>
          <a:xfrm>
            <a:off x="0" y="414000"/>
            <a:ext cx="4860000" cy="6444000"/>
          </a:xfrm>
          <a:solidFill>
            <a:schemeClr val="bg1">
              <a:lumMod val="95000"/>
            </a:schemeClr>
          </a:solidFill>
        </p:spPr>
        <p:txBody>
          <a:bodyPr/>
          <a:lstStyle>
            <a:lvl1pPr marL="0" indent="0" algn="ctr">
              <a:buNone/>
              <a:defRPr>
                <a:solidFill>
                  <a:schemeClr val="bg1">
                    <a:lumMod val="75000"/>
                  </a:schemeClr>
                </a:solidFill>
              </a:defRPr>
            </a:lvl1pPr>
          </a:lstStyle>
          <a:p>
            <a:r>
              <a:rPr lang="nl-NL"/>
              <a:t>Klik op het pictogram als u een afbeelding wilt toevoegen</a:t>
            </a:r>
            <a:endParaRPr lang="nl-NL" dirty="0"/>
          </a:p>
        </p:txBody>
      </p:sp>
      <p:sp>
        <p:nvSpPr>
          <p:cNvPr id="2" name="Titel 1">
            <a:extLst>
              <a:ext uri="{FF2B5EF4-FFF2-40B4-BE49-F238E27FC236}">
                <a16:creationId xmlns:a16="http://schemas.microsoft.com/office/drawing/2014/main" id="{5C2BCDE9-56AE-44F2-AE78-E8688357FAAB}"/>
              </a:ext>
            </a:extLst>
          </p:cNvPr>
          <p:cNvSpPr>
            <a:spLocks noGrp="1"/>
          </p:cNvSpPr>
          <p:nvPr>
            <p:ph type="title" hasCustomPrompt="1"/>
          </p:nvPr>
        </p:nvSpPr>
        <p:spPr>
          <a:xfrm>
            <a:off x="5245330" y="1709738"/>
            <a:ext cx="6102120" cy="2852737"/>
          </a:xfrm>
        </p:spPr>
        <p:txBody>
          <a:bodyPr anchor="b"/>
          <a:lstStyle>
            <a:lvl1pPr>
              <a:defRPr sz="6000"/>
            </a:lvl1pPr>
          </a:lstStyle>
          <a:p>
            <a:r>
              <a:rPr lang="nl-NL" dirty="0"/>
              <a:t>KLIK OM STIJL TE BEWERKEN</a:t>
            </a:r>
          </a:p>
        </p:txBody>
      </p:sp>
      <p:sp>
        <p:nvSpPr>
          <p:cNvPr id="3" name="Tijdelijke aanduiding voor tekst 2">
            <a:extLst>
              <a:ext uri="{FF2B5EF4-FFF2-40B4-BE49-F238E27FC236}">
                <a16:creationId xmlns:a16="http://schemas.microsoft.com/office/drawing/2014/main" id="{43CCE1F7-0839-491F-A137-60F36DAA2301}"/>
              </a:ext>
            </a:extLst>
          </p:cNvPr>
          <p:cNvSpPr>
            <a:spLocks noGrp="1"/>
          </p:cNvSpPr>
          <p:nvPr>
            <p:ph type="body" idx="1"/>
          </p:nvPr>
        </p:nvSpPr>
        <p:spPr>
          <a:xfrm>
            <a:off x="5245330" y="4589463"/>
            <a:ext cx="610212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Tijdelijke aanduiding voor datum 3">
            <a:extLst>
              <a:ext uri="{FF2B5EF4-FFF2-40B4-BE49-F238E27FC236}">
                <a16:creationId xmlns:a16="http://schemas.microsoft.com/office/drawing/2014/main" id="{11031F62-3351-4ACA-BE23-FFEA39DE8414}"/>
              </a:ext>
            </a:extLst>
          </p:cNvPr>
          <p:cNvSpPr>
            <a:spLocks noGrp="1"/>
          </p:cNvSpPr>
          <p:nvPr>
            <p:ph type="dt" sz="half" idx="10"/>
          </p:nvPr>
        </p:nvSpPr>
        <p:spPr/>
        <p:txBody>
          <a:bodyPr/>
          <a:lstStyle/>
          <a:p>
            <a:fld id="{E51A0908-95EE-4F7D-A39D-6FC90D348CE6}" type="datetime1">
              <a:rPr lang="nl-NL" smtClean="0"/>
              <a:pPr/>
              <a:t>30-1-2025</a:t>
            </a:fld>
            <a:endParaRPr lang="nl-NL" dirty="0"/>
          </a:p>
        </p:txBody>
      </p:sp>
      <p:sp>
        <p:nvSpPr>
          <p:cNvPr id="5" name="Tijdelijke aanduiding voor voettekst 4">
            <a:extLst>
              <a:ext uri="{FF2B5EF4-FFF2-40B4-BE49-F238E27FC236}">
                <a16:creationId xmlns:a16="http://schemas.microsoft.com/office/drawing/2014/main" id="{5C668EFF-2F88-49F6-8694-881B1DF96136}"/>
              </a:ext>
            </a:extLst>
          </p:cNvPr>
          <p:cNvSpPr>
            <a:spLocks noGrp="1"/>
          </p:cNvSpPr>
          <p:nvPr>
            <p:ph type="ftr" sz="quarter" idx="11"/>
          </p:nvPr>
        </p:nvSpPr>
        <p:spPr/>
        <p:txBody>
          <a:bodyPr/>
          <a:lstStyle/>
          <a:p>
            <a:r>
              <a:rPr lang="nl-NL"/>
              <a:t>Testpresentatie Eco-Schools</a:t>
            </a:r>
          </a:p>
        </p:txBody>
      </p:sp>
      <p:sp>
        <p:nvSpPr>
          <p:cNvPr id="6" name="Tijdelijke aanduiding voor dianummer 5">
            <a:extLst>
              <a:ext uri="{FF2B5EF4-FFF2-40B4-BE49-F238E27FC236}">
                <a16:creationId xmlns:a16="http://schemas.microsoft.com/office/drawing/2014/main" id="{AE8187A2-6387-44B5-980F-C0E67E229890}"/>
              </a:ext>
            </a:extLst>
          </p:cNvPr>
          <p:cNvSpPr>
            <a:spLocks noGrp="1"/>
          </p:cNvSpPr>
          <p:nvPr>
            <p:ph type="sldNum" sz="quarter" idx="12"/>
          </p:nvPr>
        </p:nvSpPr>
        <p:spPr/>
        <p:txBody>
          <a:bodyPr/>
          <a:lstStyle/>
          <a:p>
            <a:fld id="{5912EC64-B91A-4BDD-9AF9-91CEDBDE57C9}" type="slidenum">
              <a:rPr lang="nl-NL" smtClean="0"/>
              <a:t>‹nr.›</a:t>
            </a:fld>
            <a:endParaRPr lang="nl-NL"/>
          </a:p>
        </p:txBody>
      </p:sp>
    </p:spTree>
    <p:extLst>
      <p:ext uri="{BB962C8B-B14F-4D97-AF65-F5344CB8AC3E}">
        <p14:creationId xmlns:p14="http://schemas.microsoft.com/office/powerpoint/2010/main" val="35968296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4734C7D-452F-46AA-9AA6-D3AD490BB03D}"/>
              </a:ext>
            </a:extLst>
          </p:cNvPr>
          <p:cNvSpPr>
            <a:spLocks noGrp="1"/>
          </p:cNvSpPr>
          <p:nvPr>
            <p:ph type="title" hasCustomPrompt="1"/>
          </p:nvPr>
        </p:nvSpPr>
        <p:spPr/>
        <p:txBody>
          <a:bodyPr/>
          <a:lstStyle/>
          <a:p>
            <a:r>
              <a:rPr lang="nl-NL" dirty="0"/>
              <a:t>KLIK OM STIJL TE BEWERKEN</a:t>
            </a:r>
          </a:p>
        </p:txBody>
      </p:sp>
      <p:sp>
        <p:nvSpPr>
          <p:cNvPr id="3" name="Tijdelijke aanduiding voor inhoud 2">
            <a:extLst>
              <a:ext uri="{FF2B5EF4-FFF2-40B4-BE49-F238E27FC236}">
                <a16:creationId xmlns:a16="http://schemas.microsoft.com/office/drawing/2014/main" id="{5B20DAB2-D65A-48FC-B07B-815B374CC04E}"/>
              </a:ext>
            </a:extLst>
          </p:cNvPr>
          <p:cNvSpPr>
            <a:spLocks noGrp="1"/>
          </p:cNvSpPr>
          <p:nvPr>
            <p:ph sz="half" idx="1"/>
          </p:nvPr>
        </p:nvSpPr>
        <p:spPr>
          <a:xfrm>
            <a:off x="5245329" y="2268000"/>
            <a:ext cx="3060000" cy="367200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NL" dirty="0"/>
          </a:p>
        </p:txBody>
      </p:sp>
      <p:sp>
        <p:nvSpPr>
          <p:cNvPr id="4" name="Tijdelijke aanduiding voor inhoud 3">
            <a:extLst>
              <a:ext uri="{FF2B5EF4-FFF2-40B4-BE49-F238E27FC236}">
                <a16:creationId xmlns:a16="http://schemas.microsoft.com/office/drawing/2014/main" id="{7F18D1AA-D2E9-42DA-B1E9-332595DB4D43}"/>
              </a:ext>
            </a:extLst>
          </p:cNvPr>
          <p:cNvSpPr>
            <a:spLocks noGrp="1"/>
          </p:cNvSpPr>
          <p:nvPr>
            <p:ph sz="half" idx="2"/>
          </p:nvPr>
        </p:nvSpPr>
        <p:spPr>
          <a:xfrm>
            <a:off x="8669258" y="2268000"/>
            <a:ext cx="3060000" cy="367200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NL" dirty="0"/>
          </a:p>
        </p:txBody>
      </p:sp>
      <p:sp>
        <p:nvSpPr>
          <p:cNvPr id="5" name="Tijdelijke aanduiding voor datum 4">
            <a:extLst>
              <a:ext uri="{FF2B5EF4-FFF2-40B4-BE49-F238E27FC236}">
                <a16:creationId xmlns:a16="http://schemas.microsoft.com/office/drawing/2014/main" id="{29BB10DF-04A2-4ADA-AC56-C797FB9F6665}"/>
              </a:ext>
            </a:extLst>
          </p:cNvPr>
          <p:cNvSpPr>
            <a:spLocks noGrp="1"/>
          </p:cNvSpPr>
          <p:nvPr>
            <p:ph type="dt" sz="half" idx="10"/>
          </p:nvPr>
        </p:nvSpPr>
        <p:spPr/>
        <p:txBody>
          <a:bodyPr/>
          <a:lstStyle>
            <a:lvl1pPr>
              <a:defRPr/>
            </a:lvl1pPr>
          </a:lstStyle>
          <a:p>
            <a:fld id="{AAFF40D3-2620-450D-96AC-8DECD4496D6C}" type="datetime1">
              <a:rPr lang="nl-NL" smtClean="0"/>
              <a:pPr/>
              <a:t>30-1-2025</a:t>
            </a:fld>
            <a:endParaRPr lang="nl-NL" dirty="0"/>
          </a:p>
        </p:txBody>
      </p:sp>
      <p:sp>
        <p:nvSpPr>
          <p:cNvPr id="6" name="Tijdelijke aanduiding voor voettekst 5">
            <a:extLst>
              <a:ext uri="{FF2B5EF4-FFF2-40B4-BE49-F238E27FC236}">
                <a16:creationId xmlns:a16="http://schemas.microsoft.com/office/drawing/2014/main" id="{C3B44692-8F74-4EAA-8903-08BB00DE4E25}"/>
              </a:ext>
            </a:extLst>
          </p:cNvPr>
          <p:cNvSpPr>
            <a:spLocks noGrp="1"/>
          </p:cNvSpPr>
          <p:nvPr>
            <p:ph type="ftr" sz="quarter" idx="11"/>
          </p:nvPr>
        </p:nvSpPr>
        <p:spPr/>
        <p:txBody>
          <a:bodyPr/>
          <a:lstStyle/>
          <a:p>
            <a:r>
              <a:rPr lang="nl-NL"/>
              <a:t>Testpresentatie Eco-Schools</a:t>
            </a:r>
          </a:p>
        </p:txBody>
      </p:sp>
      <p:sp>
        <p:nvSpPr>
          <p:cNvPr id="7" name="Tijdelijke aanduiding voor dianummer 6">
            <a:extLst>
              <a:ext uri="{FF2B5EF4-FFF2-40B4-BE49-F238E27FC236}">
                <a16:creationId xmlns:a16="http://schemas.microsoft.com/office/drawing/2014/main" id="{31570CF0-9961-44AB-AEDB-D7791AA984ED}"/>
              </a:ext>
            </a:extLst>
          </p:cNvPr>
          <p:cNvSpPr>
            <a:spLocks noGrp="1"/>
          </p:cNvSpPr>
          <p:nvPr>
            <p:ph type="sldNum" sz="quarter" idx="12"/>
          </p:nvPr>
        </p:nvSpPr>
        <p:spPr/>
        <p:txBody>
          <a:bodyPr/>
          <a:lstStyle/>
          <a:p>
            <a:fld id="{5912EC64-B91A-4BDD-9AF9-91CEDBDE57C9}" type="slidenum">
              <a:rPr lang="nl-NL" smtClean="0"/>
              <a:t>‹nr.›</a:t>
            </a:fld>
            <a:endParaRPr lang="nl-NL"/>
          </a:p>
        </p:txBody>
      </p:sp>
      <p:sp>
        <p:nvSpPr>
          <p:cNvPr id="8" name="Tijdelijke aanduiding voor afbeelding 9">
            <a:extLst>
              <a:ext uri="{FF2B5EF4-FFF2-40B4-BE49-F238E27FC236}">
                <a16:creationId xmlns:a16="http://schemas.microsoft.com/office/drawing/2014/main" id="{053666EE-6853-4C3D-8554-BE957F0FC078}"/>
              </a:ext>
            </a:extLst>
          </p:cNvPr>
          <p:cNvSpPr>
            <a:spLocks noGrp="1"/>
          </p:cNvSpPr>
          <p:nvPr>
            <p:ph type="pic" sz="quarter" idx="13"/>
          </p:nvPr>
        </p:nvSpPr>
        <p:spPr>
          <a:xfrm>
            <a:off x="0" y="414000"/>
            <a:ext cx="4860000" cy="6444000"/>
          </a:xfrm>
          <a:solidFill>
            <a:schemeClr val="bg1">
              <a:lumMod val="95000"/>
            </a:schemeClr>
          </a:solidFill>
        </p:spPr>
        <p:txBody>
          <a:bodyPr/>
          <a:lstStyle>
            <a:lvl1pPr marL="0" indent="0" algn="ctr">
              <a:buNone/>
              <a:defRPr>
                <a:solidFill>
                  <a:schemeClr val="bg1">
                    <a:lumMod val="75000"/>
                  </a:schemeClr>
                </a:solidFill>
              </a:defRPr>
            </a:lvl1pPr>
          </a:lstStyle>
          <a:p>
            <a:r>
              <a:rPr lang="nl-NL"/>
              <a:t>Klik op het pictogram als u een afbeelding wilt toevoegen</a:t>
            </a:r>
            <a:endParaRPr lang="nl-NL" dirty="0"/>
          </a:p>
        </p:txBody>
      </p:sp>
    </p:spTree>
    <p:extLst>
      <p:ext uri="{BB962C8B-B14F-4D97-AF65-F5344CB8AC3E}">
        <p14:creationId xmlns:p14="http://schemas.microsoft.com/office/powerpoint/2010/main" val="40747515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B689E6D-36C0-49FF-9953-0A0A674E35BB}"/>
              </a:ext>
            </a:extLst>
          </p:cNvPr>
          <p:cNvSpPr>
            <a:spLocks noGrp="1"/>
          </p:cNvSpPr>
          <p:nvPr>
            <p:ph type="title" hasCustomPrompt="1"/>
          </p:nvPr>
        </p:nvSpPr>
        <p:spPr/>
        <p:txBody>
          <a:bodyPr/>
          <a:lstStyle/>
          <a:p>
            <a:r>
              <a:rPr lang="nl-NL" dirty="0"/>
              <a:t>KLIK OM STIJL TE BEWERKEN</a:t>
            </a:r>
          </a:p>
        </p:txBody>
      </p:sp>
      <p:sp>
        <p:nvSpPr>
          <p:cNvPr id="3" name="Tijdelijke aanduiding voor datum 2">
            <a:extLst>
              <a:ext uri="{FF2B5EF4-FFF2-40B4-BE49-F238E27FC236}">
                <a16:creationId xmlns:a16="http://schemas.microsoft.com/office/drawing/2014/main" id="{6884E8E5-B927-4EE3-BF0F-D5A22452DC35}"/>
              </a:ext>
            </a:extLst>
          </p:cNvPr>
          <p:cNvSpPr>
            <a:spLocks noGrp="1"/>
          </p:cNvSpPr>
          <p:nvPr>
            <p:ph type="dt" sz="half" idx="10"/>
          </p:nvPr>
        </p:nvSpPr>
        <p:spPr/>
        <p:txBody>
          <a:bodyPr/>
          <a:lstStyle/>
          <a:p>
            <a:fld id="{E51A0908-95EE-4F7D-A39D-6FC90D348CE6}" type="datetime1">
              <a:rPr lang="nl-NL" smtClean="0"/>
              <a:pPr/>
              <a:t>30-1-2025</a:t>
            </a:fld>
            <a:endParaRPr lang="nl-NL" dirty="0"/>
          </a:p>
        </p:txBody>
      </p:sp>
      <p:sp>
        <p:nvSpPr>
          <p:cNvPr id="4" name="Tijdelijke aanduiding voor voettekst 3">
            <a:extLst>
              <a:ext uri="{FF2B5EF4-FFF2-40B4-BE49-F238E27FC236}">
                <a16:creationId xmlns:a16="http://schemas.microsoft.com/office/drawing/2014/main" id="{E89564DA-FA2D-4218-BEC3-73FB1230303B}"/>
              </a:ext>
            </a:extLst>
          </p:cNvPr>
          <p:cNvSpPr>
            <a:spLocks noGrp="1"/>
          </p:cNvSpPr>
          <p:nvPr>
            <p:ph type="ftr" sz="quarter" idx="11"/>
          </p:nvPr>
        </p:nvSpPr>
        <p:spPr/>
        <p:txBody>
          <a:bodyPr/>
          <a:lstStyle/>
          <a:p>
            <a:r>
              <a:rPr lang="nl-NL"/>
              <a:t>Testpresentatie Eco-Schools</a:t>
            </a:r>
          </a:p>
        </p:txBody>
      </p:sp>
      <p:sp>
        <p:nvSpPr>
          <p:cNvPr id="5" name="Tijdelijke aanduiding voor dianummer 4">
            <a:extLst>
              <a:ext uri="{FF2B5EF4-FFF2-40B4-BE49-F238E27FC236}">
                <a16:creationId xmlns:a16="http://schemas.microsoft.com/office/drawing/2014/main" id="{46246730-6EBE-4940-962A-E3743D49A5B6}"/>
              </a:ext>
            </a:extLst>
          </p:cNvPr>
          <p:cNvSpPr>
            <a:spLocks noGrp="1"/>
          </p:cNvSpPr>
          <p:nvPr>
            <p:ph type="sldNum" sz="quarter" idx="12"/>
          </p:nvPr>
        </p:nvSpPr>
        <p:spPr/>
        <p:txBody>
          <a:bodyPr/>
          <a:lstStyle/>
          <a:p>
            <a:fld id="{5912EC64-B91A-4BDD-9AF9-91CEDBDE57C9}" type="slidenum">
              <a:rPr lang="nl-NL" smtClean="0"/>
              <a:t>‹nr.›</a:t>
            </a:fld>
            <a:endParaRPr lang="nl-NL"/>
          </a:p>
        </p:txBody>
      </p:sp>
      <p:sp>
        <p:nvSpPr>
          <p:cNvPr id="6" name="Tijdelijke aanduiding voor afbeelding 9">
            <a:extLst>
              <a:ext uri="{FF2B5EF4-FFF2-40B4-BE49-F238E27FC236}">
                <a16:creationId xmlns:a16="http://schemas.microsoft.com/office/drawing/2014/main" id="{9B43995D-33F8-4E32-8B88-F539D7DA8472}"/>
              </a:ext>
            </a:extLst>
          </p:cNvPr>
          <p:cNvSpPr>
            <a:spLocks noGrp="1"/>
          </p:cNvSpPr>
          <p:nvPr>
            <p:ph type="pic" sz="quarter" idx="13"/>
          </p:nvPr>
        </p:nvSpPr>
        <p:spPr>
          <a:xfrm>
            <a:off x="0" y="414000"/>
            <a:ext cx="4860000" cy="6444000"/>
          </a:xfrm>
          <a:solidFill>
            <a:schemeClr val="bg1">
              <a:lumMod val="95000"/>
            </a:schemeClr>
          </a:solidFill>
        </p:spPr>
        <p:txBody>
          <a:bodyPr/>
          <a:lstStyle>
            <a:lvl1pPr marL="0" indent="0" algn="ctr">
              <a:buNone/>
              <a:defRPr>
                <a:solidFill>
                  <a:schemeClr val="bg1">
                    <a:lumMod val="75000"/>
                  </a:schemeClr>
                </a:solidFill>
              </a:defRPr>
            </a:lvl1pPr>
          </a:lstStyle>
          <a:p>
            <a:r>
              <a:rPr lang="nl-NL"/>
              <a:t>Klik op het pictogram als u een afbeelding wilt toevoegen</a:t>
            </a:r>
            <a:endParaRPr lang="nl-NL" dirty="0"/>
          </a:p>
        </p:txBody>
      </p:sp>
    </p:spTree>
    <p:extLst>
      <p:ext uri="{BB962C8B-B14F-4D97-AF65-F5344CB8AC3E}">
        <p14:creationId xmlns:p14="http://schemas.microsoft.com/office/powerpoint/2010/main" val="20633488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EA6A61FA-8CC3-4E5D-B5CB-AF6BC13AE9E4}"/>
              </a:ext>
            </a:extLst>
          </p:cNvPr>
          <p:cNvSpPr>
            <a:spLocks noGrp="1"/>
          </p:cNvSpPr>
          <p:nvPr>
            <p:ph type="dt" sz="half" idx="10"/>
          </p:nvPr>
        </p:nvSpPr>
        <p:spPr/>
        <p:txBody>
          <a:bodyPr/>
          <a:lstStyle/>
          <a:p>
            <a:fld id="{E51A0908-95EE-4F7D-A39D-6FC90D348CE6}" type="datetime1">
              <a:rPr lang="nl-NL" smtClean="0"/>
              <a:pPr/>
              <a:t>30-1-2025</a:t>
            </a:fld>
            <a:endParaRPr lang="nl-NL" dirty="0"/>
          </a:p>
        </p:txBody>
      </p:sp>
      <p:sp>
        <p:nvSpPr>
          <p:cNvPr id="3" name="Tijdelijke aanduiding voor voettekst 2">
            <a:extLst>
              <a:ext uri="{FF2B5EF4-FFF2-40B4-BE49-F238E27FC236}">
                <a16:creationId xmlns:a16="http://schemas.microsoft.com/office/drawing/2014/main" id="{16A22594-D757-41E6-B1DC-3FA0A7F18159}"/>
              </a:ext>
            </a:extLst>
          </p:cNvPr>
          <p:cNvSpPr>
            <a:spLocks noGrp="1"/>
          </p:cNvSpPr>
          <p:nvPr>
            <p:ph type="ftr" sz="quarter" idx="11"/>
          </p:nvPr>
        </p:nvSpPr>
        <p:spPr/>
        <p:txBody>
          <a:bodyPr/>
          <a:lstStyle/>
          <a:p>
            <a:r>
              <a:rPr lang="nl-NL"/>
              <a:t>Testpresentatie Eco-Schools</a:t>
            </a:r>
          </a:p>
        </p:txBody>
      </p:sp>
      <p:sp>
        <p:nvSpPr>
          <p:cNvPr id="4" name="Tijdelijke aanduiding voor dianummer 3">
            <a:extLst>
              <a:ext uri="{FF2B5EF4-FFF2-40B4-BE49-F238E27FC236}">
                <a16:creationId xmlns:a16="http://schemas.microsoft.com/office/drawing/2014/main" id="{65517D4F-C073-4CD1-A913-D4CF3A54A917}"/>
              </a:ext>
            </a:extLst>
          </p:cNvPr>
          <p:cNvSpPr>
            <a:spLocks noGrp="1"/>
          </p:cNvSpPr>
          <p:nvPr>
            <p:ph type="sldNum" sz="quarter" idx="12"/>
          </p:nvPr>
        </p:nvSpPr>
        <p:spPr/>
        <p:txBody>
          <a:bodyPr/>
          <a:lstStyle/>
          <a:p>
            <a:fld id="{5912EC64-B91A-4BDD-9AF9-91CEDBDE57C9}" type="slidenum">
              <a:rPr lang="nl-NL" smtClean="0"/>
              <a:t>‹nr.›</a:t>
            </a:fld>
            <a:endParaRPr lang="nl-NL"/>
          </a:p>
        </p:txBody>
      </p:sp>
    </p:spTree>
    <p:extLst>
      <p:ext uri="{BB962C8B-B14F-4D97-AF65-F5344CB8AC3E}">
        <p14:creationId xmlns:p14="http://schemas.microsoft.com/office/powerpoint/2010/main" val="31385809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Afbeelding groot">
    <p:spTree>
      <p:nvGrpSpPr>
        <p:cNvPr id="1" name=""/>
        <p:cNvGrpSpPr/>
        <p:nvPr/>
      </p:nvGrpSpPr>
      <p:grpSpPr>
        <a:xfrm>
          <a:off x="0" y="0"/>
          <a:ext cx="0" cy="0"/>
          <a:chOff x="0" y="0"/>
          <a:chExt cx="0" cy="0"/>
        </a:xfrm>
      </p:grpSpPr>
      <p:sp>
        <p:nvSpPr>
          <p:cNvPr id="8" name="Tijdelijke aanduiding voor afbeelding 9">
            <a:extLst>
              <a:ext uri="{FF2B5EF4-FFF2-40B4-BE49-F238E27FC236}">
                <a16:creationId xmlns:a16="http://schemas.microsoft.com/office/drawing/2014/main" id="{D56E7EBC-E61D-4B85-9F65-3E75F5F32183}"/>
              </a:ext>
            </a:extLst>
          </p:cNvPr>
          <p:cNvSpPr>
            <a:spLocks noGrp="1"/>
          </p:cNvSpPr>
          <p:nvPr>
            <p:ph type="pic" sz="quarter" idx="13"/>
          </p:nvPr>
        </p:nvSpPr>
        <p:spPr>
          <a:xfrm>
            <a:off x="0" y="414000"/>
            <a:ext cx="12192000" cy="6444000"/>
          </a:xfrm>
          <a:solidFill>
            <a:schemeClr val="bg1">
              <a:lumMod val="95000"/>
            </a:schemeClr>
          </a:solidFill>
        </p:spPr>
        <p:txBody>
          <a:bodyPr/>
          <a:lstStyle>
            <a:lvl1pPr marL="0" indent="0" algn="ctr">
              <a:buNone/>
              <a:defRPr>
                <a:solidFill>
                  <a:schemeClr val="bg1">
                    <a:lumMod val="75000"/>
                  </a:schemeClr>
                </a:solidFill>
              </a:defRPr>
            </a:lvl1pPr>
          </a:lstStyle>
          <a:p>
            <a:r>
              <a:rPr lang="nl-NL"/>
              <a:t>Klik op het pictogram als u een afbeelding wilt toevoegen</a:t>
            </a:r>
            <a:endParaRPr lang="nl-NL" dirty="0"/>
          </a:p>
        </p:txBody>
      </p:sp>
      <p:sp>
        <p:nvSpPr>
          <p:cNvPr id="9" name="Titel 8">
            <a:extLst>
              <a:ext uri="{FF2B5EF4-FFF2-40B4-BE49-F238E27FC236}">
                <a16:creationId xmlns:a16="http://schemas.microsoft.com/office/drawing/2014/main" id="{ACFA61B1-28DC-4ED6-BD09-B84B43FBC341}"/>
              </a:ext>
            </a:extLst>
          </p:cNvPr>
          <p:cNvSpPr>
            <a:spLocks noGrp="1"/>
          </p:cNvSpPr>
          <p:nvPr>
            <p:ph type="title"/>
          </p:nvPr>
        </p:nvSpPr>
        <p:spPr>
          <a:xfrm>
            <a:off x="485775" y="1080000"/>
            <a:ext cx="11243483" cy="1023881"/>
          </a:xfrm>
        </p:spPr>
        <p:txBody>
          <a:bodyPr/>
          <a:lstStyle>
            <a:lvl1pPr>
              <a:defRPr>
                <a:solidFill>
                  <a:schemeClr val="bg1"/>
                </a:solidFill>
              </a:defRPr>
            </a:lvl1pPr>
          </a:lstStyle>
          <a:p>
            <a:r>
              <a:rPr lang="nl-NL"/>
              <a:t>Klik om stijl te bewerken</a:t>
            </a:r>
            <a:endParaRPr lang="nl-NL" dirty="0"/>
          </a:p>
        </p:txBody>
      </p:sp>
      <p:sp>
        <p:nvSpPr>
          <p:cNvPr id="13" name="Tijdelijke aanduiding voor datum 12">
            <a:extLst>
              <a:ext uri="{FF2B5EF4-FFF2-40B4-BE49-F238E27FC236}">
                <a16:creationId xmlns:a16="http://schemas.microsoft.com/office/drawing/2014/main" id="{90161822-A1C4-4EC5-8E84-CFBAADDC3D65}"/>
              </a:ext>
            </a:extLst>
          </p:cNvPr>
          <p:cNvSpPr>
            <a:spLocks noGrp="1"/>
          </p:cNvSpPr>
          <p:nvPr>
            <p:ph type="dt" sz="half" idx="14"/>
          </p:nvPr>
        </p:nvSpPr>
        <p:spPr/>
        <p:txBody>
          <a:bodyPr/>
          <a:lstStyle/>
          <a:p>
            <a:fld id="{E51A0908-95EE-4F7D-A39D-6FC90D348CE6}" type="datetime1">
              <a:rPr lang="nl-NL" smtClean="0"/>
              <a:pPr/>
              <a:t>30-1-2025</a:t>
            </a:fld>
            <a:endParaRPr lang="nl-NL" dirty="0"/>
          </a:p>
        </p:txBody>
      </p:sp>
      <p:sp>
        <p:nvSpPr>
          <p:cNvPr id="14" name="Tijdelijke aanduiding voor voettekst 13">
            <a:extLst>
              <a:ext uri="{FF2B5EF4-FFF2-40B4-BE49-F238E27FC236}">
                <a16:creationId xmlns:a16="http://schemas.microsoft.com/office/drawing/2014/main" id="{C84611F6-5D98-4BC3-A9EC-5FE04E4E80F3}"/>
              </a:ext>
            </a:extLst>
          </p:cNvPr>
          <p:cNvSpPr>
            <a:spLocks noGrp="1"/>
          </p:cNvSpPr>
          <p:nvPr>
            <p:ph type="ftr" sz="quarter" idx="15"/>
          </p:nvPr>
        </p:nvSpPr>
        <p:spPr/>
        <p:txBody>
          <a:bodyPr/>
          <a:lstStyle/>
          <a:p>
            <a:r>
              <a:rPr lang="nl-NL"/>
              <a:t>Testpresentatie Eco-Schools</a:t>
            </a:r>
            <a:endParaRPr lang="nl-NL" dirty="0"/>
          </a:p>
        </p:txBody>
      </p:sp>
      <p:sp>
        <p:nvSpPr>
          <p:cNvPr id="15" name="Tijdelijke aanduiding voor dianummer 14">
            <a:extLst>
              <a:ext uri="{FF2B5EF4-FFF2-40B4-BE49-F238E27FC236}">
                <a16:creationId xmlns:a16="http://schemas.microsoft.com/office/drawing/2014/main" id="{EEE7C69D-7248-4F2D-8E27-EF9619A53C58}"/>
              </a:ext>
            </a:extLst>
          </p:cNvPr>
          <p:cNvSpPr>
            <a:spLocks noGrp="1"/>
          </p:cNvSpPr>
          <p:nvPr>
            <p:ph type="sldNum" sz="quarter" idx="16"/>
          </p:nvPr>
        </p:nvSpPr>
        <p:spPr/>
        <p:txBody>
          <a:bodyPr/>
          <a:lstStyle/>
          <a:p>
            <a:fld id="{5912EC64-B91A-4BDD-9AF9-91CEDBDE57C9}" type="slidenum">
              <a:rPr lang="nl-NL" smtClean="0"/>
              <a:pPr/>
              <a:t>‹nr.›</a:t>
            </a:fld>
            <a:endParaRPr lang="nl-NL" dirty="0"/>
          </a:p>
        </p:txBody>
      </p:sp>
    </p:spTree>
    <p:extLst>
      <p:ext uri="{BB962C8B-B14F-4D97-AF65-F5344CB8AC3E}">
        <p14:creationId xmlns:p14="http://schemas.microsoft.com/office/powerpoint/2010/main" val="10999719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cSld name="1_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0DFFBBC-85DC-4B7A-8EE3-35799CD0884B}"/>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4FDD9677-D80C-4B07-8328-8A0F01F69B8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FDC27A1D-6A6E-4229-81A1-E094ECE08D89}"/>
              </a:ext>
            </a:extLst>
          </p:cNvPr>
          <p:cNvSpPr>
            <a:spLocks noGrp="1"/>
          </p:cNvSpPr>
          <p:nvPr>
            <p:ph type="dt" sz="half" idx="10"/>
          </p:nvPr>
        </p:nvSpPr>
        <p:spPr/>
        <p:txBody>
          <a:bodyPr/>
          <a:lstStyle/>
          <a:p>
            <a:fld id="{829982B4-F9D4-46AB-8DF8-364CAEA45D35}" type="datetimeFigureOut">
              <a:rPr lang="nl-NL" smtClean="0"/>
              <a:t>30-1-2025</a:t>
            </a:fld>
            <a:endParaRPr lang="nl-NL"/>
          </a:p>
        </p:txBody>
      </p:sp>
      <p:sp>
        <p:nvSpPr>
          <p:cNvPr id="5" name="Tijdelijke aanduiding voor voettekst 4">
            <a:extLst>
              <a:ext uri="{FF2B5EF4-FFF2-40B4-BE49-F238E27FC236}">
                <a16:creationId xmlns:a16="http://schemas.microsoft.com/office/drawing/2014/main" id="{04D93A3D-F0AA-4F80-909F-A559EFA04153}"/>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95FA088A-9F79-4517-8F9B-0956B5EC51E2}"/>
              </a:ext>
            </a:extLst>
          </p:cNvPr>
          <p:cNvSpPr>
            <a:spLocks noGrp="1"/>
          </p:cNvSpPr>
          <p:nvPr>
            <p:ph type="sldNum" sz="quarter" idx="12"/>
          </p:nvPr>
        </p:nvSpPr>
        <p:spPr/>
        <p:txBody>
          <a:bodyPr/>
          <a:lstStyle/>
          <a:p>
            <a:fld id="{C4F3F832-0B3E-4296-8690-72CABDBA3495}" type="slidenum">
              <a:rPr lang="nl-NL" smtClean="0"/>
              <a:t>‹nr.›</a:t>
            </a:fld>
            <a:endParaRPr lang="nl-NL"/>
          </a:p>
        </p:txBody>
      </p:sp>
    </p:spTree>
    <p:extLst>
      <p:ext uri="{BB962C8B-B14F-4D97-AF65-F5344CB8AC3E}">
        <p14:creationId xmlns:p14="http://schemas.microsoft.com/office/powerpoint/2010/main" val="324223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hthoek 6">
            <a:extLst>
              <a:ext uri="{FF2B5EF4-FFF2-40B4-BE49-F238E27FC236}">
                <a16:creationId xmlns:a16="http://schemas.microsoft.com/office/drawing/2014/main" id="{6C544462-0A7F-4DE4-BA27-DF50829D0347}"/>
              </a:ext>
            </a:extLst>
          </p:cNvPr>
          <p:cNvSpPr/>
          <p:nvPr userDrawn="1"/>
        </p:nvSpPr>
        <p:spPr>
          <a:xfrm>
            <a:off x="0" y="0"/>
            <a:ext cx="12192000" cy="41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nl-NL"/>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
        <p:nvSpPr>
          <p:cNvPr id="8" name="Tijdelijke aanduiding voor afbeelding 10">
            <a:extLst>
              <a:ext uri="{FF2B5EF4-FFF2-40B4-BE49-F238E27FC236}">
                <a16:creationId xmlns:a16="http://schemas.microsoft.com/office/drawing/2014/main" id="{DB02CDC4-8714-4976-BA97-8EDDA132B832}"/>
              </a:ext>
            </a:extLst>
          </p:cNvPr>
          <p:cNvSpPr txBox="1">
            <a:spLocks/>
          </p:cNvSpPr>
          <p:nvPr userDrawn="1"/>
        </p:nvSpPr>
        <p:spPr>
          <a:xfrm>
            <a:off x="0" y="414000"/>
            <a:ext cx="4860000" cy="6444000"/>
          </a:xfrm>
          <a:prstGeom prst="rect">
            <a:avLst/>
          </a:prstGeom>
          <a:solidFill>
            <a:schemeClr val="bg1"/>
          </a:solidFill>
        </p:spPr>
        <p:txBody>
          <a:bodyPr>
            <a:normAutofit/>
          </a:bodyPr>
          <a:lstStyle>
            <a:lvl1pPr marL="0" indent="0" algn="ctr" defTabSz="914400" rtl="0" eaLnBrk="1" latinLnBrk="0" hangingPunct="1">
              <a:lnSpc>
                <a:spcPct val="90000"/>
              </a:lnSpc>
              <a:spcBef>
                <a:spcPts val="1000"/>
              </a:spcBef>
              <a:buFont typeface="Wingdings" panose="05000000000000000000" pitchFamily="2" charset="2"/>
              <a:buNone/>
              <a:defRPr sz="2000" kern="1200">
                <a:solidFill>
                  <a:schemeClr val="bg1">
                    <a:lumMod val="75000"/>
                  </a:schemeClr>
                </a:solidFill>
                <a:latin typeface="+mn-lt"/>
                <a:ea typeface="+mn-ea"/>
                <a:cs typeface="+mn-cs"/>
              </a:defRPr>
            </a:lvl1pPr>
            <a:lvl2pPr marL="685800" indent="-228600" algn="l" defTabSz="914400" rtl="0" eaLnBrk="1" latinLnBrk="0" hangingPunct="1">
              <a:lnSpc>
                <a:spcPct val="90000"/>
              </a:lnSpc>
              <a:spcBef>
                <a:spcPts val="500"/>
              </a:spcBef>
              <a:buFont typeface="Wingdings" panose="05000000000000000000" pitchFamily="2" charset="2"/>
              <a:buChar char="§"/>
              <a:defRPr sz="24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90000"/>
              </a:lnSpc>
              <a:spcBef>
                <a:spcPts val="500"/>
              </a:spcBef>
              <a:buFont typeface="Wingdings" panose="05000000000000000000" pitchFamily="2" charset="2"/>
              <a:buChar char="§"/>
              <a:defRPr sz="20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90000"/>
              </a:lnSpc>
              <a:spcBef>
                <a:spcPts val="500"/>
              </a:spcBef>
              <a:buFont typeface="Wingdings" panose="05000000000000000000" pitchFamily="2" charset="2"/>
              <a:buChar char="§"/>
              <a:defRPr sz="18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90000"/>
              </a:lnSpc>
              <a:spcBef>
                <a:spcPts val="500"/>
              </a:spcBef>
              <a:buFont typeface="Wingdings" panose="05000000000000000000" pitchFamily="2" charset="2"/>
              <a:buChar char="§"/>
              <a:defRPr sz="18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nl-NL" dirty="0"/>
          </a:p>
        </p:txBody>
      </p:sp>
      <p:pic>
        <p:nvPicPr>
          <p:cNvPr id="9" name="Picture 3" descr="bar_line.png">
            <a:extLst>
              <a:ext uri="{FF2B5EF4-FFF2-40B4-BE49-F238E27FC236}">
                <a16:creationId xmlns:a16="http://schemas.microsoft.com/office/drawing/2014/main" id="{D9BE33F9-FB9D-45AE-8CA2-FF99B36B02EC}"/>
              </a:ext>
            </a:extLst>
          </p:cNvPr>
          <p:cNvPicPr>
            <a:picLocks noChangeAspect="1"/>
          </p:cNvPicPr>
          <p:nvPr userDrawn="1"/>
        </p:nvPicPr>
        <p:blipFill>
          <a:blip r:embed="rId12"/>
          <a:stretch>
            <a:fillRect/>
          </a:stretch>
        </p:blipFill>
        <p:spPr>
          <a:xfrm>
            <a:off x="4838063" y="0"/>
            <a:ext cx="63500" cy="302419"/>
          </a:xfrm>
          <a:prstGeom prst="rect">
            <a:avLst/>
          </a:prstGeom>
        </p:spPr>
      </p:pic>
      <p:pic>
        <p:nvPicPr>
          <p:cNvPr id="10" name="Afbeelding 9">
            <a:extLst>
              <a:ext uri="{FF2B5EF4-FFF2-40B4-BE49-F238E27FC236}">
                <a16:creationId xmlns:a16="http://schemas.microsoft.com/office/drawing/2014/main" id="{55671C88-8F94-478B-A618-5DEAAAE3EF5A}"/>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11295148" y="5991962"/>
            <a:ext cx="600075" cy="622158"/>
          </a:xfrm>
          <a:prstGeom prst="rect">
            <a:avLst/>
          </a:prstGeom>
        </p:spPr>
      </p:pic>
      <p:sp>
        <p:nvSpPr>
          <p:cNvPr id="2" name="Tijdelijke aanduiding voor titel 1">
            <a:extLst>
              <a:ext uri="{FF2B5EF4-FFF2-40B4-BE49-F238E27FC236}">
                <a16:creationId xmlns:a16="http://schemas.microsoft.com/office/drawing/2014/main" id="{F57770CE-46AD-4CE0-A81E-648C36311EC5}"/>
              </a:ext>
            </a:extLst>
          </p:cNvPr>
          <p:cNvSpPr>
            <a:spLocks noGrp="1"/>
          </p:cNvSpPr>
          <p:nvPr>
            <p:ph type="title"/>
          </p:nvPr>
        </p:nvSpPr>
        <p:spPr>
          <a:xfrm>
            <a:off x="5245330" y="1080000"/>
            <a:ext cx="6483928" cy="1023881"/>
          </a:xfrm>
          <a:prstGeom prst="rect">
            <a:avLst/>
          </a:prstGeom>
        </p:spPr>
        <p:txBody>
          <a:bodyPr vert="horz" lIns="91440" tIns="45720" rIns="91440" bIns="45720" rtlCol="0" anchor="ctr">
            <a:normAutofit/>
          </a:bodyPr>
          <a:lstStyle/>
          <a:p>
            <a:r>
              <a:rPr lang="nl-NL" dirty="0"/>
              <a:t>KLIK OM STIJL TE BEWERKEN</a:t>
            </a:r>
          </a:p>
        </p:txBody>
      </p:sp>
      <p:sp>
        <p:nvSpPr>
          <p:cNvPr id="3" name="Tijdelijke aanduiding voor tekst 2">
            <a:extLst>
              <a:ext uri="{FF2B5EF4-FFF2-40B4-BE49-F238E27FC236}">
                <a16:creationId xmlns:a16="http://schemas.microsoft.com/office/drawing/2014/main" id="{EEB189C6-48E5-4347-A920-1EC7AEE2E4FA}"/>
              </a:ext>
            </a:extLst>
          </p:cNvPr>
          <p:cNvSpPr>
            <a:spLocks noGrp="1"/>
          </p:cNvSpPr>
          <p:nvPr>
            <p:ph type="body" idx="1"/>
          </p:nvPr>
        </p:nvSpPr>
        <p:spPr>
          <a:xfrm>
            <a:off x="5245330" y="2268000"/>
            <a:ext cx="6483928" cy="3670778"/>
          </a:xfrm>
          <a:prstGeom prst="rect">
            <a:avLst/>
          </a:prstGeom>
        </p:spPr>
        <p:txBody>
          <a:bodyPr vert="horz" lIns="91440" tIns="45720" rIns="91440" bIns="45720" rtlCol="0">
            <a:normAutofit/>
          </a:bodyPr>
          <a:lstStyle/>
          <a:p>
            <a:pPr lvl="0"/>
            <a:r>
              <a:rPr lang="nl-NL" dirty="0"/>
              <a:t>Klikken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4" name="Tijdelijke aanduiding voor datum 3">
            <a:extLst>
              <a:ext uri="{FF2B5EF4-FFF2-40B4-BE49-F238E27FC236}">
                <a16:creationId xmlns:a16="http://schemas.microsoft.com/office/drawing/2014/main" id="{0590E39A-5BAC-4B2C-B412-0A7B07A173E0}"/>
              </a:ext>
            </a:extLst>
          </p:cNvPr>
          <p:cNvSpPr>
            <a:spLocks noGrp="1"/>
          </p:cNvSpPr>
          <p:nvPr>
            <p:ph type="dt" sz="half" idx="2"/>
          </p:nvPr>
        </p:nvSpPr>
        <p:spPr>
          <a:xfrm>
            <a:off x="5245330" y="6356350"/>
            <a:ext cx="1130532"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51A0908-95EE-4F7D-A39D-6FC90D348CE6}" type="datetime1">
              <a:rPr lang="nl-NL" smtClean="0"/>
              <a:pPr/>
              <a:t>30-1-2025</a:t>
            </a:fld>
            <a:endParaRPr lang="nl-NL" dirty="0"/>
          </a:p>
        </p:txBody>
      </p:sp>
      <p:sp>
        <p:nvSpPr>
          <p:cNvPr id="5" name="Tijdelijke aanduiding voor voettekst 4">
            <a:extLst>
              <a:ext uri="{FF2B5EF4-FFF2-40B4-BE49-F238E27FC236}">
                <a16:creationId xmlns:a16="http://schemas.microsoft.com/office/drawing/2014/main" id="{9C77B8F8-B2A5-4BCB-90E4-5DC04AA54CF6}"/>
              </a:ext>
            </a:extLst>
          </p:cNvPr>
          <p:cNvSpPr>
            <a:spLocks noGrp="1"/>
          </p:cNvSpPr>
          <p:nvPr>
            <p:ph type="ftr" sz="quarter" idx="3"/>
          </p:nvPr>
        </p:nvSpPr>
        <p:spPr>
          <a:xfrm>
            <a:off x="6633556" y="6356350"/>
            <a:ext cx="4520738"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nl-NL" dirty="0"/>
              <a:t>Testpresentatie Eco-Schools</a:t>
            </a:r>
          </a:p>
        </p:txBody>
      </p:sp>
      <p:sp>
        <p:nvSpPr>
          <p:cNvPr id="6" name="Tijdelijke aanduiding voor dianummer 5">
            <a:extLst>
              <a:ext uri="{FF2B5EF4-FFF2-40B4-BE49-F238E27FC236}">
                <a16:creationId xmlns:a16="http://schemas.microsoft.com/office/drawing/2014/main" id="{26416BD4-B4E2-486C-8602-8C44F211C933}"/>
              </a:ext>
            </a:extLst>
          </p:cNvPr>
          <p:cNvSpPr>
            <a:spLocks noGrp="1"/>
          </p:cNvSpPr>
          <p:nvPr>
            <p:ph type="sldNum" sz="quarter" idx="4"/>
          </p:nvPr>
        </p:nvSpPr>
        <p:spPr>
          <a:xfrm>
            <a:off x="196565" y="6356350"/>
            <a:ext cx="584836"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912EC64-B91A-4BDD-9AF9-91CEDBDE57C9}" type="slidenum">
              <a:rPr lang="nl-NL" smtClean="0"/>
              <a:pPr/>
              <a:t>‹nr.›</a:t>
            </a:fld>
            <a:endParaRPr lang="nl-NL" dirty="0"/>
          </a:p>
        </p:txBody>
      </p:sp>
    </p:spTree>
    <p:extLst>
      <p:ext uri="{BB962C8B-B14F-4D97-AF65-F5344CB8AC3E}">
        <p14:creationId xmlns:p14="http://schemas.microsoft.com/office/powerpoint/2010/main" val="1661330841"/>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Lst>
  <p:hf sldNum="0" hdr="0" ftr="0" dt="0"/>
  <p:txStyles>
    <p:titleStyle>
      <a:lvl1pPr algn="l" defTabSz="914400" rtl="0" eaLnBrk="1" latinLnBrk="0" hangingPunct="1">
        <a:lnSpc>
          <a:spcPct val="90000"/>
        </a:lnSpc>
        <a:spcBef>
          <a:spcPct val="0"/>
        </a:spcBef>
        <a:buNone/>
        <a:defRPr sz="4400" b="1" kern="1200" cap="all" baseline="0">
          <a:solidFill>
            <a:schemeClr val="accent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hemeOverride" Target="../theme/themeOverride1.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0.xml"/><Relationship Id="rId1" Type="http://schemas.openxmlformats.org/officeDocument/2006/relationships/themeOverride" Target="../theme/themeOverride6.xml"/><Relationship Id="rId4" Type="http://schemas.openxmlformats.org/officeDocument/2006/relationships/image" Target="../media/image12.jpeg"/></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Layout" Target="../slideLayouts/slideLayout10.xml"/><Relationship Id="rId1" Type="http://schemas.openxmlformats.org/officeDocument/2006/relationships/themeOverride" Target="../theme/themeOverride7.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0.xml"/><Relationship Id="rId1" Type="http://schemas.openxmlformats.org/officeDocument/2006/relationships/themeOverride" Target="../theme/themeOverride8.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0.xml"/><Relationship Id="rId1" Type="http://schemas.openxmlformats.org/officeDocument/2006/relationships/themeOverride" Target="../theme/themeOverride9.xml"/><Relationship Id="rId5" Type="http://schemas.openxmlformats.org/officeDocument/2006/relationships/image" Target="../media/image6.png"/><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0.xml"/><Relationship Id="rId1" Type="http://schemas.openxmlformats.org/officeDocument/2006/relationships/themeOverride" Target="../theme/themeOverride10.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0.xml"/><Relationship Id="rId1" Type="http://schemas.openxmlformats.org/officeDocument/2006/relationships/themeOverride" Target="../theme/themeOverride11.xml"/><Relationship Id="rId4" Type="http://schemas.openxmlformats.org/officeDocument/2006/relationships/image" Target="../media/image20.jpe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0.xml"/><Relationship Id="rId1" Type="http://schemas.openxmlformats.org/officeDocument/2006/relationships/themeOverride" Target="../theme/themeOverride12.xml"/><Relationship Id="rId5" Type="http://schemas.openxmlformats.org/officeDocument/2006/relationships/image" Target="../media/image10.png"/><Relationship Id="rId4" Type="http://schemas.openxmlformats.org/officeDocument/2006/relationships/hyperlink" Target="http://www.socrative.com/" TargetMode="Externa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0.xml"/><Relationship Id="rId1" Type="http://schemas.openxmlformats.org/officeDocument/2006/relationships/themeOverride" Target="../theme/themeOverride13.xml"/><Relationship Id="rId4" Type="http://schemas.openxmlformats.org/officeDocument/2006/relationships/image" Target="../media/image7.jpe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0.xml"/><Relationship Id="rId1" Type="http://schemas.openxmlformats.org/officeDocument/2006/relationships/themeOverride" Target="../theme/themeOverride14.xml"/><Relationship Id="rId6" Type="http://schemas.openxmlformats.org/officeDocument/2006/relationships/image" Target="../media/image5.png"/><Relationship Id="rId5" Type="http://schemas.openxmlformats.org/officeDocument/2006/relationships/image" Target="../media/image6.png"/><Relationship Id="rId4" Type="http://schemas.openxmlformats.org/officeDocument/2006/relationships/image" Target="../media/image13.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xml"/><Relationship Id="rId1" Type="http://schemas.openxmlformats.org/officeDocument/2006/relationships/themeOverride" Target="../theme/themeOverride15.xml"/><Relationship Id="rId4" Type="http://schemas.openxmlformats.org/officeDocument/2006/relationships/image" Target="../media/image4.jpe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0.xml"/><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3.xml"/><Relationship Id="rId1" Type="http://schemas.openxmlformats.org/officeDocument/2006/relationships/video" Target="https://www.youtube.com/embed/wqbRr4abCoI?feature=oembed" TargetMode="External"/><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0.xml"/><Relationship Id="rId1" Type="http://schemas.openxmlformats.org/officeDocument/2006/relationships/themeOverride" Target="../theme/themeOverride2.xml"/><Relationship Id="rId5" Type="http://schemas.openxmlformats.org/officeDocument/2006/relationships/image" Target="../media/image10.png"/><Relationship Id="rId4" Type="http://schemas.openxmlformats.org/officeDocument/2006/relationships/hyperlink" Target="http://www.socrative.com/" TargetMode="Externa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0.xml"/><Relationship Id="rId1" Type="http://schemas.openxmlformats.org/officeDocument/2006/relationships/themeOverride" Target="../theme/themeOverride3.xml"/><Relationship Id="rId4" Type="http://schemas.openxmlformats.org/officeDocument/2006/relationships/image" Target="../media/image8.jpe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0.xml"/><Relationship Id="rId1" Type="http://schemas.openxmlformats.org/officeDocument/2006/relationships/themeOverride" Target="../theme/themeOverride4.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0.xml"/><Relationship Id="rId1" Type="http://schemas.openxmlformats.org/officeDocument/2006/relationships/themeOverride" Target="../theme/themeOverride5.xml"/><Relationship Id="rId4"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61B4BA50-8A5B-11B7-B25F-255E0BFFA74F}"/>
              </a:ext>
            </a:extLst>
          </p:cNvPr>
          <p:cNvSpPr>
            <a:spLocks noGrp="1"/>
          </p:cNvSpPr>
          <p:nvPr>
            <p:ph type="ctrTitle"/>
          </p:nvPr>
        </p:nvSpPr>
        <p:spPr>
          <a:xfrm>
            <a:off x="7501630" y="2753932"/>
            <a:ext cx="4520738" cy="1424271"/>
          </a:xfrm>
        </p:spPr>
        <p:txBody>
          <a:bodyPr anchor="b">
            <a:normAutofit/>
          </a:bodyPr>
          <a:lstStyle/>
          <a:p>
            <a:r>
              <a:rPr lang="nl-NL" b="1" dirty="0">
                <a:effectLst>
                  <a:outerShdw blurRad="38100" dist="38100" dir="2700000" algn="tl">
                    <a:srgbClr val="000000">
                      <a:alpha val="43137"/>
                    </a:srgbClr>
                  </a:outerShdw>
                </a:effectLst>
              </a:rPr>
              <a:t>Shocking Chocolate!</a:t>
            </a:r>
          </a:p>
        </p:txBody>
      </p:sp>
      <p:sp>
        <p:nvSpPr>
          <p:cNvPr id="13" name="Ondertitel 2">
            <a:extLst>
              <a:ext uri="{FF2B5EF4-FFF2-40B4-BE49-F238E27FC236}">
                <a16:creationId xmlns:a16="http://schemas.microsoft.com/office/drawing/2014/main" id="{C14310B7-2145-8ACF-CA61-773620AD8E0B}"/>
              </a:ext>
            </a:extLst>
          </p:cNvPr>
          <p:cNvSpPr txBox="1">
            <a:spLocks noGrp="1"/>
          </p:cNvSpPr>
          <p:nvPr>
            <p:ph sz="quarter" idx="13"/>
          </p:nvPr>
        </p:nvSpPr>
        <p:spPr>
          <a:xfrm>
            <a:off x="7500938" y="4389438"/>
            <a:ext cx="4521200" cy="1063625"/>
          </a:xfrm>
        </p:spPr>
        <p:txBody>
          <a:bodyPr vert="horz" lIns="91440" tIns="45720" rIns="91440" bIns="45720" rtlCol="0">
            <a:normAutofit/>
          </a:bodyPr>
          <a:lstStyle>
            <a:lvl1pPr marL="228600" indent="-182880" algn="l" defTabSz="914400" rtl="0" eaLnBrk="1" latinLnBrk="0" hangingPunct="1">
              <a:lnSpc>
                <a:spcPct val="90000"/>
              </a:lnSpc>
              <a:spcBef>
                <a:spcPts val="1400"/>
              </a:spcBef>
              <a:buClr>
                <a:schemeClr val="accent1"/>
              </a:buClr>
              <a:buSzPct val="80000"/>
              <a:buFont typeface="Corbel" pitchFamily="34" charset="0"/>
              <a:buChar char="•"/>
              <a:defRPr sz="2200" kern="1200">
                <a:solidFill>
                  <a:schemeClr val="accent1"/>
                </a:solidFill>
                <a:latin typeface="+mn-lt"/>
                <a:ea typeface="+mn-ea"/>
                <a:cs typeface="+mn-cs"/>
              </a:defRPr>
            </a:lvl1pPr>
            <a:lvl2pPr marL="45720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2000" kern="1200">
                <a:solidFill>
                  <a:schemeClr val="accent1"/>
                </a:solidFill>
                <a:latin typeface="+mn-lt"/>
                <a:ea typeface="+mn-ea"/>
                <a:cs typeface="+mn-cs"/>
              </a:defRPr>
            </a:lvl2pPr>
            <a:lvl3pPr marL="73152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800" kern="1200">
                <a:solidFill>
                  <a:schemeClr val="accent1"/>
                </a:solidFill>
                <a:latin typeface="+mn-lt"/>
                <a:ea typeface="+mn-ea"/>
                <a:cs typeface="+mn-cs"/>
              </a:defRPr>
            </a:lvl3pPr>
            <a:lvl4pPr marL="100584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4pPr>
            <a:lvl5pPr marL="128016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5pPr>
            <a:lvl6pPr marL="16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6pPr>
            <a:lvl7pPr marL="19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7pPr>
            <a:lvl8pPr marL="22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8pPr>
            <a:lvl9pPr marL="25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9pPr>
          </a:lstStyle>
          <a:p>
            <a:pPr marL="45720" indent="0" algn="ctr">
              <a:buNone/>
            </a:pPr>
            <a:r>
              <a:rPr lang="nl-NL" sz="2000">
                <a:solidFill>
                  <a:schemeClr val="bg1"/>
                </a:solidFill>
                <a:effectLst>
                  <a:outerShdw blurRad="38100" dist="38100" dir="2700000" algn="tl">
                    <a:srgbClr val="000000">
                      <a:alpha val="43137"/>
                    </a:srgbClr>
                  </a:outerShdw>
                </a:effectLst>
              </a:rPr>
              <a:t>Hoe duurzaam is jouw chocoladereep?</a:t>
            </a:r>
          </a:p>
        </p:txBody>
      </p:sp>
      <p:pic>
        <p:nvPicPr>
          <p:cNvPr id="15" name="Picture 2" descr="Chocoladeletter ‘’smarties bites” | Chocolade Geschenken.nl">
            <a:extLst>
              <a:ext uri="{FF2B5EF4-FFF2-40B4-BE49-F238E27FC236}">
                <a16:creationId xmlns:a16="http://schemas.microsoft.com/office/drawing/2014/main" id="{1091C791-8710-7FA5-A73A-0FEC93912127}"/>
              </a:ext>
            </a:extLst>
          </p:cNvPr>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45344" y="-313475"/>
            <a:ext cx="6755847" cy="78328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519904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96A8CAF-A3B2-4F0C-B2F6-7E96EE9E8431}"/>
              </a:ext>
            </a:extLst>
          </p:cNvPr>
          <p:cNvSpPr>
            <a:spLocks noGrp="1"/>
          </p:cNvSpPr>
          <p:nvPr>
            <p:ph type="title"/>
          </p:nvPr>
        </p:nvSpPr>
        <p:spPr>
          <a:xfrm>
            <a:off x="5769569" y="703017"/>
            <a:ext cx="8959893" cy="888360"/>
          </a:xfrm>
        </p:spPr>
        <p:txBody>
          <a:bodyPr anchor="b">
            <a:noAutofit/>
          </a:bodyPr>
          <a:lstStyle/>
          <a:p>
            <a:r>
              <a:rPr lang="nl-NL" dirty="0"/>
              <a:t>‘Duurzaamheid</a:t>
            </a:r>
            <a:r>
              <a:rPr lang="nl-NL" b="1" cap="all" dirty="0"/>
              <a:t>’ = …</a:t>
            </a:r>
          </a:p>
        </p:txBody>
      </p:sp>
      <p:sp>
        <p:nvSpPr>
          <p:cNvPr id="3" name="Tijdelijke aanduiding voor inhoud 2">
            <a:extLst>
              <a:ext uri="{FF2B5EF4-FFF2-40B4-BE49-F238E27FC236}">
                <a16:creationId xmlns:a16="http://schemas.microsoft.com/office/drawing/2014/main" id="{EA627581-652E-410F-B4EC-667143628AA8}"/>
              </a:ext>
            </a:extLst>
          </p:cNvPr>
          <p:cNvSpPr>
            <a:spLocks noGrp="1"/>
          </p:cNvSpPr>
          <p:nvPr>
            <p:ph idx="1"/>
          </p:nvPr>
        </p:nvSpPr>
        <p:spPr>
          <a:xfrm>
            <a:off x="5915459" y="2369871"/>
            <a:ext cx="6185101" cy="3169482"/>
          </a:xfrm>
        </p:spPr>
        <p:txBody>
          <a:bodyPr anchor="t">
            <a:normAutofit/>
          </a:bodyPr>
          <a:lstStyle/>
          <a:p>
            <a:pPr marL="0" indent="0">
              <a:buNone/>
            </a:pPr>
            <a:r>
              <a:rPr lang="nl-NL" sz="2400" dirty="0">
                <a:latin typeface="Source Sans Pro" panose="020B0503030403020204" pitchFamily="34" charset="0"/>
                <a:ea typeface="Source Sans Pro" panose="020B0503030403020204" pitchFamily="34" charset="0"/>
                <a:cs typeface="Calibri"/>
              </a:rPr>
              <a:t>… op een duurzame manier omgaan met onze wereld</a:t>
            </a:r>
            <a:endParaRPr lang="nl-NL" sz="2400" dirty="0">
              <a:latin typeface="Source Sans Pro" panose="020B0503030403020204" pitchFamily="34" charset="0"/>
              <a:ea typeface="Source Sans Pro" panose="020B0503030403020204" pitchFamily="34" charset="0"/>
            </a:endParaRPr>
          </a:p>
          <a:p>
            <a:pPr marL="0" indent="0">
              <a:buNone/>
            </a:pPr>
            <a:r>
              <a:rPr lang="nl-NL" sz="2400" dirty="0">
                <a:latin typeface="Source Sans Pro" panose="020B0503030403020204" pitchFamily="34" charset="0"/>
                <a:ea typeface="Source Sans Pro" panose="020B0503030403020204" pitchFamily="34" charset="0"/>
                <a:cs typeface="Calibri"/>
              </a:rPr>
              <a:t>… gericht op de lange termijn</a:t>
            </a:r>
          </a:p>
          <a:p>
            <a:pPr marL="0" indent="0">
              <a:buNone/>
            </a:pPr>
            <a:r>
              <a:rPr lang="nl-NL" sz="2400" dirty="0">
                <a:latin typeface="Source Sans Pro" panose="020B0503030403020204" pitchFamily="34" charset="0"/>
                <a:ea typeface="Source Sans Pro" panose="020B0503030403020204" pitchFamily="34" charset="0"/>
                <a:cs typeface="Calibri"/>
              </a:rPr>
              <a:t>… ook voor toekomstige generaties</a:t>
            </a:r>
          </a:p>
          <a:p>
            <a:pPr marL="0" indent="0">
              <a:buNone/>
            </a:pPr>
            <a:r>
              <a:rPr lang="nl-NL" sz="2400" dirty="0">
                <a:latin typeface="Source Sans Pro" panose="020B0503030403020204" pitchFamily="34" charset="0"/>
                <a:ea typeface="Source Sans Pro" panose="020B0503030403020204" pitchFamily="34" charset="0"/>
                <a:cs typeface="Calibri"/>
              </a:rPr>
              <a:t>… een schonere en sociale wereld</a:t>
            </a:r>
          </a:p>
          <a:p>
            <a:pPr marL="0" indent="0">
              <a:buNone/>
            </a:pPr>
            <a:r>
              <a:rPr lang="nl-NL" sz="2400" dirty="0">
                <a:latin typeface="Source Sans Pro" panose="020B0503030403020204" pitchFamily="34" charset="0"/>
                <a:ea typeface="Source Sans Pro" panose="020B0503030403020204" pitchFamily="34" charset="0"/>
                <a:cs typeface="Calibri"/>
              </a:rPr>
              <a:t>…</a:t>
            </a:r>
            <a:endParaRPr lang="nl-NL" sz="2400" dirty="0">
              <a:latin typeface="Source Sans Pro" panose="020B0503030403020204" pitchFamily="34" charset="0"/>
              <a:ea typeface="Source Sans Pro" panose="020B0503030403020204" pitchFamily="34" charset="0"/>
            </a:endParaRPr>
          </a:p>
        </p:txBody>
      </p:sp>
      <p:pic>
        <p:nvPicPr>
          <p:cNvPr id="5" name="Picture 6" descr="Natuur, Aarde, Duurzaamheid, Blad">
            <a:extLst>
              <a:ext uri="{FF2B5EF4-FFF2-40B4-BE49-F238E27FC236}">
                <a16:creationId xmlns:a16="http://schemas.microsoft.com/office/drawing/2014/main" id="{DEDA8982-DF05-BCE7-4049-B919CB303984}"/>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21785" r="19503"/>
          <a:stretch/>
        </p:blipFill>
        <p:spPr bwMode="auto">
          <a:xfrm>
            <a:off x="0" y="418082"/>
            <a:ext cx="5671457" cy="64399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57988828"/>
      </p:ext>
    </p:extLst>
  </p:cSld>
  <p:clrMapOvr>
    <a:overrideClrMapping bg1="lt1" tx1="dk1" bg2="lt2" tx2="dk2" accent1="accent1" accent2="accent2" accent3="accent3" accent4="accent4" accent5="accent5" accent6="accent6" hlink="hlink" folHlink="folHlink"/>
  </p:clrMapOvr>
</p:sld>
</file>

<file path=ppt/slides/slide11.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96A8CAF-A3B2-4F0C-B2F6-7E96EE9E8431}"/>
              </a:ext>
            </a:extLst>
          </p:cNvPr>
          <p:cNvSpPr>
            <a:spLocks noGrp="1"/>
          </p:cNvSpPr>
          <p:nvPr>
            <p:ph type="title"/>
          </p:nvPr>
        </p:nvSpPr>
        <p:spPr>
          <a:xfrm>
            <a:off x="1179173" y="747305"/>
            <a:ext cx="8959893" cy="888360"/>
          </a:xfrm>
        </p:spPr>
        <p:txBody>
          <a:bodyPr anchor="b">
            <a:noAutofit/>
          </a:bodyPr>
          <a:lstStyle/>
          <a:p>
            <a:r>
              <a:rPr lang="nl-NL" dirty="0"/>
              <a:t>Uitleg van de opdracht</a:t>
            </a:r>
          </a:p>
        </p:txBody>
      </p:sp>
      <p:sp>
        <p:nvSpPr>
          <p:cNvPr id="3" name="Tijdelijke aanduiding voor inhoud 2">
            <a:extLst>
              <a:ext uri="{FF2B5EF4-FFF2-40B4-BE49-F238E27FC236}">
                <a16:creationId xmlns:a16="http://schemas.microsoft.com/office/drawing/2014/main" id="{EA627581-652E-410F-B4EC-667143628AA8}"/>
              </a:ext>
            </a:extLst>
          </p:cNvPr>
          <p:cNvSpPr>
            <a:spLocks noGrp="1"/>
          </p:cNvSpPr>
          <p:nvPr>
            <p:ph idx="1"/>
          </p:nvPr>
        </p:nvSpPr>
        <p:spPr>
          <a:xfrm>
            <a:off x="1057867" y="1985069"/>
            <a:ext cx="10076263" cy="4224345"/>
          </a:xfrm>
        </p:spPr>
        <p:txBody>
          <a:bodyPr anchor="t">
            <a:normAutofit/>
          </a:bodyPr>
          <a:lstStyle/>
          <a:p>
            <a:r>
              <a:rPr lang="nl-NL" sz="2400" dirty="0">
                <a:latin typeface="Source Sans Pro"/>
                <a:ea typeface="Source Sans Pro"/>
              </a:rPr>
              <a:t>Onderzoek naar de </a:t>
            </a:r>
            <a:r>
              <a:rPr lang="nl-NL" sz="2400" u="sng" dirty="0">
                <a:latin typeface="Source Sans Pro"/>
                <a:ea typeface="Source Sans Pro"/>
              </a:rPr>
              <a:t>duurzaamheid</a:t>
            </a:r>
            <a:r>
              <a:rPr lang="nl-NL" sz="2400" dirty="0">
                <a:latin typeface="Source Sans Pro"/>
                <a:ea typeface="Source Sans Pro"/>
              </a:rPr>
              <a:t> van twee merken chocoladerepen: Milka &amp; Tony’s </a:t>
            </a:r>
            <a:r>
              <a:rPr lang="nl-NL" sz="2400" dirty="0" err="1">
                <a:latin typeface="Source Sans Pro"/>
                <a:ea typeface="Source Sans Pro"/>
              </a:rPr>
              <a:t>Chocolonely</a:t>
            </a:r>
            <a:endParaRPr lang="nl-NL" sz="2400" dirty="0">
              <a:latin typeface="Source Sans Pro"/>
              <a:ea typeface="Source Sans Pro"/>
            </a:endParaRPr>
          </a:p>
          <a:p>
            <a:r>
              <a:rPr lang="nl-NL" sz="2400" dirty="0">
                <a:latin typeface="Source Sans Pro"/>
                <a:ea typeface="Source Sans Pro"/>
              </a:rPr>
              <a:t>Je werkt in groepjes van 3</a:t>
            </a:r>
          </a:p>
          <a:p>
            <a:r>
              <a:rPr lang="nl-NL" sz="2400" dirty="0">
                <a:latin typeface="Source Sans Pro"/>
                <a:ea typeface="Source Sans Pro"/>
              </a:rPr>
              <a:t>Met je groepje word je ‘expert’ in één thema:</a:t>
            </a:r>
          </a:p>
          <a:p>
            <a:endParaRPr lang="nl-NL" sz="2400" dirty="0">
              <a:latin typeface="Source Sans Pro" panose="020B0503030403020204" pitchFamily="34" charset="0"/>
              <a:ea typeface="Source Sans Pro" panose="020B0503030403020204" pitchFamily="34" charset="0"/>
            </a:endParaRPr>
          </a:p>
          <a:p>
            <a:endParaRPr lang="nl-NL" sz="2400" dirty="0">
              <a:latin typeface="Source Sans Pro" panose="020B0503030403020204" pitchFamily="34" charset="0"/>
              <a:ea typeface="Source Sans Pro" panose="020B0503030403020204" pitchFamily="34" charset="0"/>
            </a:endParaRPr>
          </a:p>
          <a:p>
            <a:endParaRPr lang="nl-NL" sz="2400" dirty="0">
              <a:latin typeface="Source Sans Pro" panose="020B0503030403020204" pitchFamily="34" charset="0"/>
              <a:ea typeface="Source Sans Pro" panose="020B0503030403020204" pitchFamily="34" charset="0"/>
            </a:endParaRPr>
          </a:p>
          <a:p>
            <a:pPr marL="45720" indent="0">
              <a:buNone/>
            </a:pPr>
            <a:endParaRPr lang="nl-NL" sz="2400" dirty="0">
              <a:latin typeface="Source Sans Pro" panose="020B0503030403020204" pitchFamily="34" charset="0"/>
              <a:ea typeface="Source Sans Pro" panose="020B0503030403020204" pitchFamily="34" charset="0"/>
            </a:endParaRPr>
          </a:p>
          <a:p>
            <a:r>
              <a:rPr lang="nl-NL" sz="2400" dirty="0">
                <a:latin typeface="Source Sans Pro"/>
                <a:ea typeface="Source Sans Pro"/>
              </a:rPr>
              <a:t>Denk nu met je groepje na: Welk thema heeft jullie voorkeur?</a:t>
            </a:r>
          </a:p>
        </p:txBody>
      </p:sp>
      <p:pic>
        <p:nvPicPr>
          <p:cNvPr id="5" name="Afbeelding 4">
            <a:extLst>
              <a:ext uri="{FF2B5EF4-FFF2-40B4-BE49-F238E27FC236}">
                <a16:creationId xmlns:a16="http://schemas.microsoft.com/office/drawing/2014/main" id="{89DDD879-8FC5-4AC7-AAA1-73B1555D38C0}"/>
              </a:ext>
            </a:extLst>
          </p:cNvPr>
          <p:cNvPicPr>
            <a:picLocks noChangeAspect="1"/>
          </p:cNvPicPr>
          <p:nvPr/>
        </p:nvPicPr>
        <p:blipFill>
          <a:blip r:embed="rId3"/>
          <a:stretch>
            <a:fillRect/>
          </a:stretch>
        </p:blipFill>
        <p:spPr>
          <a:xfrm>
            <a:off x="8980864" y="2683877"/>
            <a:ext cx="2153267" cy="1674763"/>
          </a:xfrm>
          <a:prstGeom prst="rect">
            <a:avLst/>
          </a:prstGeom>
        </p:spPr>
      </p:pic>
      <p:pic>
        <p:nvPicPr>
          <p:cNvPr id="4" name="Afbeelding 3">
            <a:extLst>
              <a:ext uri="{FF2B5EF4-FFF2-40B4-BE49-F238E27FC236}">
                <a16:creationId xmlns:a16="http://schemas.microsoft.com/office/drawing/2014/main" id="{2DBFC01F-0EFF-4C93-BC37-0BCFB906FF33}"/>
              </a:ext>
            </a:extLst>
          </p:cNvPr>
          <p:cNvPicPr>
            <a:picLocks noChangeAspect="1"/>
          </p:cNvPicPr>
          <p:nvPr/>
        </p:nvPicPr>
        <p:blipFill>
          <a:blip r:embed="rId4"/>
          <a:stretch>
            <a:fillRect/>
          </a:stretch>
        </p:blipFill>
        <p:spPr>
          <a:xfrm>
            <a:off x="1092731" y="3686685"/>
            <a:ext cx="1741241" cy="1643773"/>
          </a:xfrm>
          <a:prstGeom prst="rect">
            <a:avLst/>
          </a:prstGeom>
        </p:spPr>
      </p:pic>
      <p:pic>
        <p:nvPicPr>
          <p:cNvPr id="6" name="Afbeelding 5">
            <a:extLst>
              <a:ext uri="{FF2B5EF4-FFF2-40B4-BE49-F238E27FC236}">
                <a16:creationId xmlns:a16="http://schemas.microsoft.com/office/drawing/2014/main" id="{1DE6D7A7-F8F4-4B29-A9F5-D65862FFB9C7}"/>
              </a:ext>
            </a:extLst>
          </p:cNvPr>
          <p:cNvPicPr>
            <a:picLocks noChangeAspect="1"/>
          </p:cNvPicPr>
          <p:nvPr/>
        </p:nvPicPr>
        <p:blipFill>
          <a:blip r:embed="rId5"/>
          <a:stretch>
            <a:fillRect/>
          </a:stretch>
        </p:blipFill>
        <p:spPr>
          <a:xfrm>
            <a:off x="2984575" y="3686686"/>
            <a:ext cx="1659207" cy="1643772"/>
          </a:xfrm>
          <a:prstGeom prst="rect">
            <a:avLst/>
          </a:prstGeom>
        </p:spPr>
      </p:pic>
      <p:pic>
        <p:nvPicPr>
          <p:cNvPr id="7" name="Afbeelding 6">
            <a:extLst>
              <a:ext uri="{FF2B5EF4-FFF2-40B4-BE49-F238E27FC236}">
                <a16:creationId xmlns:a16="http://schemas.microsoft.com/office/drawing/2014/main" id="{D009AE37-459F-4BB8-9121-88257E7E5730}"/>
              </a:ext>
            </a:extLst>
          </p:cNvPr>
          <p:cNvPicPr>
            <a:picLocks noChangeAspect="1"/>
          </p:cNvPicPr>
          <p:nvPr/>
        </p:nvPicPr>
        <p:blipFill>
          <a:blip r:embed="rId6"/>
          <a:stretch>
            <a:fillRect/>
          </a:stretch>
        </p:blipFill>
        <p:spPr>
          <a:xfrm>
            <a:off x="4903507" y="3686685"/>
            <a:ext cx="1693138" cy="1674763"/>
          </a:xfrm>
          <a:prstGeom prst="rect">
            <a:avLst/>
          </a:prstGeom>
        </p:spPr>
      </p:pic>
    </p:spTree>
    <p:extLst>
      <p:ext uri="{BB962C8B-B14F-4D97-AF65-F5344CB8AC3E}">
        <p14:creationId xmlns:p14="http://schemas.microsoft.com/office/powerpoint/2010/main" val="3832293032"/>
      </p:ext>
    </p:extLst>
  </p:cSld>
  <p:clrMapOvr>
    <a:overrideClrMapping bg1="lt1" tx1="dk1" bg2="lt2" tx2="dk2" accent1="accent1" accent2="accent2" accent3="accent3" accent4="accent4" accent5="accent5" accent6="accent6" hlink="hlink" folHlink="folHlink"/>
  </p:clrMapOvr>
</p:sld>
</file>

<file path=ppt/slides/slide12.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Titel 1">
            <a:extLst>
              <a:ext uri="{FF2B5EF4-FFF2-40B4-BE49-F238E27FC236}">
                <a16:creationId xmlns:a16="http://schemas.microsoft.com/office/drawing/2014/main" id="{98C3B277-6160-45CA-87D2-1BB82F6DB0E1}"/>
              </a:ext>
            </a:extLst>
          </p:cNvPr>
          <p:cNvSpPr>
            <a:spLocks noGrp="1"/>
          </p:cNvSpPr>
          <p:nvPr>
            <p:ph type="title"/>
          </p:nvPr>
        </p:nvSpPr>
        <p:spPr>
          <a:xfrm>
            <a:off x="1034531" y="813383"/>
            <a:ext cx="8959893" cy="888360"/>
          </a:xfrm>
        </p:spPr>
        <p:txBody>
          <a:bodyPr anchor="b">
            <a:noAutofit/>
          </a:bodyPr>
          <a:lstStyle/>
          <a:p>
            <a:r>
              <a:rPr lang="nl-NL" dirty="0"/>
              <a:t>Indeling van groepjes</a:t>
            </a:r>
          </a:p>
        </p:txBody>
      </p:sp>
      <p:graphicFrame>
        <p:nvGraphicFramePr>
          <p:cNvPr id="7" name="Tijdelijke aanduiding voor inhoud 6">
            <a:extLst>
              <a:ext uri="{FF2B5EF4-FFF2-40B4-BE49-F238E27FC236}">
                <a16:creationId xmlns:a16="http://schemas.microsoft.com/office/drawing/2014/main" id="{0EC991A7-E2D5-4826-AF65-1CEC6AF85357}"/>
              </a:ext>
            </a:extLst>
          </p:cNvPr>
          <p:cNvGraphicFramePr>
            <a:graphicFrameLocks noGrp="1"/>
          </p:cNvGraphicFramePr>
          <p:nvPr>
            <p:ph idx="1"/>
            <p:extLst>
              <p:ext uri="{D42A27DB-BD31-4B8C-83A1-F6EECF244321}">
                <p14:modId xmlns:p14="http://schemas.microsoft.com/office/powerpoint/2010/main" val="1639801976"/>
              </p:ext>
            </p:extLst>
          </p:nvPr>
        </p:nvGraphicFramePr>
        <p:xfrm>
          <a:off x="1107439" y="2554639"/>
          <a:ext cx="6541643" cy="3408444"/>
        </p:xfrm>
        <a:graphic>
          <a:graphicData uri="http://schemas.openxmlformats.org/drawingml/2006/table">
            <a:tbl>
              <a:tblPr firstRow="1" firstCol="1" bandRow="1">
                <a:tableStyleId>{D7AC3CCA-C797-4891-BE02-D94E43425B78}</a:tableStyleId>
              </a:tblPr>
              <a:tblGrid>
                <a:gridCol w="1968710">
                  <a:extLst>
                    <a:ext uri="{9D8B030D-6E8A-4147-A177-3AD203B41FA5}">
                      <a16:colId xmlns:a16="http://schemas.microsoft.com/office/drawing/2014/main" val="1180986615"/>
                    </a:ext>
                  </a:extLst>
                </a:gridCol>
                <a:gridCol w="2286088">
                  <a:extLst>
                    <a:ext uri="{9D8B030D-6E8A-4147-A177-3AD203B41FA5}">
                      <a16:colId xmlns:a16="http://schemas.microsoft.com/office/drawing/2014/main" val="184876982"/>
                    </a:ext>
                  </a:extLst>
                </a:gridCol>
                <a:gridCol w="2286845">
                  <a:extLst>
                    <a:ext uri="{9D8B030D-6E8A-4147-A177-3AD203B41FA5}">
                      <a16:colId xmlns:a16="http://schemas.microsoft.com/office/drawing/2014/main" val="1177910154"/>
                    </a:ext>
                  </a:extLst>
                </a:gridCol>
              </a:tblGrid>
              <a:tr h="337187">
                <a:tc gridSpan="3">
                  <a:txBody>
                    <a:bodyPr/>
                    <a:lstStyle/>
                    <a:p>
                      <a:pPr algn="ctr">
                        <a:lnSpc>
                          <a:spcPct val="107000"/>
                        </a:lnSpc>
                        <a:spcAft>
                          <a:spcPts val="800"/>
                        </a:spcAft>
                      </a:pPr>
                      <a:r>
                        <a:rPr lang="nl-NL" sz="2400">
                          <a:effectLst/>
                        </a:rPr>
                        <a:t>Groepsindeling</a:t>
                      </a:r>
                      <a:endParaRPr lang="nl-NL" sz="3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hMerge="1">
                  <a:txBody>
                    <a:bodyPr/>
                    <a:lstStyle/>
                    <a:p>
                      <a:endParaRPr lang="nl-NL"/>
                    </a:p>
                  </a:txBody>
                  <a:tcPr/>
                </a:tc>
                <a:tc hMerge="1">
                  <a:txBody>
                    <a:bodyPr/>
                    <a:lstStyle/>
                    <a:p>
                      <a:endParaRPr lang="nl-NL"/>
                    </a:p>
                  </a:txBody>
                  <a:tcPr/>
                </a:tc>
                <a:extLst>
                  <a:ext uri="{0D108BD9-81ED-4DB2-BD59-A6C34878D82A}">
                    <a16:rowId xmlns:a16="http://schemas.microsoft.com/office/drawing/2014/main" val="545388020"/>
                  </a:ext>
                </a:extLst>
              </a:tr>
              <a:tr h="337187">
                <a:tc>
                  <a:txBody>
                    <a:bodyPr/>
                    <a:lstStyle/>
                    <a:p>
                      <a:pPr algn="ctr">
                        <a:lnSpc>
                          <a:spcPct val="107000"/>
                        </a:lnSpc>
                        <a:spcAft>
                          <a:spcPts val="800"/>
                        </a:spcAft>
                      </a:pPr>
                      <a:r>
                        <a:rPr lang="nl-NL" sz="1600" b="1">
                          <a:effectLst/>
                        </a:rPr>
                        <a:t>Groep 1</a:t>
                      </a:r>
                      <a:endParaRPr lang="nl-NL"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800"/>
                        </a:spcAft>
                      </a:pPr>
                      <a:r>
                        <a:rPr lang="nl-NL" sz="1600" b="1">
                          <a:effectLst/>
                        </a:rPr>
                        <a:t>Groep 2</a:t>
                      </a:r>
                      <a:endParaRPr lang="nl-NL"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800"/>
                        </a:spcAft>
                      </a:pPr>
                      <a:r>
                        <a:rPr lang="nl-NL" sz="1600" b="1">
                          <a:effectLst/>
                        </a:rPr>
                        <a:t>Groep 3</a:t>
                      </a:r>
                      <a:endParaRPr lang="nl-NL"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775581732"/>
                  </a:ext>
                </a:extLst>
              </a:tr>
              <a:tr h="337187">
                <a:tc>
                  <a:txBody>
                    <a:bodyPr/>
                    <a:lstStyle/>
                    <a:p>
                      <a:pPr>
                        <a:lnSpc>
                          <a:spcPct val="107000"/>
                        </a:lnSpc>
                        <a:spcAft>
                          <a:spcPts val="800"/>
                        </a:spcAft>
                      </a:pPr>
                      <a:r>
                        <a:rPr lang="nl-NL" sz="1400" b="0">
                          <a:effectLst/>
                        </a:rPr>
                        <a:t>Naam 1</a:t>
                      </a:r>
                      <a:endParaRPr lang="nl-NL" sz="1800" b="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nl-NL" sz="1400" b="0">
                          <a:effectLst/>
                        </a:rPr>
                        <a:t>Naam 1</a:t>
                      </a:r>
                      <a:endParaRPr lang="nl-NL" sz="1800" b="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nl-NL" sz="1400" b="0">
                          <a:effectLst/>
                        </a:rPr>
                        <a:t>Naam 1</a:t>
                      </a:r>
                      <a:endParaRPr lang="nl-NL" sz="1800" b="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597977533"/>
                  </a:ext>
                </a:extLst>
              </a:tr>
              <a:tr h="337187">
                <a:tc>
                  <a:txBody>
                    <a:bodyPr/>
                    <a:lstStyle/>
                    <a:p>
                      <a:pPr>
                        <a:lnSpc>
                          <a:spcPct val="107000"/>
                        </a:lnSpc>
                        <a:spcAft>
                          <a:spcPts val="800"/>
                        </a:spcAft>
                      </a:pPr>
                      <a:r>
                        <a:rPr lang="nl-NL" sz="1400" b="0">
                          <a:effectLst/>
                        </a:rPr>
                        <a:t>Naam 2</a:t>
                      </a:r>
                      <a:endParaRPr lang="nl-NL" sz="1800" b="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nl-NL" sz="1400" b="0">
                          <a:effectLst/>
                        </a:rPr>
                        <a:t>Naam 2</a:t>
                      </a:r>
                      <a:endParaRPr lang="nl-NL" sz="1800" b="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nl-NL" sz="1400" b="0">
                          <a:effectLst/>
                        </a:rPr>
                        <a:t>Naam 2</a:t>
                      </a:r>
                      <a:endParaRPr lang="nl-NL" sz="1800" b="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75140542"/>
                  </a:ext>
                </a:extLst>
              </a:tr>
              <a:tr h="337187">
                <a:tc>
                  <a:txBody>
                    <a:bodyPr/>
                    <a:lstStyle/>
                    <a:p>
                      <a:pPr>
                        <a:lnSpc>
                          <a:spcPct val="107000"/>
                        </a:lnSpc>
                        <a:spcAft>
                          <a:spcPts val="800"/>
                        </a:spcAft>
                      </a:pPr>
                      <a:r>
                        <a:rPr lang="nl-NL" sz="1400" b="0">
                          <a:effectLst/>
                        </a:rPr>
                        <a:t>Naam 3</a:t>
                      </a:r>
                      <a:endParaRPr lang="nl-NL" sz="1800" b="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nl-NL" sz="1400" b="0">
                          <a:effectLst/>
                        </a:rPr>
                        <a:t>Naam 3</a:t>
                      </a:r>
                      <a:endParaRPr lang="nl-NL" sz="1800" b="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nl-NL" sz="1400" b="0">
                          <a:effectLst/>
                        </a:rPr>
                        <a:t>Naam 3</a:t>
                      </a:r>
                      <a:endParaRPr lang="nl-NL" sz="1800" b="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828958867"/>
                  </a:ext>
                </a:extLst>
              </a:tr>
              <a:tr h="337187">
                <a:tc gridSpan="3">
                  <a:txBody>
                    <a:bodyPr/>
                    <a:lstStyle/>
                    <a:p>
                      <a:pPr>
                        <a:lnSpc>
                          <a:spcPct val="107000"/>
                        </a:lnSpc>
                        <a:spcAft>
                          <a:spcPts val="800"/>
                        </a:spcAft>
                      </a:pPr>
                      <a:r>
                        <a:rPr lang="nl-NL" sz="1400" b="0">
                          <a:effectLst/>
                        </a:rPr>
                        <a:t> </a:t>
                      </a:r>
                      <a:endParaRPr lang="nl-NL" sz="1800" b="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hMerge="1">
                  <a:txBody>
                    <a:bodyPr/>
                    <a:lstStyle/>
                    <a:p>
                      <a:endParaRPr lang="nl-NL"/>
                    </a:p>
                  </a:txBody>
                  <a:tcPr/>
                </a:tc>
                <a:tc hMerge="1">
                  <a:txBody>
                    <a:bodyPr/>
                    <a:lstStyle/>
                    <a:p>
                      <a:endParaRPr lang="nl-NL"/>
                    </a:p>
                  </a:txBody>
                  <a:tcPr/>
                </a:tc>
                <a:extLst>
                  <a:ext uri="{0D108BD9-81ED-4DB2-BD59-A6C34878D82A}">
                    <a16:rowId xmlns:a16="http://schemas.microsoft.com/office/drawing/2014/main" val="741230091"/>
                  </a:ext>
                </a:extLst>
              </a:tr>
              <a:tr h="337187">
                <a:tc>
                  <a:txBody>
                    <a:bodyPr/>
                    <a:lstStyle/>
                    <a:p>
                      <a:pPr algn="ctr">
                        <a:lnSpc>
                          <a:spcPct val="107000"/>
                        </a:lnSpc>
                        <a:spcAft>
                          <a:spcPts val="800"/>
                        </a:spcAft>
                        <a:tabLst>
                          <a:tab pos="1781810" algn="r"/>
                        </a:tabLst>
                      </a:pPr>
                      <a:r>
                        <a:rPr lang="nl-NL" sz="1600" b="1">
                          <a:effectLst/>
                        </a:rPr>
                        <a:t>Groep 4	</a:t>
                      </a:r>
                      <a:endParaRPr lang="nl-NL"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800"/>
                        </a:spcAft>
                      </a:pPr>
                      <a:r>
                        <a:rPr lang="nl-NL" sz="1600" b="1">
                          <a:effectLst/>
                        </a:rPr>
                        <a:t>Groep 5</a:t>
                      </a:r>
                      <a:endParaRPr lang="nl-NL"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800"/>
                        </a:spcAft>
                      </a:pPr>
                      <a:r>
                        <a:rPr lang="nl-NL" sz="1600" b="1">
                          <a:effectLst/>
                        </a:rPr>
                        <a:t>Groep 6</a:t>
                      </a:r>
                      <a:endParaRPr lang="nl-NL"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4102925689"/>
                  </a:ext>
                </a:extLst>
              </a:tr>
              <a:tr h="337187">
                <a:tc>
                  <a:txBody>
                    <a:bodyPr/>
                    <a:lstStyle/>
                    <a:p>
                      <a:pPr>
                        <a:lnSpc>
                          <a:spcPct val="107000"/>
                        </a:lnSpc>
                        <a:spcAft>
                          <a:spcPts val="800"/>
                        </a:spcAft>
                      </a:pPr>
                      <a:r>
                        <a:rPr lang="nl-NL" sz="1400" b="0">
                          <a:effectLst/>
                        </a:rPr>
                        <a:t>Naam 1</a:t>
                      </a:r>
                      <a:endParaRPr lang="nl-NL" sz="1800" b="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nl-NL" sz="1400" b="0">
                          <a:effectLst/>
                        </a:rPr>
                        <a:t>Naam 1</a:t>
                      </a:r>
                      <a:endParaRPr lang="nl-NL" sz="1800" b="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nl-NL" sz="1400" b="0">
                          <a:effectLst/>
                        </a:rPr>
                        <a:t>Naam 1</a:t>
                      </a:r>
                      <a:endParaRPr lang="nl-NL" sz="1800" b="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919528171"/>
                  </a:ext>
                </a:extLst>
              </a:tr>
              <a:tr h="337187">
                <a:tc>
                  <a:txBody>
                    <a:bodyPr/>
                    <a:lstStyle/>
                    <a:p>
                      <a:pPr>
                        <a:lnSpc>
                          <a:spcPct val="107000"/>
                        </a:lnSpc>
                        <a:spcAft>
                          <a:spcPts val="800"/>
                        </a:spcAft>
                      </a:pPr>
                      <a:r>
                        <a:rPr lang="nl-NL" sz="1400" b="0">
                          <a:effectLst/>
                        </a:rPr>
                        <a:t>Naam 2</a:t>
                      </a:r>
                      <a:endParaRPr lang="nl-NL" sz="1800" b="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nl-NL" sz="1400" b="0">
                          <a:effectLst/>
                        </a:rPr>
                        <a:t>Naam 2</a:t>
                      </a:r>
                      <a:endParaRPr lang="nl-NL" sz="1800" b="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nl-NL" sz="1400" b="0">
                          <a:effectLst/>
                        </a:rPr>
                        <a:t>Naam 2</a:t>
                      </a:r>
                      <a:endParaRPr lang="nl-NL" sz="1800" b="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216179203"/>
                  </a:ext>
                </a:extLst>
              </a:tr>
              <a:tr h="337187">
                <a:tc>
                  <a:txBody>
                    <a:bodyPr/>
                    <a:lstStyle/>
                    <a:p>
                      <a:pPr>
                        <a:lnSpc>
                          <a:spcPct val="107000"/>
                        </a:lnSpc>
                        <a:spcAft>
                          <a:spcPts val="800"/>
                        </a:spcAft>
                      </a:pPr>
                      <a:r>
                        <a:rPr lang="nl-NL" sz="1400" b="0">
                          <a:effectLst/>
                        </a:rPr>
                        <a:t>Naam 3</a:t>
                      </a:r>
                      <a:endParaRPr lang="nl-NL" sz="1800" b="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nl-NL" sz="1400" b="0">
                          <a:effectLst/>
                        </a:rPr>
                        <a:t>Naam 3</a:t>
                      </a:r>
                      <a:endParaRPr lang="nl-NL" sz="1800" b="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nl-NL" sz="1400" b="0">
                          <a:effectLst/>
                        </a:rPr>
                        <a:t>Naam 3</a:t>
                      </a:r>
                      <a:endParaRPr lang="nl-NL" sz="1800" b="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683544407"/>
                  </a:ext>
                </a:extLst>
              </a:tr>
            </a:tbl>
          </a:graphicData>
        </a:graphic>
      </p:graphicFrame>
      <p:pic>
        <p:nvPicPr>
          <p:cNvPr id="11" name="Afbeelding 10">
            <a:extLst>
              <a:ext uri="{FF2B5EF4-FFF2-40B4-BE49-F238E27FC236}">
                <a16:creationId xmlns:a16="http://schemas.microsoft.com/office/drawing/2014/main" id="{A8068DDA-2927-435F-8D2C-AC34912EAE47}"/>
              </a:ext>
            </a:extLst>
          </p:cNvPr>
          <p:cNvPicPr>
            <a:picLocks noChangeAspect="1"/>
          </p:cNvPicPr>
          <p:nvPr/>
        </p:nvPicPr>
        <p:blipFill>
          <a:blip r:embed="rId4"/>
          <a:stretch>
            <a:fillRect/>
          </a:stretch>
        </p:blipFill>
        <p:spPr>
          <a:xfrm>
            <a:off x="9082784" y="813383"/>
            <a:ext cx="1741241" cy="1643773"/>
          </a:xfrm>
          <a:prstGeom prst="rect">
            <a:avLst/>
          </a:prstGeom>
        </p:spPr>
      </p:pic>
      <p:pic>
        <p:nvPicPr>
          <p:cNvPr id="12" name="Afbeelding 11">
            <a:extLst>
              <a:ext uri="{FF2B5EF4-FFF2-40B4-BE49-F238E27FC236}">
                <a16:creationId xmlns:a16="http://schemas.microsoft.com/office/drawing/2014/main" id="{34B4C847-A4BB-464A-AA96-ECB9CE18D734}"/>
              </a:ext>
            </a:extLst>
          </p:cNvPr>
          <p:cNvPicPr>
            <a:picLocks noChangeAspect="1"/>
          </p:cNvPicPr>
          <p:nvPr/>
        </p:nvPicPr>
        <p:blipFill>
          <a:blip r:embed="rId5"/>
          <a:stretch>
            <a:fillRect/>
          </a:stretch>
        </p:blipFill>
        <p:spPr>
          <a:xfrm>
            <a:off x="9147855" y="2663127"/>
            <a:ext cx="1659207" cy="1643772"/>
          </a:xfrm>
          <a:prstGeom prst="rect">
            <a:avLst/>
          </a:prstGeom>
        </p:spPr>
      </p:pic>
      <p:pic>
        <p:nvPicPr>
          <p:cNvPr id="13" name="Afbeelding 12">
            <a:extLst>
              <a:ext uri="{FF2B5EF4-FFF2-40B4-BE49-F238E27FC236}">
                <a16:creationId xmlns:a16="http://schemas.microsoft.com/office/drawing/2014/main" id="{DA722442-E2C4-4DA9-A580-5E8867073FD7}"/>
              </a:ext>
            </a:extLst>
          </p:cNvPr>
          <p:cNvPicPr>
            <a:picLocks noChangeAspect="1"/>
          </p:cNvPicPr>
          <p:nvPr/>
        </p:nvPicPr>
        <p:blipFill>
          <a:blip r:embed="rId6"/>
          <a:stretch>
            <a:fillRect/>
          </a:stretch>
        </p:blipFill>
        <p:spPr>
          <a:xfrm>
            <a:off x="9147855" y="4512870"/>
            <a:ext cx="1693138" cy="1674763"/>
          </a:xfrm>
          <a:prstGeom prst="rect">
            <a:avLst/>
          </a:prstGeom>
        </p:spPr>
      </p:pic>
    </p:spTree>
    <p:extLst>
      <p:ext uri="{BB962C8B-B14F-4D97-AF65-F5344CB8AC3E}">
        <p14:creationId xmlns:p14="http://schemas.microsoft.com/office/powerpoint/2010/main" val="294173490"/>
      </p:ext>
    </p:extLst>
  </p:cSld>
  <p:clrMapOvr>
    <a:overrideClrMapping bg1="lt1" tx1="dk1" bg2="lt2" tx2="dk2" accent1="accent1" accent2="accent2" accent3="accent3" accent4="accent4" accent5="accent5" accent6="accent6" hlink="hlink" folHlink="folHlink"/>
  </p:clrMapOvr>
</p:sld>
</file>

<file path=ppt/slides/slide13.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96A8CAF-A3B2-4F0C-B2F6-7E96EE9E8431}"/>
              </a:ext>
            </a:extLst>
          </p:cNvPr>
          <p:cNvSpPr>
            <a:spLocks noGrp="1"/>
          </p:cNvSpPr>
          <p:nvPr>
            <p:ph type="title"/>
          </p:nvPr>
        </p:nvSpPr>
        <p:spPr>
          <a:xfrm>
            <a:off x="690912" y="469910"/>
            <a:ext cx="8959893" cy="1106512"/>
          </a:xfrm>
        </p:spPr>
        <p:txBody>
          <a:bodyPr anchor="b">
            <a:noAutofit/>
          </a:bodyPr>
          <a:lstStyle/>
          <a:p>
            <a:r>
              <a:rPr lang="nl-NL" dirty="0"/>
              <a:t>Uitleg van de opdracht</a:t>
            </a:r>
          </a:p>
        </p:txBody>
      </p:sp>
      <p:sp>
        <p:nvSpPr>
          <p:cNvPr id="3" name="Tijdelijke aanduiding voor inhoud 2">
            <a:extLst>
              <a:ext uri="{FF2B5EF4-FFF2-40B4-BE49-F238E27FC236}">
                <a16:creationId xmlns:a16="http://schemas.microsoft.com/office/drawing/2014/main" id="{EA627581-652E-410F-B4EC-667143628AA8}"/>
              </a:ext>
            </a:extLst>
          </p:cNvPr>
          <p:cNvSpPr>
            <a:spLocks noGrp="1"/>
          </p:cNvSpPr>
          <p:nvPr>
            <p:ph idx="1"/>
          </p:nvPr>
        </p:nvSpPr>
        <p:spPr>
          <a:xfrm>
            <a:off x="480005" y="1773516"/>
            <a:ext cx="10863247" cy="4113719"/>
          </a:xfrm>
        </p:spPr>
        <p:txBody>
          <a:bodyPr anchor="t">
            <a:normAutofit/>
          </a:bodyPr>
          <a:lstStyle/>
          <a:p>
            <a:r>
              <a:rPr lang="nl-NL" sz="2400" dirty="0">
                <a:latin typeface="Source Sans Pro" panose="020B0503030403020204" pitchFamily="34" charset="0"/>
                <a:ea typeface="Source Sans Pro" panose="020B0503030403020204" pitchFamily="34" charset="0"/>
              </a:rPr>
              <a:t>Gebruik het werkboek van jullie thema. Start met je onderzoek. </a:t>
            </a:r>
          </a:p>
          <a:p>
            <a:r>
              <a:rPr lang="nl-NL" sz="2400" i="1" dirty="0">
                <a:latin typeface="Source Sans Pro" panose="020B0503030403020204" pitchFamily="34" charset="0"/>
                <a:ea typeface="Source Sans Pro" panose="020B0503030403020204" pitchFamily="34" charset="0"/>
                <a:cs typeface="Calibri"/>
              </a:rPr>
              <a:t>Vraag ook van groepjes van andere thema’s wat hun resultaat is en tel dat op bij jullie resultaat. Maak dan jullie eindbeoordeling.</a:t>
            </a:r>
            <a:endParaRPr lang="nl-NL" sz="2400" dirty="0">
              <a:latin typeface="Source Sans Pro" panose="020B0503030403020204" pitchFamily="34" charset="0"/>
              <a:ea typeface="Source Sans Pro" panose="020B0503030403020204" pitchFamily="34" charset="0"/>
            </a:endParaRPr>
          </a:p>
          <a:p>
            <a:r>
              <a:rPr lang="nl-NL" sz="2400" dirty="0">
                <a:latin typeface="Source Sans Pro" panose="020B0503030403020204" pitchFamily="34" charset="0"/>
                <a:ea typeface="Source Sans Pro" panose="020B0503030403020204" pitchFamily="34" charset="0"/>
              </a:rPr>
              <a:t>Aan het eind geven jullie elkaar een presentatie van 2-3 minuten</a:t>
            </a:r>
          </a:p>
          <a:p>
            <a:endParaRPr lang="nl-NL" sz="2400" dirty="0">
              <a:latin typeface="Source Sans Pro" panose="020B0503030403020204" pitchFamily="34" charset="0"/>
              <a:ea typeface="Source Sans Pro" panose="020B0503030403020204" pitchFamily="34" charset="0"/>
              <a:cs typeface="Calibri"/>
            </a:endParaRPr>
          </a:p>
          <a:p>
            <a:r>
              <a:rPr lang="nl-NL" sz="2800" i="1" dirty="0">
                <a:latin typeface="Source Sans Pro" panose="020B0503030403020204" pitchFamily="34" charset="0"/>
                <a:ea typeface="Source Sans Pro" panose="020B0503030403020204" pitchFamily="34" charset="0"/>
              </a:rPr>
              <a:t>Welke reep is volgens jullie duurzamer? Waarom?  </a:t>
            </a:r>
            <a:endParaRPr lang="nl-NL" sz="2800" dirty="0">
              <a:latin typeface="Source Sans Pro" panose="020B0503030403020204" pitchFamily="34" charset="0"/>
              <a:ea typeface="Source Sans Pro" panose="020B0503030403020204" pitchFamily="34" charset="0"/>
            </a:endParaRPr>
          </a:p>
        </p:txBody>
      </p:sp>
      <p:pic>
        <p:nvPicPr>
          <p:cNvPr id="5" name="Picture 6">
            <a:extLst>
              <a:ext uri="{FF2B5EF4-FFF2-40B4-BE49-F238E27FC236}">
                <a16:creationId xmlns:a16="http://schemas.microsoft.com/office/drawing/2014/main" id="{9885F733-0366-8E03-B842-942E4FD3B7E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21168207">
            <a:off x="3009917" y="4256530"/>
            <a:ext cx="2071602" cy="1704756"/>
          </a:xfrm>
          <a:prstGeom prst="rect">
            <a:avLst/>
          </a:prstGeom>
          <a:noFill/>
          <a:extLst>
            <a:ext uri="{909E8E84-426E-40DD-AFC4-6F175D3DCCD1}">
              <a14:hiddenFill xmlns:a14="http://schemas.microsoft.com/office/drawing/2010/main">
                <a:solidFill>
                  <a:srgbClr val="FFFFFF"/>
                </a:solidFill>
              </a14:hiddenFill>
            </a:ext>
          </a:extLst>
        </p:spPr>
      </p:pic>
      <p:pic>
        <p:nvPicPr>
          <p:cNvPr id="6" name="Afbeelding 5">
            <a:extLst>
              <a:ext uri="{FF2B5EF4-FFF2-40B4-BE49-F238E27FC236}">
                <a16:creationId xmlns:a16="http://schemas.microsoft.com/office/drawing/2014/main" id="{18380CA5-D061-9D7D-9C3C-364524B6FA77}"/>
              </a:ext>
            </a:extLst>
          </p:cNvPr>
          <p:cNvPicPr>
            <a:picLocks noChangeAspect="1"/>
          </p:cNvPicPr>
          <p:nvPr/>
        </p:nvPicPr>
        <p:blipFill>
          <a:blip r:embed="rId5"/>
          <a:stretch>
            <a:fillRect/>
          </a:stretch>
        </p:blipFill>
        <p:spPr>
          <a:xfrm rot="359195">
            <a:off x="585274" y="5019307"/>
            <a:ext cx="2130042" cy="2130042"/>
          </a:xfrm>
          <a:prstGeom prst="rect">
            <a:avLst/>
          </a:prstGeom>
        </p:spPr>
      </p:pic>
    </p:spTree>
    <p:extLst>
      <p:ext uri="{BB962C8B-B14F-4D97-AF65-F5344CB8AC3E}">
        <p14:creationId xmlns:p14="http://schemas.microsoft.com/office/powerpoint/2010/main" val="1318919369"/>
      </p:ext>
    </p:extLst>
  </p:cSld>
  <p:clrMapOvr>
    <a:overrideClrMapping bg1="lt1" tx1="dk1" bg2="lt2" tx2="dk2" accent1="accent1" accent2="accent2" accent3="accent3" accent4="accent4" accent5="accent5" accent6="accent6" hlink="hlink" folHlink="folHlink"/>
  </p:clrMapOvr>
</p:sld>
</file>

<file path=ppt/slides/slide14.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96A8CAF-A3B2-4F0C-B2F6-7E96EE9E8431}"/>
              </a:ext>
            </a:extLst>
          </p:cNvPr>
          <p:cNvSpPr>
            <a:spLocks noGrp="1"/>
          </p:cNvSpPr>
          <p:nvPr>
            <p:ph type="title"/>
          </p:nvPr>
        </p:nvSpPr>
        <p:spPr>
          <a:xfrm>
            <a:off x="975975" y="697941"/>
            <a:ext cx="5648346" cy="888360"/>
          </a:xfrm>
        </p:spPr>
        <p:txBody>
          <a:bodyPr anchor="b">
            <a:noAutofit/>
          </a:bodyPr>
          <a:lstStyle/>
          <a:p>
            <a:r>
              <a:rPr lang="nl-NL" dirty="0"/>
              <a:t>Aan de slag!</a:t>
            </a:r>
          </a:p>
        </p:txBody>
      </p:sp>
      <p:sp>
        <p:nvSpPr>
          <p:cNvPr id="3" name="Tijdelijke aanduiding voor inhoud 2">
            <a:extLst>
              <a:ext uri="{FF2B5EF4-FFF2-40B4-BE49-F238E27FC236}">
                <a16:creationId xmlns:a16="http://schemas.microsoft.com/office/drawing/2014/main" id="{EA627581-652E-410F-B4EC-667143628AA8}"/>
              </a:ext>
            </a:extLst>
          </p:cNvPr>
          <p:cNvSpPr>
            <a:spLocks noGrp="1"/>
          </p:cNvSpPr>
          <p:nvPr>
            <p:ph idx="1"/>
          </p:nvPr>
        </p:nvSpPr>
        <p:spPr>
          <a:xfrm>
            <a:off x="811965" y="1718568"/>
            <a:ext cx="7497466" cy="3290082"/>
          </a:xfrm>
        </p:spPr>
        <p:txBody>
          <a:bodyPr anchor="t">
            <a:noAutofit/>
          </a:bodyPr>
          <a:lstStyle/>
          <a:p>
            <a:r>
              <a:rPr lang="nl-NL" sz="2400" dirty="0">
                <a:latin typeface="Source Sans Pro" panose="020B0503030403020204" pitchFamily="34" charset="0"/>
                <a:ea typeface="Source Sans Pro" panose="020B0503030403020204" pitchFamily="34" charset="0"/>
              </a:rPr>
              <a:t>Denk aan het volume: er wordt rustig overlegd.</a:t>
            </a:r>
          </a:p>
          <a:p>
            <a:endParaRPr lang="nl-NL" sz="2400" dirty="0">
              <a:latin typeface="Source Sans Pro" panose="020B0503030403020204" pitchFamily="34" charset="0"/>
              <a:ea typeface="Source Sans Pro" panose="020B0503030403020204" pitchFamily="34" charset="0"/>
            </a:endParaRPr>
          </a:p>
          <a:p>
            <a:r>
              <a:rPr lang="nl-NL" sz="2400" dirty="0">
                <a:latin typeface="Source Sans Pro" panose="020B0503030403020204" pitchFamily="34" charset="0"/>
                <a:ea typeface="Source Sans Pro" panose="020B0503030403020204" pitchFamily="34" charset="0"/>
              </a:rPr>
              <a:t>Lopen jullie vast? 2 opties:</a:t>
            </a:r>
          </a:p>
          <a:p>
            <a:endParaRPr lang="nl-NL" sz="2400" dirty="0">
              <a:latin typeface="Source Sans Pro" panose="020B0503030403020204" pitchFamily="34" charset="0"/>
              <a:ea typeface="Source Sans Pro" panose="020B0503030403020204" pitchFamily="34" charset="0"/>
            </a:endParaRPr>
          </a:p>
          <a:p>
            <a:pPr marL="457200" lvl="1" indent="0">
              <a:buNone/>
            </a:pPr>
            <a:r>
              <a:rPr lang="nl-NL" sz="2400" dirty="0">
                <a:latin typeface="Source Sans Pro" panose="020B0503030403020204" pitchFamily="34" charset="0"/>
                <a:ea typeface="Source Sans Pro" panose="020B0503030403020204" pitchFamily="34" charset="0"/>
              </a:rPr>
              <a:t>1. Vraag het een ander groepje.</a:t>
            </a:r>
          </a:p>
          <a:p>
            <a:pPr marL="457200" lvl="1" indent="0">
              <a:buNone/>
            </a:pPr>
            <a:r>
              <a:rPr lang="nl-NL" sz="2400" dirty="0">
                <a:latin typeface="Source Sans Pro" panose="020B0503030403020204" pitchFamily="34" charset="0"/>
                <a:ea typeface="Source Sans Pro" panose="020B0503030403020204" pitchFamily="34" charset="0"/>
              </a:rPr>
              <a:t>2. Weten zij het ook niet? Werk verder en stel je vraag als ik langsloop.</a:t>
            </a:r>
          </a:p>
        </p:txBody>
      </p:sp>
      <p:pic>
        <p:nvPicPr>
          <p:cNvPr id="14338" name="Picture 2" descr="New Thinking Emoji | Emoji, Emoji images, Emoji drawing">
            <a:extLst>
              <a:ext uri="{FF2B5EF4-FFF2-40B4-BE49-F238E27FC236}">
                <a16:creationId xmlns:a16="http://schemas.microsoft.com/office/drawing/2014/main" id="{E0D5B0AC-B5E1-4E6D-A069-2B5615FA6A4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21261623">
            <a:off x="8128355" y="1780634"/>
            <a:ext cx="1328599" cy="1328599"/>
          </a:xfrm>
          <a:prstGeom prst="rect">
            <a:avLst/>
          </a:prstGeom>
          <a:noFill/>
          <a:extLst>
            <a:ext uri="{909E8E84-426E-40DD-AFC4-6F175D3DCCD1}">
              <a14:hiddenFill xmlns:a14="http://schemas.microsoft.com/office/drawing/2010/main">
                <a:solidFill>
                  <a:srgbClr val="FFFFFF"/>
                </a:solidFill>
              </a14:hiddenFill>
            </a:ext>
          </a:extLst>
        </p:spPr>
      </p:pic>
      <p:pic>
        <p:nvPicPr>
          <p:cNvPr id="14340" name="Picture 4">
            <a:extLst>
              <a:ext uri="{FF2B5EF4-FFF2-40B4-BE49-F238E27FC236}">
                <a16:creationId xmlns:a16="http://schemas.microsoft.com/office/drawing/2014/main" id="{64019A8B-0B8B-449E-8F4F-3300BEA60AE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21336115">
            <a:off x="8056054" y="2909266"/>
            <a:ext cx="2691125" cy="3555937"/>
          </a:xfrm>
          <a:prstGeom prst="rect">
            <a:avLst/>
          </a:prstGeom>
          <a:noFill/>
          <a:extLst>
            <a:ext uri="{909E8E84-426E-40DD-AFC4-6F175D3DCCD1}">
              <a14:hiddenFill xmlns:a14="http://schemas.microsoft.com/office/drawing/2010/main">
                <a:solidFill>
                  <a:srgbClr val="FFFFFF"/>
                </a:solidFill>
              </a14:hiddenFill>
            </a:ext>
          </a:extLst>
        </p:spPr>
      </p:pic>
      <p:pic>
        <p:nvPicPr>
          <p:cNvPr id="14342" name="Picture 6">
            <a:extLst>
              <a:ext uri="{FF2B5EF4-FFF2-40B4-BE49-F238E27FC236}">
                <a16:creationId xmlns:a16="http://schemas.microsoft.com/office/drawing/2014/main" id="{CE2AF837-1B27-4003-B2DD-00969A103EA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264793" y="697941"/>
            <a:ext cx="2616428" cy="34939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11243105"/>
      </p:ext>
    </p:extLst>
  </p:cSld>
  <p:clrMapOvr>
    <a:overrideClrMapping bg1="lt1" tx1="dk1" bg2="lt2" tx2="dk2" accent1="accent1" accent2="accent2" accent3="accent3" accent4="accent4" accent5="accent5" accent6="accent6" hlink="hlink" folHlink="folHlink"/>
  </p:clrMapOvr>
</p:sld>
</file>

<file path=ppt/slides/slide15.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96A8CAF-A3B2-4F0C-B2F6-7E96EE9E8431}"/>
              </a:ext>
            </a:extLst>
          </p:cNvPr>
          <p:cNvSpPr>
            <a:spLocks noGrp="1"/>
          </p:cNvSpPr>
          <p:nvPr>
            <p:ph type="title"/>
          </p:nvPr>
        </p:nvSpPr>
        <p:spPr>
          <a:xfrm>
            <a:off x="1058232" y="626866"/>
            <a:ext cx="8959893" cy="888360"/>
          </a:xfrm>
        </p:spPr>
        <p:txBody>
          <a:bodyPr anchor="b">
            <a:noAutofit/>
          </a:bodyPr>
          <a:lstStyle/>
          <a:p>
            <a:r>
              <a:rPr lang="nl-NL" dirty="0"/>
              <a:t>Presentaties!</a:t>
            </a:r>
          </a:p>
        </p:txBody>
      </p:sp>
      <p:sp>
        <p:nvSpPr>
          <p:cNvPr id="3" name="Tijdelijke aanduiding voor inhoud 2">
            <a:extLst>
              <a:ext uri="{FF2B5EF4-FFF2-40B4-BE49-F238E27FC236}">
                <a16:creationId xmlns:a16="http://schemas.microsoft.com/office/drawing/2014/main" id="{EA627581-652E-410F-B4EC-667143628AA8}"/>
              </a:ext>
            </a:extLst>
          </p:cNvPr>
          <p:cNvSpPr>
            <a:spLocks noGrp="1"/>
          </p:cNvSpPr>
          <p:nvPr>
            <p:ph idx="1"/>
          </p:nvPr>
        </p:nvSpPr>
        <p:spPr>
          <a:xfrm>
            <a:off x="1058232" y="1722339"/>
            <a:ext cx="5465466" cy="3169482"/>
          </a:xfrm>
        </p:spPr>
        <p:txBody>
          <a:bodyPr anchor="t">
            <a:normAutofit/>
          </a:bodyPr>
          <a:lstStyle/>
          <a:p>
            <a:pPr marL="45720" indent="0">
              <a:buNone/>
            </a:pPr>
            <a:r>
              <a:rPr lang="nl-NL" sz="2400" dirty="0">
                <a:latin typeface="Source Sans Pro" panose="020B0503030403020204" pitchFamily="34" charset="0"/>
                <a:ea typeface="Source Sans Pro" panose="020B0503030403020204" pitchFamily="34" charset="0"/>
              </a:rPr>
              <a:t>Het is tijd voor jullie presentaties:</a:t>
            </a:r>
          </a:p>
          <a:p>
            <a:pPr marL="45720" indent="0">
              <a:buNone/>
            </a:pPr>
            <a:endParaRPr lang="nl-NL" sz="2400" dirty="0">
              <a:latin typeface="Source Sans Pro" panose="020B0503030403020204" pitchFamily="34" charset="0"/>
              <a:ea typeface="Source Sans Pro" panose="020B0503030403020204" pitchFamily="34" charset="0"/>
            </a:endParaRPr>
          </a:p>
          <a:p>
            <a:r>
              <a:rPr lang="nl-NL" sz="2400" dirty="0">
                <a:latin typeface="Source Sans Pro" panose="020B0503030403020204" pitchFamily="34" charset="0"/>
                <a:ea typeface="Source Sans Pro" panose="020B0503030403020204" pitchFamily="34" charset="0"/>
              </a:rPr>
              <a:t>2-3 minuten per onderwerp </a:t>
            </a:r>
            <a:endParaRPr lang="nl-NL" sz="2400" dirty="0">
              <a:latin typeface="Source Sans Pro" panose="020B0503030403020204" pitchFamily="34" charset="0"/>
              <a:ea typeface="Source Sans Pro" panose="020B0503030403020204" pitchFamily="34" charset="0"/>
              <a:cs typeface="Calibri"/>
            </a:endParaRPr>
          </a:p>
          <a:p>
            <a:r>
              <a:rPr lang="nl-NL" sz="2400" dirty="0">
                <a:latin typeface="Source Sans Pro" panose="020B0503030403020204" pitchFamily="34" charset="0"/>
                <a:ea typeface="Source Sans Pro" panose="020B0503030403020204" pitchFamily="34" charset="0"/>
              </a:rPr>
              <a:t>Gebruik je </a:t>
            </a:r>
            <a:r>
              <a:rPr lang="nl-NL" sz="2400" dirty="0" err="1">
                <a:latin typeface="Source Sans Pro" panose="020B0503030403020204" pitchFamily="34" charset="0"/>
                <a:ea typeface="Source Sans Pro" panose="020B0503030403020204" pitchFamily="34" charset="0"/>
              </a:rPr>
              <a:t>mindmap</a:t>
            </a:r>
            <a:r>
              <a:rPr lang="nl-NL" sz="2400" dirty="0">
                <a:latin typeface="Source Sans Pro" panose="020B0503030403020204" pitchFamily="34" charset="0"/>
                <a:ea typeface="Source Sans Pro" panose="020B0503030403020204" pitchFamily="34" charset="0"/>
              </a:rPr>
              <a:t>! </a:t>
            </a:r>
            <a:endParaRPr lang="nl-NL" sz="2400" dirty="0">
              <a:latin typeface="Source Sans Pro" panose="020B0503030403020204" pitchFamily="34" charset="0"/>
              <a:ea typeface="Source Sans Pro" panose="020B0503030403020204" pitchFamily="34" charset="0"/>
              <a:cs typeface="Calibri"/>
            </a:endParaRPr>
          </a:p>
          <a:p>
            <a:r>
              <a:rPr lang="nl-NL" sz="2400" dirty="0">
                <a:latin typeface="Source Sans Pro" panose="020B0503030403020204" pitchFamily="34" charset="0"/>
                <a:ea typeface="Source Sans Pro" panose="020B0503030403020204" pitchFamily="34" charset="0"/>
              </a:rPr>
              <a:t>10 minuten de tijd</a:t>
            </a:r>
          </a:p>
        </p:txBody>
      </p:sp>
      <p:pic>
        <p:nvPicPr>
          <p:cNvPr id="13314" name="Picture 2" descr="7 tips voor een professionele PowerPoint presentatie">
            <a:extLst>
              <a:ext uri="{FF2B5EF4-FFF2-40B4-BE49-F238E27FC236}">
                <a16:creationId xmlns:a16="http://schemas.microsoft.com/office/drawing/2014/main" id="{33DAC6B4-064D-4FBF-BD02-0BB6ADBA6A3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66560" y="2338894"/>
            <a:ext cx="4310075" cy="34480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11359623"/>
      </p:ext>
    </p:extLst>
  </p:cSld>
  <p:clrMapOvr>
    <a:overrideClrMapping bg1="lt1" tx1="dk1" bg2="lt2" tx2="dk2" accent1="accent1" accent2="accent2" accent3="accent3" accent4="accent4" accent5="accent5" accent6="accent6" hlink="hlink" folHlink="folHlink"/>
  </p:clrMapOvr>
</p:sld>
</file>

<file path=ppt/slides/slide16.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96A8CAF-A3B2-4F0C-B2F6-7E96EE9E8431}"/>
              </a:ext>
            </a:extLst>
          </p:cNvPr>
          <p:cNvSpPr>
            <a:spLocks noGrp="1"/>
          </p:cNvSpPr>
          <p:nvPr>
            <p:ph type="title"/>
          </p:nvPr>
        </p:nvSpPr>
        <p:spPr>
          <a:xfrm>
            <a:off x="629920" y="788460"/>
            <a:ext cx="11033760" cy="797560"/>
          </a:xfrm>
        </p:spPr>
        <p:txBody>
          <a:bodyPr anchor="b">
            <a:noAutofit/>
          </a:bodyPr>
          <a:lstStyle/>
          <a:p>
            <a:r>
              <a:rPr lang="nl-NL" dirty="0"/>
              <a:t>Hebben we de leerdoelen behaald?</a:t>
            </a:r>
          </a:p>
        </p:txBody>
      </p:sp>
      <p:sp>
        <p:nvSpPr>
          <p:cNvPr id="3" name="Tijdelijke aanduiding voor inhoud 2">
            <a:extLst>
              <a:ext uri="{FF2B5EF4-FFF2-40B4-BE49-F238E27FC236}">
                <a16:creationId xmlns:a16="http://schemas.microsoft.com/office/drawing/2014/main" id="{EA627581-652E-410F-B4EC-667143628AA8}"/>
              </a:ext>
            </a:extLst>
          </p:cNvPr>
          <p:cNvSpPr>
            <a:spLocks noGrp="1"/>
          </p:cNvSpPr>
          <p:nvPr>
            <p:ph idx="1"/>
          </p:nvPr>
        </p:nvSpPr>
        <p:spPr>
          <a:xfrm>
            <a:off x="629920" y="1940779"/>
            <a:ext cx="6278880" cy="3723421"/>
          </a:xfrm>
        </p:spPr>
        <p:txBody>
          <a:bodyPr anchor="t">
            <a:normAutofit/>
          </a:bodyPr>
          <a:lstStyle/>
          <a:p>
            <a:r>
              <a:rPr lang="nl-NL" sz="2400" dirty="0">
                <a:latin typeface="Source Sans Pro" panose="020B0503030403020204" pitchFamily="34" charset="0"/>
                <a:ea typeface="Source Sans Pro" panose="020B0503030403020204" pitchFamily="34" charset="0"/>
              </a:rPr>
              <a:t>Pak je telefoon erbij: </a:t>
            </a:r>
            <a:r>
              <a:rPr lang="nl-NL" sz="2400" dirty="0">
                <a:latin typeface="Source Sans Pro" panose="020B0503030403020204" pitchFamily="34" charset="0"/>
                <a:ea typeface="Source Sans Pro" panose="020B0503030403020204" pitchFamily="34" charset="0"/>
                <a:hlinkClick r:id="rId4">
                  <a:extLst>
                    <a:ext uri="{A12FA001-AC4F-418D-AE19-62706E023703}">
                      <ahyp:hlinkClr xmlns:ahyp="http://schemas.microsoft.com/office/drawing/2018/hyperlinkcolor" val="tx"/>
                    </a:ext>
                  </a:extLst>
                </a:hlinkClick>
              </a:rPr>
              <a:t>www.socrative.com</a:t>
            </a:r>
            <a:endParaRPr lang="nl-NL" sz="2400" dirty="0">
              <a:latin typeface="Source Sans Pro" panose="020B0503030403020204" pitchFamily="34" charset="0"/>
              <a:ea typeface="Source Sans Pro" panose="020B0503030403020204" pitchFamily="34" charset="0"/>
            </a:endParaRPr>
          </a:p>
          <a:p>
            <a:r>
              <a:rPr lang="nl-NL" sz="2400" dirty="0">
                <a:latin typeface="Source Sans Pro" panose="020B0503030403020204" pitchFamily="34" charset="0"/>
                <a:ea typeface="Source Sans Pro" panose="020B0503030403020204" pitchFamily="34" charset="0"/>
              </a:rPr>
              <a:t>Student Login</a:t>
            </a:r>
          </a:p>
          <a:p>
            <a:r>
              <a:rPr lang="nl-NL" sz="2400" dirty="0">
                <a:latin typeface="Source Sans Pro" panose="020B0503030403020204" pitchFamily="34" charset="0"/>
                <a:ea typeface="Source Sans Pro" panose="020B0503030403020204" pitchFamily="34" charset="0"/>
              </a:rPr>
              <a:t>Typ bij Room name: -</a:t>
            </a:r>
            <a:r>
              <a:rPr lang="nl-NL" sz="2400" i="1" dirty="0">
                <a:latin typeface="Source Sans Pro" panose="020B0503030403020204" pitchFamily="34" charset="0"/>
                <a:ea typeface="Source Sans Pro" panose="020B0503030403020204" pitchFamily="34" charset="0"/>
              </a:rPr>
              <a:t>Vult docent zelf in-</a:t>
            </a:r>
          </a:p>
          <a:p>
            <a:r>
              <a:rPr lang="nl-NL" sz="2400" dirty="0">
                <a:latin typeface="Source Sans Pro" panose="020B0503030403020204" pitchFamily="34" charset="0"/>
                <a:ea typeface="Source Sans Pro" panose="020B0503030403020204" pitchFamily="34" charset="0"/>
              </a:rPr>
              <a:t>Vul je naam in &amp; beantwoord de vragen</a:t>
            </a:r>
          </a:p>
          <a:p>
            <a:endParaRPr lang="nl-NL" sz="2400" dirty="0">
              <a:latin typeface="Source Sans Pro" panose="020B0503030403020204" pitchFamily="34" charset="0"/>
              <a:ea typeface="Source Sans Pro" panose="020B0503030403020204" pitchFamily="34" charset="0"/>
            </a:endParaRPr>
          </a:p>
          <a:p>
            <a:r>
              <a:rPr lang="nl-NL" sz="2400" i="1" dirty="0">
                <a:latin typeface="Source Sans Pro" panose="020B0503030403020204" pitchFamily="34" charset="0"/>
                <a:ea typeface="Source Sans Pro" panose="020B0503030403020204" pitchFamily="34" charset="0"/>
              </a:rPr>
              <a:t>We bespreken het zo samen na! </a:t>
            </a:r>
          </a:p>
        </p:txBody>
      </p:sp>
      <p:pic>
        <p:nvPicPr>
          <p:cNvPr id="6" name="Afbeelding 5">
            <a:extLst>
              <a:ext uri="{FF2B5EF4-FFF2-40B4-BE49-F238E27FC236}">
                <a16:creationId xmlns:a16="http://schemas.microsoft.com/office/drawing/2014/main" id="{B2E2197F-2D7D-481A-94D9-EF0AEBCE639F}"/>
              </a:ext>
            </a:extLst>
          </p:cNvPr>
          <p:cNvPicPr>
            <a:picLocks noChangeAspect="1"/>
          </p:cNvPicPr>
          <p:nvPr/>
        </p:nvPicPr>
        <p:blipFill>
          <a:blip r:embed="rId5"/>
          <a:stretch>
            <a:fillRect/>
          </a:stretch>
        </p:blipFill>
        <p:spPr>
          <a:xfrm>
            <a:off x="7190412" y="1997332"/>
            <a:ext cx="4152840" cy="3666868"/>
          </a:xfrm>
          <a:prstGeom prst="rect">
            <a:avLst/>
          </a:prstGeom>
        </p:spPr>
      </p:pic>
    </p:spTree>
    <p:extLst>
      <p:ext uri="{BB962C8B-B14F-4D97-AF65-F5344CB8AC3E}">
        <p14:creationId xmlns:p14="http://schemas.microsoft.com/office/powerpoint/2010/main" val="1042270602"/>
      </p:ext>
    </p:extLst>
  </p:cSld>
  <p:clrMapOvr>
    <a:overrideClrMapping bg1="lt1" tx1="dk1" bg2="lt2" tx2="dk2" accent1="accent1" accent2="accent2" accent3="accent3" accent4="accent4" accent5="accent5" accent6="accent6" hlink="hlink" folHlink="folHlink"/>
  </p:clrMapOvr>
</p:sld>
</file>

<file path=ppt/slides/slide17.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96A8CAF-A3B2-4F0C-B2F6-7E96EE9E8431}"/>
              </a:ext>
            </a:extLst>
          </p:cNvPr>
          <p:cNvSpPr>
            <a:spLocks noGrp="1"/>
          </p:cNvSpPr>
          <p:nvPr>
            <p:ph type="title"/>
          </p:nvPr>
        </p:nvSpPr>
        <p:spPr>
          <a:xfrm>
            <a:off x="116614" y="666933"/>
            <a:ext cx="11226638" cy="797560"/>
          </a:xfrm>
        </p:spPr>
        <p:txBody>
          <a:bodyPr anchor="b">
            <a:noAutofit/>
          </a:bodyPr>
          <a:lstStyle/>
          <a:p>
            <a:r>
              <a:rPr lang="nl-NL" dirty="0"/>
              <a:t>Hebben we de leerdoelen behaald?</a:t>
            </a:r>
          </a:p>
        </p:txBody>
      </p:sp>
      <p:sp>
        <p:nvSpPr>
          <p:cNvPr id="3" name="Tijdelijke aanduiding voor inhoud 2">
            <a:extLst>
              <a:ext uri="{FF2B5EF4-FFF2-40B4-BE49-F238E27FC236}">
                <a16:creationId xmlns:a16="http://schemas.microsoft.com/office/drawing/2014/main" id="{EA627581-652E-410F-B4EC-667143628AA8}"/>
              </a:ext>
            </a:extLst>
          </p:cNvPr>
          <p:cNvSpPr>
            <a:spLocks noGrp="1"/>
          </p:cNvSpPr>
          <p:nvPr>
            <p:ph idx="1"/>
          </p:nvPr>
        </p:nvSpPr>
        <p:spPr>
          <a:xfrm>
            <a:off x="6694076" y="2484416"/>
            <a:ext cx="4905829" cy="2564455"/>
          </a:xfrm>
        </p:spPr>
        <p:txBody>
          <a:bodyPr anchor="t">
            <a:normAutofit lnSpcReduction="10000"/>
          </a:bodyPr>
          <a:lstStyle/>
          <a:p>
            <a:pPr marL="0" lvl="0" indent="0">
              <a:buNone/>
            </a:pPr>
            <a:r>
              <a:rPr lang="nl-NL" sz="2400" dirty="0">
                <a:effectLst/>
                <a:latin typeface="Calibri" panose="020F0502020204030204" pitchFamily="34" charset="0"/>
                <a:ea typeface="Calibri" panose="020F0502020204030204" pitchFamily="34" charset="0"/>
                <a:cs typeface="Arial" panose="020B0604020202020204" pitchFamily="34" charset="0"/>
              </a:rPr>
              <a:t>1. Kun je vertellen welke 6 stappen het productieproces van chocolade inhoudt.</a:t>
            </a:r>
          </a:p>
          <a:p>
            <a:pPr marL="0" lvl="0" indent="0">
              <a:buNone/>
            </a:pPr>
            <a:endParaRPr lang="nl-NL" sz="2400" dirty="0">
              <a:effectLst/>
              <a:latin typeface="Calibri" panose="020F0502020204030204" pitchFamily="34" charset="0"/>
              <a:ea typeface="Calibri" panose="020F0502020204030204" pitchFamily="34" charset="0"/>
              <a:cs typeface="Arial" panose="020B0604020202020204" pitchFamily="34" charset="0"/>
            </a:endParaRPr>
          </a:p>
          <a:p>
            <a:pPr marL="0" lvl="0" indent="0">
              <a:buNone/>
            </a:pPr>
            <a:r>
              <a:rPr lang="nl-NL" sz="2400" dirty="0">
                <a:effectLst/>
                <a:latin typeface="Calibri" panose="020F0502020204030204" pitchFamily="34" charset="0"/>
                <a:ea typeface="Calibri" panose="020F0502020204030204" pitchFamily="34" charset="0"/>
                <a:cs typeface="Arial" panose="020B0604020202020204" pitchFamily="34" charset="0"/>
              </a:rPr>
              <a:t>2. Kun je minimaal 3 voorbeelden noemen van manieren waarop een product duurzaam kan zijn.</a:t>
            </a:r>
          </a:p>
        </p:txBody>
      </p:sp>
      <p:pic>
        <p:nvPicPr>
          <p:cNvPr id="5" name="Picture 2" descr="Afbeelding met binnen, groente, verschillende&#10;&#10;Automatisch gegenereerde beschrijving">
            <a:extLst>
              <a:ext uri="{FF2B5EF4-FFF2-40B4-BE49-F238E27FC236}">
                <a16:creationId xmlns:a16="http://schemas.microsoft.com/office/drawing/2014/main" id="{681A1E4A-BB54-15EB-776B-A7DD07193CC8}"/>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642" r="3" b="3"/>
          <a:stretch/>
        </p:blipFill>
        <p:spPr bwMode="auto">
          <a:xfrm>
            <a:off x="0" y="2069025"/>
            <a:ext cx="6466114" cy="36606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87685166"/>
      </p:ext>
    </p:extLst>
  </p:cSld>
  <p:clrMapOvr>
    <a:overrideClrMapping bg1="lt1" tx1="dk1" bg2="lt2" tx2="dk2" accent1="accent1" accent2="accent2" accent3="accent3" accent4="accent4" accent5="accent5" accent6="accent6" hlink="hlink" folHlink="folHlink"/>
  </p:clrMapOvr>
</p:sld>
</file>

<file path=ppt/slides/slide18.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96A8CAF-A3B2-4F0C-B2F6-7E96EE9E8431}"/>
              </a:ext>
            </a:extLst>
          </p:cNvPr>
          <p:cNvSpPr>
            <a:spLocks noGrp="1"/>
          </p:cNvSpPr>
          <p:nvPr>
            <p:ph type="title"/>
          </p:nvPr>
        </p:nvSpPr>
        <p:spPr>
          <a:xfrm>
            <a:off x="1185232" y="686214"/>
            <a:ext cx="4042088" cy="888360"/>
          </a:xfrm>
        </p:spPr>
        <p:txBody>
          <a:bodyPr anchor="b">
            <a:noAutofit/>
          </a:bodyPr>
          <a:lstStyle/>
          <a:p>
            <a:r>
              <a:rPr lang="nl-NL" dirty="0"/>
              <a:t>Afsluiting </a:t>
            </a:r>
          </a:p>
        </p:txBody>
      </p:sp>
      <p:sp>
        <p:nvSpPr>
          <p:cNvPr id="3" name="Tijdelijke aanduiding voor inhoud 2">
            <a:extLst>
              <a:ext uri="{FF2B5EF4-FFF2-40B4-BE49-F238E27FC236}">
                <a16:creationId xmlns:a16="http://schemas.microsoft.com/office/drawing/2014/main" id="{EA627581-652E-410F-B4EC-667143628AA8}"/>
              </a:ext>
            </a:extLst>
          </p:cNvPr>
          <p:cNvSpPr>
            <a:spLocks noGrp="1"/>
          </p:cNvSpPr>
          <p:nvPr>
            <p:ph idx="1"/>
          </p:nvPr>
        </p:nvSpPr>
        <p:spPr>
          <a:xfrm>
            <a:off x="1085116" y="1920432"/>
            <a:ext cx="7850162" cy="1792354"/>
          </a:xfrm>
        </p:spPr>
        <p:txBody>
          <a:bodyPr anchor="t">
            <a:noAutofit/>
          </a:bodyPr>
          <a:lstStyle/>
          <a:p>
            <a:r>
              <a:rPr lang="nl-NL" sz="2400" dirty="0">
                <a:latin typeface="Source Sans Pro" panose="020B0503030403020204" pitchFamily="34" charset="0"/>
                <a:ea typeface="Source Sans Pro" panose="020B0503030403020204" pitchFamily="34" charset="0"/>
              </a:rPr>
              <a:t>Wat vonden jullie ervan?</a:t>
            </a:r>
          </a:p>
          <a:p>
            <a:r>
              <a:rPr lang="nl-NL" sz="2400" dirty="0">
                <a:latin typeface="Source Sans Pro" panose="020B0503030403020204" pitchFamily="34" charset="0"/>
                <a:ea typeface="Source Sans Pro" panose="020B0503030403020204" pitchFamily="34" charset="0"/>
              </a:rPr>
              <a:t>Welke reep is volgens jullie het meest duurzaam? </a:t>
            </a:r>
          </a:p>
          <a:p>
            <a:r>
              <a:rPr lang="nl-NL" sz="2400" dirty="0">
                <a:latin typeface="Source Sans Pro" panose="020B0503030403020204" pitchFamily="34" charset="0"/>
                <a:ea typeface="Source Sans Pro" panose="020B0503030403020204" pitchFamily="34" charset="0"/>
              </a:rPr>
              <a:t>Wat neem je mee uit de les?</a:t>
            </a:r>
          </a:p>
        </p:txBody>
      </p:sp>
      <p:pic>
        <p:nvPicPr>
          <p:cNvPr id="5" name="Afbeelding 4">
            <a:extLst>
              <a:ext uri="{FF2B5EF4-FFF2-40B4-BE49-F238E27FC236}">
                <a16:creationId xmlns:a16="http://schemas.microsoft.com/office/drawing/2014/main" id="{89DDD879-8FC5-4AC7-AAA1-73B1555D38C0}"/>
              </a:ext>
            </a:extLst>
          </p:cNvPr>
          <p:cNvPicPr>
            <a:picLocks noChangeAspect="1"/>
          </p:cNvPicPr>
          <p:nvPr/>
        </p:nvPicPr>
        <p:blipFill>
          <a:blip r:embed="rId4"/>
          <a:stretch>
            <a:fillRect/>
          </a:stretch>
        </p:blipFill>
        <p:spPr>
          <a:xfrm>
            <a:off x="4751099" y="4062918"/>
            <a:ext cx="2534947" cy="1971625"/>
          </a:xfrm>
          <a:prstGeom prst="rect">
            <a:avLst/>
          </a:prstGeom>
        </p:spPr>
      </p:pic>
      <p:pic>
        <p:nvPicPr>
          <p:cNvPr id="10" name="Afbeelding 9">
            <a:extLst>
              <a:ext uri="{FF2B5EF4-FFF2-40B4-BE49-F238E27FC236}">
                <a16:creationId xmlns:a16="http://schemas.microsoft.com/office/drawing/2014/main" id="{93FE35C5-17D5-4CC1-8B0E-7A399F45DAC7}"/>
              </a:ext>
            </a:extLst>
          </p:cNvPr>
          <p:cNvPicPr>
            <a:picLocks noChangeAspect="1"/>
          </p:cNvPicPr>
          <p:nvPr/>
        </p:nvPicPr>
        <p:blipFill>
          <a:blip r:embed="rId5"/>
          <a:stretch>
            <a:fillRect/>
          </a:stretch>
        </p:blipFill>
        <p:spPr>
          <a:xfrm rot="359195">
            <a:off x="1421414" y="3826312"/>
            <a:ext cx="2297128" cy="2297128"/>
          </a:xfrm>
          <a:prstGeom prst="rect">
            <a:avLst/>
          </a:prstGeom>
        </p:spPr>
      </p:pic>
      <p:pic>
        <p:nvPicPr>
          <p:cNvPr id="11" name="Picture 6">
            <a:extLst>
              <a:ext uri="{FF2B5EF4-FFF2-40B4-BE49-F238E27FC236}">
                <a16:creationId xmlns:a16="http://schemas.microsoft.com/office/drawing/2014/main" id="{A2254FD5-D757-42C8-82A5-EC3CD1F7C24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rot="21168207">
            <a:off x="8088150" y="3694536"/>
            <a:ext cx="2881554" cy="23712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39180984"/>
      </p:ext>
    </p:extLst>
  </p:cSld>
  <p:clrMapOvr>
    <a:overrideClrMapping bg1="lt1" tx1="dk1" bg2="lt2" tx2="dk2" accent1="accent1" accent2="accent2" accent3="accent3" accent4="accent4" accent5="accent5" accent6="accent6" hlink="hlink" folHlink="folHlink"/>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61B4BA50-8A5B-11B7-B25F-255E0BFFA74F}"/>
              </a:ext>
            </a:extLst>
          </p:cNvPr>
          <p:cNvSpPr>
            <a:spLocks noGrp="1"/>
          </p:cNvSpPr>
          <p:nvPr>
            <p:ph type="ctrTitle"/>
          </p:nvPr>
        </p:nvSpPr>
        <p:spPr>
          <a:xfrm>
            <a:off x="7501630" y="2753932"/>
            <a:ext cx="4520738" cy="1424271"/>
          </a:xfrm>
        </p:spPr>
        <p:txBody>
          <a:bodyPr anchor="b">
            <a:normAutofit/>
          </a:bodyPr>
          <a:lstStyle/>
          <a:p>
            <a:r>
              <a:rPr lang="nl-NL" b="1" dirty="0">
                <a:effectLst>
                  <a:outerShdw blurRad="38100" dist="38100" dir="2700000" algn="tl">
                    <a:srgbClr val="000000">
                      <a:alpha val="43137"/>
                    </a:srgbClr>
                  </a:outerShdw>
                </a:effectLst>
              </a:rPr>
              <a:t>Eetsmakelijk!</a:t>
            </a:r>
          </a:p>
        </p:txBody>
      </p:sp>
      <p:pic>
        <p:nvPicPr>
          <p:cNvPr id="5" name="Picture 2" descr="Chocoladeletter ‘’smarties bites” | Chocolade Geschenken.nl">
            <a:extLst>
              <a:ext uri="{FF2B5EF4-FFF2-40B4-BE49-F238E27FC236}">
                <a16:creationId xmlns:a16="http://schemas.microsoft.com/office/drawing/2014/main" id="{C1C87FC4-D0C3-5FFB-44A2-F8594D13D4BF}"/>
              </a:ext>
            </a:extLst>
          </p:cNvPr>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45344" y="-313475"/>
            <a:ext cx="6755847" cy="78328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594629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39078B3E-4349-73B8-2682-B9C63D03CF93}"/>
              </a:ext>
            </a:extLst>
          </p:cNvPr>
          <p:cNvSpPr>
            <a:spLocks noGrp="1"/>
          </p:cNvSpPr>
          <p:nvPr>
            <p:ph type="title"/>
          </p:nvPr>
        </p:nvSpPr>
        <p:spPr>
          <a:xfrm>
            <a:off x="5245330" y="1018390"/>
            <a:ext cx="6483928" cy="1023881"/>
          </a:xfrm>
        </p:spPr>
        <p:txBody>
          <a:bodyPr anchor="ctr">
            <a:normAutofit/>
          </a:bodyPr>
          <a:lstStyle/>
          <a:p>
            <a:r>
              <a:rPr lang="en-US" sz="3100" dirty="0">
                <a:effectLst>
                  <a:outerShdw blurRad="38100" dist="38100" dir="2700000" algn="tl">
                    <a:srgbClr val="000000">
                      <a:alpha val="43137"/>
                    </a:srgbClr>
                  </a:outerShdw>
                </a:effectLst>
              </a:rPr>
              <a:t>Welkom! Wat </a:t>
            </a:r>
            <a:r>
              <a:rPr lang="en-US" sz="3100" dirty="0" err="1">
                <a:effectLst>
                  <a:outerShdw blurRad="38100" dist="38100" dir="2700000" algn="tl">
                    <a:srgbClr val="000000">
                      <a:alpha val="43137"/>
                    </a:srgbClr>
                  </a:outerShdw>
                </a:effectLst>
              </a:rPr>
              <a:t>gaan</a:t>
            </a:r>
            <a:r>
              <a:rPr lang="en-US" sz="3100" dirty="0">
                <a:effectLst>
                  <a:outerShdw blurRad="38100" dist="38100" dir="2700000" algn="tl">
                    <a:srgbClr val="000000">
                      <a:alpha val="43137"/>
                    </a:srgbClr>
                  </a:outerShdw>
                </a:effectLst>
              </a:rPr>
              <a:t> we </a:t>
            </a:r>
            <a:r>
              <a:rPr lang="en-US" sz="3100" dirty="0" err="1">
                <a:effectLst>
                  <a:outerShdw blurRad="38100" dist="38100" dir="2700000" algn="tl">
                    <a:srgbClr val="000000">
                      <a:alpha val="43137"/>
                    </a:srgbClr>
                  </a:outerShdw>
                </a:effectLst>
              </a:rPr>
              <a:t>doen</a:t>
            </a:r>
            <a:r>
              <a:rPr lang="en-US" sz="3100" dirty="0">
                <a:effectLst>
                  <a:outerShdw blurRad="38100" dist="38100" dir="2700000" algn="tl">
                    <a:srgbClr val="000000">
                      <a:alpha val="43137"/>
                    </a:srgbClr>
                  </a:outerShdw>
                </a:effectLst>
              </a:rPr>
              <a:t> </a:t>
            </a:r>
            <a:r>
              <a:rPr lang="en-US" sz="3100" dirty="0" err="1">
                <a:effectLst>
                  <a:outerShdw blurRad="38100" dist="38100" dir="2700000" algn="tl">
                    <a:srgbClr val="000000">
                      <a:alpha val="43137"/>
                    </a:srgbClr>
                  </a:outerShdw>
                </a:effectLst>
              </a:rPr>
              <a:t>vandaag</a:t>
            </a:r>
            <a:r>
              <a:rPr lang="en-US" sz="3100" dirty="0">
                <a:effectLst>
                  <a:outerShdw blurRad="38100" dist="38100" dir="2700000" algn="tl">
                    <a:srgbClr val="000000">
                      <a:alpha val="43137"/>
                    </a:srgbClr>
                  </a:outerShdw>
                </a:effectLst>
              </a:rPr>
              <a:t>? </a:t>
            </a:r>
          </a:p>
        </p:txBody>
      </p:sp>
      <p:pic>
        <p:nvPicPr>
          <p:cNvPr id="12" name="Picture 6">
            <a:extLst>
              <a:ext uri="{FF2B5EF4-FFF2-40B4-BE49-F238E27FC236}">
                <a16:creationId xmlns:a16="http://schemas.microsoft.com/office/drawing/2014/main" id="{3FF751FB-7DB1-BCED-A2DC-56ABDFC0DB9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1168207">
            <a:off x="2816886" y="2165315"/>
            <a:ext cx="2071602" cy="1704756"/>
          </a:xfrm>
          <a:prstGeom prst="rect">
            <a:avLst/>
          </a:prstGeom>
          <a:noFill/>
          <a:extLst>
            <a:ext uri="{909E8E84-426E-40DD-AFC4-6F175D3DCCD1}">
              <a14:hiddenFill xmlns:a14="http://schemas.microsoft.com/office/drawing/2010/main">
                <a:solidFill>
                  <a:srgbClr val="FFFFFF"/>
                </a:solidFill>
              </a14:hiddenFill>
            </a:ext>
          </a:extLst>
        </p:spPr>
      </p:pic>
      <p:pic>
        <p:nvPicPr>
          <p:cNvPr id="13" name="Afbeelding 12">
            <a:extLst>
              <a:ext uri="{FF2B5EF4-FFF2-40B4-BE49-F238E27FC236}">
                <a16:creationId xmlns:a16="http://schemas.microsoft.com/office/drawing/2014/main" id="{F97573BC-F140-92E0-83AF-A213C033FEE8}"/>
              </a:ext>
            </a:extLst>
          </p:cNvPr>
          <p:cNvPicPr>
            <a:picLocks noChangeAspect="1"/>
          </p:cNvPicPr>
          <p:nvPr/>
        </p:nvPicPr>
        <p:blipFill>
          <a:blip r:embed="rId4"/>
          <a:stretch>
            <a:fillRect/>
          </a:stretch>
        </p:blipFill>
        <p:spPr>
          <a:xfrm rot="359195">
            <a:off x="247680" y="2994032"/>
            <a:ext cx="2130042" cy="2130042"/>
          </a:xfrm>
          <a:prstGeom prst="rect">
            <a:avLst/>
          </a:prstGeom>
        </p:spPr>
      </p:pic>
      <p:sp>
        <p:nvSpPr>
          <p:cNvPr id="15" name="Tijdelijke aanduiding voor inhoud 14">
            <a:extLst>
              <a:ext uri="{FF2B5EF4-FFF2-40B4-BE49-F238E27FC236}">
                <a16:creationId xmlns:a16="http://schemas.microsoft.com/office/drawing/2014/main" id="{5D101AC3-581A-8722-6389-6FA07E5F668E}"/>
              </a:ext>
            </a:extLst>
          </p:cNvPr>
          <p:cNvSpPr>
            <a:spLocks noGrp="1"/>
          </p:cNvSpPr>
          <p:nvPr>
            <p:ph idx="1"/>
          </p:nvPr>
        </p:nvSpPr>
        <p:spPr>
          <a:xfrm>
            <a:off x="5245330" y="2343414"/>
            <a:ext cx="6483928" cy="3670778"/>
          </a:xfrm>
        </p:spPr>
        <p:txBody>
          <a:bodyPr/>
          <a:lstStyle/>
          <a:p>
            <a:r>
              <a:rPr lang="nl-NL" dirty="0"/>
              <a:t>Video: Hoe wordt chocolade geproduceerd?</a:t>
            </a:r>
          </a:p>
          <a:p>
            <a:r>
              <a:rPr lang="nl-NL" dirty="0"/>
              <a:t>Uitleg: Wat is duurzaamheid?</a:t>
            </a:r>
          </a:p>
          <a:p>
            <a:r>
              <a:rPr lang="nl-NL" dirty="0"/>
              <a:t>Uitleg van de opdracht</a:t>
            </a:r>
          </a:p>
          <a:p>
            <a:r>
              <a:rPr lang="nl-NL" dirty="0"/>
              <a:t>In groepjes aan de slag!</a:t>
            </a:r>
          </a:p>
          <a:p>
            <a:r>
              <a:rPr lang="nl-NL" dirty="0"/>
              <a:t>Gezamenlijke afsluiting + proeverij</a:t>
            </a:r>
          </a:p>
          <a:p>
            <a:endParaRPr lang="nl-NL" dirty="0"/>
          </a:p>
        </p:txBody>
      </p:sp>
    </p:spTree>
    <p:extLst>
      <p:ext uri="{BB962C8B-B14F-4D97-AF65-F5344CB8AC3E}">
        <p14:creationId xmlns:p14="http://schemas.microsoft.com/office/powerpoint/2010/main" val="27207182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BB16A4C-D606-E1A3-FE0F-3D5E7322F407}"/>
              </a:ext>
            </a:extLst>
          </p:cNvPr>
          <p:cNvSpPr>
            <a:spLocks noGrp="1"/>
          </p:cNvSpPr>
          <p:nvPr>
            <p:ph type="title"/>
          </p:nvPr>
        </p:nvSpPr>
        <p:spPr/>
        <p:txBody>
          <a:bodyPr>
            <a:normAutofit/>
          </a:bodyPr>
          <a:lstStyle/>
          <a:p>
            <a:r>
              <a:rPr lang="nl-NL" sz="3100" dirty="0">
                <a:effectLst>
                  <a:outerShdw blurRad="38100" dist="38100" dir="2700000" algn="tl">
                    <a:srgbClr val="000000">
                      <a:alpha val="43137"/>
                    </a:srgbClr>
                  </a:outerShdw>
                </a:effectLst>
              </a:rPr>
              <a:t>Aan het einde van de les:</a:t>
            </a:r>
          </a:p>
        </p:txBody>
      </p:sp>
      <p:sp>
        <p:nvSpPr>
          <p:cNvPr id="3" name="Tijdelijke aanduiding voor inhoud 2">
            <a:extLst>
              <a:ext uri="{FF2B5EF4-FFF2-40B4-BE49-F238E27FC236}">
                <a16:creationId xmlns:a16="http://schemas.microsoft.com/office/drawing/2014/main" id="{18058FF0-4285-B28A-9B25-FC44BC7339B9}"/>
              </a:ext>
            </a:extLst>
          </p:cNvPr>
          <p:cNvSpPr>
            <a:spLocks noGrp="1"/>
          </p:cNvSpPr>
          <p:nvPr>
            <p:ph idx="1"/>
          </p:nvPr>
        </p:nvSpPr>
        <p:spPr>
          <a:xfrm>
            <a:off x="5245330" y="2107222"/>
            <a:ext cx="6483928" cy="3670778"/>
          </a:xfrm>
        </p:spPr>
        <p:txBody>
          <a:bodyPr>
            <a:normAutofit fontScale="70000" lnSpcReduction="20000"/>
          </a:bodyPr>
          <a:lstStyle/>
          <a:p>
            <a:pPr marL="0" lvl="0" indent="0">
              <a:lnSpc>
                <a:spcPct val="100000"/>
              </a:lnSpc>
              <a:buNone/>
            </a:pPr>
            <a:r>
              <a:rPr lang="nl-NL" sz="2800" b="1" dirty="0"/>
              <a:t>Theorie:</a:t>
            </a:r>
          </a:p>
          <a:p>
            <a:pPr marL="0" indent="0">
              <a:lnSpc>
                <a:spcPct val="100000"/>
              </a:lnSpc>
              <a:buNone/>
            </a:pPr>
            <a:r>
              <a:rPr lang="nl-NL" sz="2800" dirty="0"/>
              <a:t>1. Kun je vertellen welke 6 stappen het productieproces van chocolade inhoudt</a:t>
            </a:r>
          </a:p>
          <a:p>
            <a:pPr marL="0" indent="0">
              <a:lnSpc>
                <a:spcPct val="100000"/>
              </a:lnSpc>
              <a:buNone/>
            </a:pPr>
            <a:r>
              <a:rPr lang="nl-NL" sz="2800" dirty="0"/>
              <a:t>2. Kun je minimaal 3 voorbeelden noemen van manieren om de duurzaamheid van een product te kunnen beoordelen</a:t>
            </a:r>
          </a:p>
          <a:p>
            <a:pPr marL="0" indent="0" fontAlgn="base">
              <a:lnSpc>
                <a:spcPct val="100000"/>
              </a:lnSpc>
              <a:buNone/>
            </a:pPr>
            <a:r>
              <a:rPr lang="nl-NL" sz="2800" b="1" dirty="0"/>
              <a:t>Werkwijze:</a:t>
            </a:r>
          </a:p>
          <a:p>
            <a:pPr marL="0" indent="0">
              <a:lnSpc>
                <a:spcPct val="100000"/>
              </a:lnSpc>
              <a:buNone/>
            </a:pPr>
            <a:r>
              <a:rPr lang="nl-NL" sz="2800" dirty="0"/>
              <a:t>3. Kun je de belangrijkste informatie uit een bron gebruiken om de duurzaamheid van een product te bepalen</a:t>
            </a:r>
          </a:p>
          <a:p>
            <a:pPr marL="0" indent="0">
              <a:lnSpc>
                <a:spcPct val="100000"/>
              </a:lnSpc>
              <a:buNone/>
            </a:pPr>
            <a:r>
              <a:rPr lang="nl-NL" sz="2800" dirty="0"/>
              <a:t>4. Kun je minimaal 2 argumenten benoemen waarom je in de winkel zou kiezen voor een duurzaam product.</a:t>
            </a:r>
          </a:p>
          <a:p>
            <a:endParaRPr lang="nl-NL" dirty="0"/>
          </a:p>
        </p:txBody>
      </p:sp>
      <p:pic>
        <p:nvPicPr>
          <p:cNvPr id="6" name="Picture 2" descr="Afbeelding met binnen, groente, verschillende&#10;&#10;Automatisch gegenereerde beschrijving">
            <a:extLst>
              <a:ext uri="{FF2B5EF4-FFF2-40B4-BE49-F238E27FC236}">
                <a16:creationId xmlns:a16="http://schemas.microsoft.com/office/drawing/2014/main" id="{DB9C7892-C488-64E4-13CE-DCE589B99DE6}"/>
              </a:ext>
            </a:extLst>
          </p:cNvPr>
          <p:cNvPicPr>
            <a:picLocks noChangeAspect="1" noChangeArrowheads="1"/>
          </p:cNvPicPr>
          <p:nvPr/>
        </p:nvPicPr>
        <p:blipFill rotWithShape="1">
          <a:blip r:embed="rId2">
            <a:alphaModFix/>
            <a:extLst>
              <a:ext uri="{28A0092B-C50C-407E-A947-70E740481C1C}">
                <a14:useLocalDpi xmlns:a14="http://schemas.microsoft.com/office/drawing/2010/main" val="0"/>
              </a:ext>
            </a:extLst>
          </a:blip>
          <a:srcRect l="15676" r="14841"/>
          <a:stretch/>
        </p:blipFill>
        <p:spPr bwMode="auto">
          <a:xfrm>
            <a:off x="0" y="1994623"/>
            <a:ext cx="4939645" cy="39989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939122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1">
            <a:extLst>
              <a:ext uri="{FF2B5EF4-FFF2-40B4-BE49-F238E27FC236}">
                <a16:creationId xmlns:a16="http://schemas.microsoft.com/office/drawing/2014/main" id="{144486B8-AC74-0786-B2F6-8DD7E25E7F9F}"/>
              </a:ext>
            </a:extLst>
          </p:cNvPr>
          <p:cNvSpPr txBox="1">
            <a:spLocks/>
          </p:cNvSpPr>
          <p:nvPr/>
        </p:nvSpPr>
        <p:spPr>
          <a:xfrm>
            <a:off x="5429250" y="181919"/>
            <a:ext cx="7087045" cy="183299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cap="all" baseline="0">
                <a:solidFill>
                  <a:schemeClr val="accent1"/>
                </a:solidFill>
                <a:latin typeface="+mj-lt"/>
                <a:ea typeface="+mj-ea"/>
                <a:cs typeface="+mj-cs"/>
              </a:defRPr>
            </a:lvl1pPr>
          </a:lstStyle>
          <a:p>
            <a:pPr>
              <a:spcAft>
                <a:spcPts val="600"/>
              </a:spcAft>
            </a:pPr>
            <a:r>
              <a:rPr lang="nl-NL" b="1" kern="1200" cap="all" baseline="0" dirty="0">
                <a:effectLst>
                  <a:outerShdw blurRad="38100" dist="38100" dir="2700000" algn="tl">
                    <a:srgbClr val="000000">
                      <a:alpha val="43137"/>
                    </a:srgbClr>
                  </a:outerShdw>
                </a:effectLst>
                <a:latin typeface="+mj-lt"/>
                <a:ea typeface="+mj-ea"/>
                <a:cs typeface="+mj-cs"/>
              </a:rPr>
              <a:t>Chocovideo: de kijkvragen</a:t>
            </a:r>
          </a:p>
        </p:txBody>
      </p:sp>
      <p:sp>
        <p:nvSpPr>
          <p:cNvPr id="10" name="Tijdelijke aanduiding voor inhoud 2">
            <a:extLst>
              <a:ext uri="{FF2B5EF4-FFF2-40B4-BE49-F238E27FC236}">
                <a16:creationId xmlns:a16="http://schemas.microsoft.com/office/drawing/2014/main" id="{B34DD3A9-23B6-041C-BB77-3D87F3723526}"/>
              </a:ext>
            </a:extLst>
          </p:cNvPr>
          <p:cNvSpPr txBox="1">
            <a:spLocks/>
          </p:cNvSpPr>
          <p:nvPr/>
        </p:nvSpPr>
        <p:spPr>
          <a:xfrm>
            <a:off x="5128754" y="2014918"/>
            <a:ext cx="7688036" cy="3670778"/>
          </a:xfrm>
          <a:prstGeom prst="rect">
            <a:avLst/>
          </a:prstGeom>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nl-NL" dirty="0"/>
              <a:t>In welke twee bestanddelen wordt een cacaoboon gescheiden?</a:t>
            </a:r>
          </a:p>
          <a:p>
            <a:pPr lvl="1"/>
            <a:endParaRPr lang="nl-NL" sz="2400" dirty="0"/>
          </a:p>
          <a:p>
            <a:r>
              <a:rPr lang="nl-NL" dirty="0"/>
              <a:t>Welke van deze twee bestanddelen ontbreekt bij witte chocolade? </a:t>
            </a:r>
          </a:p>
          <a:p>
            <a:endParaRPr lang="nl-NL" dirty="0"/>
          </a:p>
          <a:p>
            <a:r>
              <a:rPr lang="nl-NL" dirty="0"/>
              <a:t>Welk land is de grootste exporteur van cacaobonen ter wereld?</a:t>
            </a:r>
          </a:p>
          <a:p>
            <a:endParaRPr lang="nl-NL" dirty="0"/>
          </a:p>
          <a:p>
            <a:r>
              <a:rPr lang="nl-NL" dirty="0"/>
              <a:t>Hoe worden de cacaobonen van het land naar Europa gebracht?</a:t>
            </a:r>
          </a:p>
        </p:txBody>
      </p:sp>
      <p:pic>
        <p:nvPicPr>
          <p:cNvPr id="4" name="Picture 2" descr="Cacaobonen, Cacaoboon, Cacao, Chocola">
            <a:extLst>
              <a:ext uri="{FF2B5EF4-FFF2-40B4-BE49-F238E27FC236}">
                <a16:creationId xmlns:a16="http://schemas.microsoft.com/office/drawing/2014/main" id="{A8BC7963-5789-AB6D-0D0B-876A978FB17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6598" r="23502"/>
          <a:stretch/>
        </p:blipFill>
        <p:spPr bwMode="auto">
          <a:xfrm>
            <a:off x="0" y="407281"/>
            <a:ext cx="4828259" cy="64507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8432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50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childTnLst>
                          </p:cTn>
                        </p:par>
                        <p:par>
                          <p:cTn id="7" fill="hold">
                            <p:stCondLst>
                              <p:cond delay="500"/>
                            </p:stCondLst>
                            <p:childTnLst>
                              <p:par>
                                <p:cTn id="8" presetID="1" presetClass="entr" presetSubtype="0" fill="hold" grpId="0" nodeType="afterEffect">
                                  <p:stCondLst>
                                    <p:cond delay="500"/>
                                  </p:stCondLst>
                                  <p:childTnLst>
                                    <p:set>
                                      <p:cBhvr>
                                        <p:cTn id="9" dur="1" fill="hold">
                                          <p:stCondLst>
                                            <p:cond delay="0"/>
                                          </p:stCondLst>
                                        </p:cTn>
                                        <p:tgtEl>
                                          <p:spTgt spid="10">
                                            <p:txEl>
                                              <p:pRg st="2" end="2"/>
                                            </p:txEl>
                                          </p:spTgt>
                                        </p:tgtEl>
                                        <p:attrNameLst>
                                          <p:attrName>style.visibility</p:attrName>
                                        </p:attrNameLst>
                                      </p:cBhvr>
                                      <p:to>
                                        <p:strVal val="visible"/>
                                      </p:to>
                                    </p:set>
                                  </p:childTnLst>
                                </p:cTn>
                              </p:par>
                            </p:childTnLst>
                          </p:cTn>
                        </p:par>
                        <p:par>
                          <p:cTn id="10" fill="hold">
                            <p:stCondLst>
                              <p:cond delay="1000"/>
                            </p:stCondLst>
                            <p:childTnLst>
                              <p:par>
                                <p:cTn id="11" presetID="1" presetClass="entr" presetSubtype="0" fill="hold" grpId="0" nodeType="afterEffect">
                                  <p:stCondLst>
                                    <p:cond delay="500"/>
                                  </p:stCondLst>
                                  <p:childTnLst>
                                    <p:set>
                                      <p:cBhvr>
                                        <p:cTn id="12" dur="1" fill="hold">
                                          <p:stCondLst>
                                            <p:cond delay="0"/>
                                          </p:stCondLst>
                                        </p:cTn>
                                        <p:tgtEl>
                                          <p:spTgt spid="10">
                                            <p:txEl>
                                              <p:pRg st="4" end="4"/>
                                            </p:txEl>
                                          </p:spTgt>
                                        </p:tgtEl>
                                        <p:attrNameLst>
                                          <p:attrName>style.visibility</p:attrName>
                                        </p:attrNameLst>
                                      </p:cBhvr>
                                      <p:to>
                                        <p:strVal val="visible"/>
                                      </p:to>
                                    </p:set>
                                  </p:childTnLst>
                                </p:cTn>
                              </p:par>
                            </p:childTnLst>
                          </p:cTn>
                        </p:par>
                        <p:par>
                          <p:cTn id="13" fill="hold">
                            <p:stCondLst>
                              <p:cond delay="1500"/>
                            </p:stCondLst>
                            <p:childTnLst>
                              <p:par>
                                <p:cTn id="14" presetID="1" presetClass="entr" presetSubtype="0" fill="hold" grpId="0" nodeType="afterEffect">
                                  <p:stCondLst>
                                    <p:cond delay="500"/>
                                  </p:stCondLst>
                                  <p:childTnLst>
                                    <p:set>
                                      <p:cBhvr>
                                        <p:cTn id="15" dur="1" fill="hold">
                                          <p:stCondLst>
                                            <p:cond delay="0"/>
                                          </p:stCondLst>
                                        </p:cTn>
                                        <p:tgtEl>
                                          <p:spTgt spid="10">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1">
            <a:extLst>
              <a:ext uri="{FF2B5EF4-FFF2-40B4-BE49-F238E27FC236}">
                <a16:creationId xmlns:a16="http://schemas.microsoft.com/office/drawing/2014/main" id="{144486B8-AC74-0786-B2F6-8DD7E25E7F9F}"/>
              </a:ext>
            </a:extLst>
          </p:cNvPr>
          <p:cNvSpPr txBox="1">
            <a:spLocks/>
          </p:cNvSpPr>
          <p:nvPr/>
        </p:nvSpPr>
        <p:spPr>
          <a:xfrm>
            <a:off x="340063" y="324897"/>
            <a:ext cx="11253008" cy="102388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cap="all" baseline="0">
                <a:solidFill>
                  <a:schemeClr val="accent1"/>
                </a:solidFill>
                <a:latin typeface="+mj-lt"/>
                <a:ea typeface="+mj-ea"/>
                <a:cs typeface="+mj-cs"/>
              </a:defRPr>
            </a:lvl1pPr>
          </a:lstStyle>
          <a:p>
            <a:pPr>
              <a:spcAft>
                <a:spcPts val="600"/>
              </a:spcAft>
            </a:pPr>
            <a:r>
              <a:rPr lang="nl-NL" b="1" kern="1200" cap="all" baseline="0" dirty="0">
                <a:effectLst>
                  <a:outerShdw blurRad="38100" dist="38100" dir="2700000" algn="tl">
                    <a:srgbClr val="000000">
                      <a:alpha val="43137"/>
                    </a:srgbClr>
                  </a:outerShdw>
                </a:effectLst>
                <a:latin typeface="+mj-lt"/>
                <a:ea typeface="+mj-ea"/>
                <a:cs typeface="+mj-cs"/>
              </a:rPr>
              <a:t>Chocovideo</a:t>
            </a:r>
          </a:p>
        </p:txBody>
      </p:sp>
      <p:sp>
        <p:nvSpPr>
          <p:cNvPr id="10" name="Tijdelijke aanduiding voor inhoud 2">
            <a:extLst>
              <a:ext uri="{FF2B5EF4-FFF2-40B4-BE49-F238E27FC236}">
                <a16:creationId xmlns:a16="http://schemas.microsoft.com/office/drawing/2014/main" id="{B34DD3A9-23B6-041C-BB77-3D87F3723526}"/>
              </a:ext>
            </a:extLst>
          </p:cNvPr>
          <p:cNvSpPr txBox="1">
            <a:spLocks/>
          </p:cNvSpPr>
          <p:nvPr/>
        </p:nvSpPr>
        <p:spPr>
          <a:xfrm>
            <a:off x="476250" y="2268000"/>
            <a:ext cx="11253008" cy="367077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nl-NL" b="1" dirty="0"/>
          </a:p>
        </p:txBody>
      </p:sp>
      <p:pic>
        <p:nvPicPr>
          <p:cNvPr id="5" name="Onlinemedia 4" title="Shocking Chocolate">
            <a:hlinkClick r:id="" action="ppaction://media"/>
            <a:extLst>
              <a:ext uri="{FF2B5EF4-FFF2-40B4-BE49-F238E27FC236}">
                <a16:creationId xmlns:a16="http://schemas.microsoft.com/office/drawing/2014/main" id="{9A76C269-626A-7BAB-4033-064A250DD964}"/>
              </a:ext>
            </a:extLst>
          </p:cNvPr>
          <p:cNvPicPr>
            <a:picLocks noRot="1" noChangeAspect="1"/>
          </p:cNvPicPr>
          <p:nvPr>
            <a:videoFile r:link="rId1"/>
          </p:nvPr>
        </p:nvPicPr>
        <p:blipFill>
          <a:blip r:embed="rId4"/>
          <a:stretch>
            <a:fillRect/>
          </a:stretch>
        </p:blipFill>
        <p:spPr>
          <a:xfrm>
            <a:off x="2414191" y="1348778"/>
            <a:ext cx="7906913" cy="4467406"/>
          </a:xfrm>
          <a:prstGeom prst="rect">
            <a:avLst/>
          </a:prstGeom>
        </p:spPr>
      </p:pic>
    </p:spTree>
    <p:extLst>
      <p:ext uri="{BB962C8B-B14F-4D97-AF65-F5344CB8AC3E}">
        <p14:creationId xmlns:p14="http://schemas.microsoft.com/office/powerpoint/2010/main" val="9837135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nodePh="1">
                                  <p:stCondLst>
                                    <p:cond delay="500"/>
                                  </p:stCondLst>
                                  <p:endCondLst>
                                    <p:cond evt="begin" delay="0">
                                      <p:tn val="5"/>
                                    </p:cond>
                                  </p:endCondLst>
                                  <p:childTnLst>
                                    <p:set>
                                      <p:cBhvr>
                                        <p:cTn id="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mediacall" presetSubtype="0" fill="hold" nodeType="clickEffect">
                                  <p:stCondLst>
                                    <p:cond delay="0"/>
                                  </p:stCondLst>
                                  <p:childTnLst>
                                    <p:cmd type="call" cmd="playFrom(0.0)">
                                      <p:cBhvr>
                                        <p:cTn id="10"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11" fill="hold" display="0">
                  <p:stCondLst>
                    <p:cond delay="indefinite"/>
                  </p:stCondLst>
                </p:cTn>
                <p:tgtEl>
                  <p:spTgt spid="5"/>
                </p:tgtEl>
              </p:cMediaNode>
            </p:video>
            <p:seq concurrent="1" nextAc="seek">
              <p:cTn id="12" restart="whenNotActive" fill="hold" evtFilter="cancelBubble" nodeType="interactiveSeq">
                <p:stCondLst>
                  <p:cond evt="onClick" delay="0">
                    <p:tgtEl>
                      <p:spTgt spid="5"/>
                    </p:tgtEl>
                  </p:cond>
                </p:stCondLst>
                <p:endSync evt="end" delay="0">
                  <p:rtn val="all"/>
                </p:endSync>
                <p:childTnLst>
                  <p:par>
                    <p:cTn id="13" fill="hold">
                      <p:stCondLst>
                        <p:cond delay="0"/>
                      </p:stCondLst>
                      <p:childTnLst>
                        <p:par>
                          <p:cTn id="14" fill="hold">
                            <p:stCondLst>
                              <p:cond delay="0"/>
                            </p:stCondLst>
                            <p:childTnLst>
                              <p:par>
                                <p:cTn id="15" presetID="2" presetClass="mediacall" presetSubtype="0" fill="hold" nodeType="clickEffect">
                                  <p:stCondLst>
                                    <p:cond delay="0"/>
                                  </p:stCondLst>
                                  <p:childTnLst>
                                    <p:cmd type="call" cmd="togglePause">
                                      <p:cBhvr>
                                        <p:cTn id="16" dur="1" fill="hold"/>
                                        <p:tgtEl>
                                          <p:spTgt spid="5"/>
                                        </p:tgtEl>
                                      </p:cBhvr>
                                    </p:cmd>
                                  </p:childTnLst>
                                </p:cTn>
                              </p:par>
                            </p:childTnLst>
                          </p:cTn>
                        </p:par>
                      </p:childTnLst>
                    </p:cTn>
                  </p:par>
                </p:childTnLst>
              </p:cTn>
              <p:nextCondLst>
                <p:cond evt="onClick" delay="0">
                  <p:tgtEl>
                    <p:spTgt spid="5"/>
                  </p:tgtEl>
                </p:cond>
              </p:nextCondLst>
            </p:seq>
          </p:childTnLst>
        </p:cTn>
      </p:par>
    </p:tnLst>
    <p:bldLst>
      <p:bldP spid="10"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96A8CAF-A3B2-4F0C-B2F6-7E96EE9E8431}"/>
              </a:ext>
            </a:extLst>
          </p:cNvPr>
          <p:cNvSpPr>
            <a:spLocks noGrp="1"/>
          </p:cNvSpPr>
          <p:nvPr>
            <p:ph type="title"/>
          </p:nvPr>
        </p:nvSpPr>
        <p:spPr>
          <a:xfrm>
            <a:off x="811965" y="699582"/>
            <a:ext cx="7964173" cy="921236"/>
          </a:xfrm>
        </p:spPr>
        <p:txBody>
          <a:bodyPr anchor="b">
            <a:noAutofit/>
          </a:bodyPr>
          <a:lstStyle/>
          <a:p>
            <a:r>
              <a:rPr lang="nl-NL" dirty="0">
                <a:effectLst>
                  <a:outerShdw blurRad="38100" dist="38100" dir="2700000" algn="tl">
                    <a:srgbClr val="000000">
                      <a:alpha val="43137"/>
                    </a:srgbClr>
                  </a:outerShdw>
                </a:effectLst>
              </a:rPr>
              <a:t>Vul de antwoorden in:</a:t>
            </a:r>
          </a:p>
        </p:txBody>
      </p:sp>
      <p:sp>
        <p:nvSpPr>
          <p:cNvPr id="3" name="Tijdelijke aanduiding voor inhoud 2">
            <a:extLst>
              <a:ext uri="{FF2B5EF4-FFF2-40B4-BE49-F238E27FC236}">
                <a16:creationId xmlns:a16="http://schemas.microsoft.com/office/drawing/2014/main" id="{EA627581-652E-410F-B4EC-667143628AA8}"/>
              </a:ext>
            </a:extLst>
          </p:cNvPr>
          <p:cNvSpPr>
            <a:spLocks noGrp="1"/>
          </p:cNvSpPr>
          <p:nvPr>
            <p:ph idx="1"/>
          </p:nvPr>
        </p:nvSpPr>
        <p:spPr>
          <a:xfrm>
            <a:off x="890498" y="2118665"/>
            <a:ext cx="8959892" cy="3169482"/>
          </a:xfrm>
        </p:spPr>
        <p:txBody>
          <a:bodyPr anchor="t">
            <a:normAutofit/>
          </a:bodyPr>
          <a:lstStyle/>
          <a:p>
            <a:r>
              <a:rPr lang="nl-NL" sz="2000" dirty="0"/>
              <a:t>Pak je telefoon erbij: </a:t>
            </a:r>
            <a:r>
              <a:rPr lang="nl-NL" sz="2000" dirty="0">
                <a:hlinkClick r:id="rId4">
                  <a:extLst>
                    <a:ext uri="{A12FA001-AC4F-418D-AE19-62706E023703}">
                      <ahyp:hlinkClr xmlns:ahyp="http://schemas.microsoft.com/office/drawing/2018/hyperlinkcolor" val="tx"/>
                    </a:ext>
                  </a:extLst>
                </a:hlinkClick>
              </a:rPr>
              <a:t>www.socrative.com</a:t>
            </a:r>
            <a:endParaRPr lang="nl-NL" sz="2000" dirty="0"/>
          </a:p>
          <a:p>
            <a:r>
              <a:rPr lang="nl-NL" sz="2000" dirty="0"/>
              <a:t>Student Login</a:t>
            </a:r>
          </a:p>
          <a:p>
            <a:r>
              <a:rPr lang="nl-NL" sz="2000" dirty="0"/>
              <a:t>Typ bij Room name: </a:t>
            </a:r>
            <a:r>
              <a:rPr lang="nl-NL" sz="2000" i="1" dirty="0"/>
              <a:t>-Vult docent zelf in-</a:t>
            </a:r>
          </a:p>
          <a:p>
            <a:r>
              <a:rPr lang="nl-NL" sz="2000" dirty="0"/>
              <a:t>Vul je naam in &amp; beantwoord de vragen</a:t>
            </a:r>
          </a:p>
          <a:p>
            <a:endParaRPr lang="nl-NL" sz="2000" dirty="0"/>
          </a:p>
          <a:p>
            <a:pPr marL="45720" indent="0">
              <a:buNone/>
            </a:pPr>
            <a:r>
              <a:rPr lang="nl-NL" sz="2000" dirty="0"/>
              <a:t>We bespreken het zo samen na! </a:t>
            </a:r>
          </a:p>
          <a:p>
            <a:endParaRPr lang="nl-NL" sz="1600" dirty="0">
              <a:solidFill>
                <a:schemeClr val="tx1">
                  <a:lumMod val="65000"/>
                  <a:lumOff val="35000"/>
                </a:schemeClr>
              </a:solidFill>
            </a:endParaRPr>
          </a:p>
        </p:txBody>
      </p:sp>
      <p:pic>
        <p:nvPicPr>
          <p:cNvPr id="6" name="Afbeelding 5">
            <a:extLst>
              <a:ext uri="{FF2B5EF4-FFF2-40B4-BE49-F238E27FC236}">
                <a16:creationId xmlns:a16="http://schemas.microsoft.com/office/drawing/2014/main" id="{B2E2197F-2D7D-481A-94D9-EF0AEBCE639F}"/>
              </a:ext>
            </a:extLst>
          </p:cNvPr>
          <p:cNvPicPr>
            <a:picLocks noChangeAspect="1"/>
          </p:cNvPicPr>
          <p:nvPr/>
        </p:nvPicPr>
        <p:blipFill>
          <a:blip r:embed="rId5"/>
          <a:stretch>
            <a:fillRect/>
          </a:stretch>
        </p:blipFill>
        <p:spPr>
          <a:xfrm>
            <a:off x="7366000" y="1885842"/>
            <a:ext cx="4233905" cy="3738447"/>
          </a:xfrm>
          <a:prstGeom prst="rect">
            <a:avLst/>
          </a:prstGeom>
        </p:spPr>
      </p:pic>
    </p:spTree>
    <p:extLst>
      <p:ext uri="{BB962C8B-B14F-4D97-AF65-F5344CB8AC3E}">
        <p14:creationId xmlns:p14="http://schemas.microsoft.com/office/powerpoint/2010/main" val="3594172251"/>
      </p:ext>
    </p:extLst>
  </p:cSld>
  <p:clrMapOvr>
    <a:overrideClrMapping bg1="lt1" tx1="dk1" bg2="lt2" tx2="dk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96A8CAF-A3B2-4F0C-B2F6-7E96EE9E8431}"/>
              </a:ext>
            </a:extLst>
          </p:cNvPr>
          <p:cNvSpPr>
            <a:spLocks noGrp="1"/>
          </p:cNvSpPr>
          <p:nvPr>
            <p:ph type="title"/>
          </p:nvPr>
        </p:nvSpPr>
        <p:spPr>
          <a:xfrm>
            <a:off x="5138288" y="848055"/>
            <a:ext cx="6944855" cy="888360"/>
          </a:xfrm>
        </p:spPr>
        <p:txBody>
          <a:bodyPr anchor="b">
            <a:noAutofit/>
          </a:bodyPr>
          <a:lstStyle/>
          <a:p>
            <a:r>
              <a:rPr lang="nl-NL" dirty="0">
                <a:effectLst>
                  <a:outerShdw blurRad="38100" dist="38100" dir="2700000" algn="tl">
                    <a:srgbClr val="000000">
                      <a:alpha val="43137"/>
                    </a:srgbClr>
                  </a:outerShdw>
                </a:effectLst>
              </a:rPr>
              <a:t>Chocovideo:  antwoorden</a:t>
            </a:r>
          </a:p>
        </p:txBody>
      </p:sp>
      <p:sp>
        <p:nvSpPr>
          <p:cNvPr id="3" name="Tijdelijke aanduiding voor inhoud 2">
            <a:extLst>
              <a:ext uri="{FF2B5EF4-FFF2-40B4-BE49-F238E27FC236}">
                <a16:creationId xmlns:a16="http://schemas.microsoft.com/office/drawing/2014/main" id="{EA627581-652E-410F-B4EC-667143628AA8}"/>
              </a:ext>
            </a:extLst>
          </p:cNvPr>
          <p:cNvSpPr>
            <a:spLocks noGrp="1"/>
          </p:cNvSpPr>
          <p:nvPr>
            <p:ph idx="1"/>
          </p:nvPr>
        </p:nvSpPr>
        <p:spPr>
          <a:xfrm>
            <a:off x="5055870" y="1820611"/>
            <a:ext cx="6944855" cy="4060923"/>
          </a:xfrm>
        </p:spPr>
        <p:txBody>
          <a:bodyPr anchor="t">
            <a:noAutofit/>
          </a:bodyPr>
          <a:lstStyle/>
          <a:p>
            <a:r>
              <a:rPr lang="nl-NL" sz="2400" dirty="0">
                <a:latin typeface="Source Sans Pro" panose="020B0503030403020204" pitchFamily="34" charset="0"/>
                <a:ea typeface="Source Sans Pro" panose="020B0503030403020204" pitchFamily="34" charset="0"/>
              </a:rPr>
              <a:t>In welke twee bestanddelen wordt een cacaoboon gescheiden?</a:t>
            </a:r>
          </a:p>
          <a:p>
            <a:pPr lvl="1"/>
            <a:r>
              <a:rPr lang="nl-NL" sz="2400" dirty="0">
                <a:solidFill>
                  <a:schemeClr val="tx2"/>
                </a:solidFill>
                <a:latin typeface="Source Sans Pro" panose="020B0503030403020204" pitchFamily="34" charset="0"/>
                <a:ea typeface="Source Sans Pro" panose="020B0503030403020204" pitchFamily="34" charset="0"/>
              </a:rPr>
              <a:t>Cacaomassa en cacaoboter</a:t>
            </a:r>
            <a:endParaRPr lang="nl-NL" sz="2400" dirty="0">
              <a:solidFill>
                <a:schemeClr val="tx2"/>
              </a:solidFill>
              <a:latin typeface="Source Sans Pro" panose="020B0503030403020204" pitchFamily="34" charset="0"/>
              <a:ea typeface="Source Sans Pro" panose="020B0503030403020204" pitchFamily="34" charset="0"/>
              <a:cs typeface="Calibri"/>
            </a:endParaRPr>
          </a:p>
          <a:p>
            <a:r>
              <a:rPr lang="nl-NL" sz="2400" dirty="0">
                <a:latin typeface="Source Sans Pro" panose="020B0503030403020204" pitchFamily="34" charset="0"/>
                <a:ea typeface="Source Sans Pro" panose="020B0503030403020204" pitchFamily="34" charset="0"/>
              </a:rPr>
              <a:t>Welke van deze twee bestanddelen zit niet in witte chocolade? </a:t>
            </a:r>
            <a:endParaRPr lang="nl-NL" sz="2400" dirty="0">
              <a:latin typeface="Source Sans Pro" panose="020B0503030403020204" pitchFamily="34" charset="0"/>
              <a:ea typeface="Source Sans Pro" panose="020B0503030403020204" pitchFamily="34" charset="0"/>
              <a:cs typeface="Calibri"/>
            </a:endParaRPr>
          </a:p>
          <a:p>
            <a:pPr lvl="1"/>
            <a:r>
              <a:rPr lang="nl-NL" sz="2400" dirty="0">
                <a:solidFill>
                  <a:schemeClr val="tx2"/>
                </a:solidFill>
                <a:latin typeface="Source Sans Pro" panose="020B0503030403020204" pitchFamily="34" charset="0"/>
                <a:ea typeface="Source Sans Pro" panose="020B0503030403020204" pitchFamily="34" charset="0"/>
              </a:rPr>
              <a:t>Cacaomassa</a:t>
            </a:r>
            <a:endParaRPr lang="nl-NL" sz="2400" dirty="0">
              <a:solidFill>
                <a:schemeClr val="tx2"/>
              </a:solidFill>
              <a:latin typeface="Source Sans Pro" panose="020B0503030403020204" pitchFamily="34" charset="0"/>
              <a:ea typeface="Source Sans Pro" panose="020B0503030403020204" pitchFamily="34" charset="0"/>
              <a:cs typeface="Calibri"/>
            </a:endParaRPr>
          </a:p>
          <a:p>
            <a:r>
              <a:rPr lang="nl-NL" sz="2400" dirty="0">
                <a:latin typeface="Source Sans Pro" panose="020B0503030403020204" pitchFamily="34" charset="0"/>
                <a:ea typeface="Source Sans Pro" panose="020B0503030403020204" pitchFamily="34" charset="0"/>
              </a:rPr>
              <a:t>Welk land is de grootste exporteur van cacaobonen ter wereld?</a:t>
            </a:r>
            <a:endParaRPr lang="nl-NL" sz="2400" dirty="0">
              <a:latin typeface="Source Sans Pro" panose="020B0503030403020204" pitchFamily="34" charset="0"/>
              <a:ea typeface="Source Sans Pro" panose="020B0503030403020204" pitchFamily="34" charset="0"/>
              <a:cs typeface="Calibri"/>
            </a:endParaRPr>
          </a:p>
          <a:p>
            <a:pPr lvl="1"/>
            <a:r>
              <a:rPr lang="nl-NL" sz="2400" dirty="0">
                <a:solidFill>
                  <a:schemeClr val="tx2"/>
                </a:solidFill>
                <a:latin typeface="Source Sans Pro" panose="020B0503030403020204" pitchFamily="34" charset="0"/>
                <a:ea typeface="Source Sans Pro" panose="020B0503030403020204" pitchFamily="34" charset="0"/>
              </a:rPr>
              <a:t>Ivoorkust</a:t>
            </a:r>
            <a:endParaRPr lang="nl-NL" sz="2400" dirty="0">
              <a:solidFill>
                <a:schemeClr val="tx2"/>
              </a:solidFill>
              <a:latin typeface="Source Sans Pro" panose="020B0503030403020204" pitchFamily="34" charset="0"/>
              <a:ea typeface="Source Sans Pro" panose="020B0503030403020204" pitchFamily="34" charset="0"/>
              <a:cs typeface="Calibri"/>
            </a:endParaRPr>
          </a:p>
          <a:p>
            <a:r>
              <a:rPr lang="nl-NL" sz="2400" dirty="0">
                <a:latin typeface="Source Sans Pro" panose="020B0503030403020204" pitchFamily="34" charset="0"/>
                <a:ea typeface="Source Sans Pro" panose="020B0503030403020204" pitchFamily="34" charset="0"/>
              </a:rPr>
              <a:t>Hoe worden de cacaobonen van het productieland naar Europa gebracht?</a:t>
            </a:r>
            <a:endParaRPr lang="nl-NL" sz="2400" dirty="0">
              <a:latin typeface="Source Sans Pro" panose="020B0503030403020204" pitchFamily="34" charset="0"/>
              <a:ea typeface="Source Sans Pro" panose="020B0503030403020204" pitchFamily="34" charset="0"/>
              <a:cs typeface="Calibri"/>
            </a:endParaRPr>
          </a:p>
          <a:p>
            <a:pPr lvl="1"/>
            <a:r>
              <a:rPr lang="nl-NL" sz="2400" dirty="0">
                <a:solidFill>
                  <a:schemeClr val="tx2"/>
                </a:solidFill>
                <a:latin typeface="Source Sans Pro" panose="020B0503030403020204" pitchFamily="34" charset="0"/>
                <a:ea typeface="Source Sans Pro" panose="020B0503030403020204" pitchFamily="34" charset="0"/>
              </a:rPr>
              <a:t>Containerschip en binnenvaartschip</a:t>
            </a:r>
            <a:endParaRPr lang="nl-NL" sz="2400" dirty="0">
              <a:solidFill>
                <a:schemeClr val="tx2"/>
              </a:solidFill>
              <a:latin typeface="Source Sans Pro" panose="020B0503030403020204" pitchFamily="34" charset="0"/>
              <a:ea typeface="Source Sans Pro" panose="020B0503030403020204" pitchFamily="34" charset="0"/>
              <a:cs typeface="Calibri"/>
            </a:endParaRPr>
          </a:p>
        </p:txBody>
      </p:sp>
      <p:pic>
        <p:nvPicPr>
          <p:cNvPr id="6" name="Picture 2" descr="Cacaobonen, Cacaoboon, Cacao, Chocola">
            <a:extLst>
              <a:ext uri="{FF2B5EF4-FFF2-40B4-BE49-F238E27FC236}">
                <a16:creationId xmlns:a16="http://schemas.microsoft.com/office/drawing/2014/main" id="{A92A5E65-6D16-5EB2-641B-5170111C074E}"/>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26598" r="23502"/>
          <a:stretch/>
        </p:blipFill>
        <p:spPr bwMode="auto">
          <a:xfrm>
            <a:off x="0" y="407281"/>
            <a:ext cx="4828259" cy="64507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5977498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9" name="Tijdelijke aanduiding voor inhoud 4">
            <a:extLst>
              <a:ext uri="{FF2B5EF4-FFF2-40B4-BE49-F238E27FC236}">
                <a16:creationId xmlns:a16="http://schemas.microsoft.com/office/drawing/2014/main" id="{A5762165-1DF1-4627-B352-C35D203891D2}"/>
              </a:ext>
            </a:extLst>
          </p:cNvPr>
          <p:cNvPicPr>
            <a:picLocks noGrp="1" noChangeAspect="1"/>
          </p:cNvPicPr>
          <p:nvPr>
            <p:ph idx="1"/>
          </p:nvPr>
        </p:nvPicPr>
        <p:blipFill>
          <a:blip r:embed="rId4"/>
          <a:stretch>
            <a:fillRect/>
          </a:stretch>
        </p:blipFill>
        <p:spPr>
          <a:xfrm>
            <a:off x="1208496" y="427847"/>
            <a:ext cx="10053576" cy="6002306"/>
          </a:xfrm>
        </p:spPr>
      </p:pic>
      <p:sp>
        <p:nvSpPr>
          <p:cNvPr id="2" name="Titel 1">
            <a:extLst>
              <a:ext uri="{FF2B5EF4-FFF2-40B4-BE49-F238E27FC236}">
                <a16:creationId xmlns:a16="http://schemas.microsoft.com/office/drawing/2014/main" id="{B96A8CAF-A3B2-4F0C-B2F6-7E96EE9E8431}"/>
              </a:ext>
            </a:extLst>
          </p:cNvPr>
          <p:cNvSpPr>
            <a:spLocks noGrp="1"/>
          </p:cNvSpPr>
          <p:nvPr>
            <p:ph type="title"/>
          </p:nvPr>
        </p:nvSpPr>
        <p:spPr>
          <a:xfrm rot="16200000">
            <a:off x="-2134637" y="2604593"/>
            <a:ext cx="6002306" cy="888360"/>
          </a:xfrm>
        </p:spPr>
        <p:txBody>
          <a:bodyPr anchor="b">
            <a:noAutofit/>
          </a:bodyPr>
          <a:lstStyle/>
          <a:p>
            <a:r>
              <a:rPr lang="nl-NL" dirty="0">
                <a:effectLst>
                  <a:outerShdw blurRad="38100" dist="38100" dir="2700000" algn="tl">
                    <a:srgbClr val="000000">
                      <a:alpha val="43137"/>
                    </a:srgbClr>
                  </a:outerShdw>
                </a:effectLst>
              </a:rPr>
              <a:t>Het</a:t>
            </a:r>
            <a:r>
              <a:rPr lang="nl-NL" sz="4800" b="1" dirty="0">
                <a:solidFill>
                  <a:srgbClr val="FFC000"/>
                </a:solidFill>
                <a:effectLst>
                  <a:outerShdw blurRad="38100" dist="38100" dir="2700000" algn="tl">
                    <a:srgbClr val="000000">
                      <a:alpha val="43137"/>
                    </a:srgbClr>
                  </a:outerShdw>
                </a:effectLst>
                <a:latin typeface="Source Sans Pro" panose="020B0503030403020204" pitchFamily="34" charset="0"/>
                <a:ea typeface="Source Sans Pro" panose="020B0503030403020204" pitchFamily="34" charset="0"/>
              </a:rPr>
              <a:t> </a:t>
            </a:r>
            <a:r>
              <a:rPr lang="nl-NL" dirty="0">
                <a:effectLst>
                  <a:outerShdw blurRad="38100" dist="38100" dir="2700000" algn="tl">
                    <a:srgbClr val="000000">
                      <a:alpha val="43137"/>
                    </a:srgbClr>
                  </a:outerShdw>
                </a:effectLst>
              </a:rPr>
              <a:t>productieproces</a:t>
            </a:r>
          </a:p>
        </p:txBody>
      </p:sp>
    </p:spTree>
    <p:extLst>
      <p:ext uri="{BB962C8B-B14F-4D97-AF65-F5344CB8AC3E}">
        <p14:creationId xmlns:p14="http://schemas.microsoft.com/office/powerpoint/2010/main" val="2684074455"/>
      </p:ext>
    </p:extLst>
  </p:cSld>
  <p:clrMapOvr>
    <a:overrideClrMapping bg1="lt1" tx1="dk1" bg2="lt2" tx2="dk2" accent1="accent1" accent2="accent2" accent3="accent3" accent4="accent4" accent5="accent5" accent6="accent6" hlink="hlink" folHlink="folHlink"/>
  </p:clrMapOvr>
</p:sld>
</file>

<file path=ppt/slides/slide9.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ijdelijke aanduiding voor inhoud 2">
            <a:extLst>
              <a:ext uri="{FF2B5EF4-FFF2-40B4-BE49-F238E27FC236}">
                <a16:creationId xmlns:a16="http://schemas.microsoft.com/office/drawing/2014/main" id="{EA627581-652E-410F-B4EC-667143628AA8}"/>
              </a:ext>
            </a:extLst>
          </p:cNvPr>
          <p:cNvSpPr>
            <a:spLocks noGrp="1"/>
          </p:cNvSpPr>
          <p:nvPr>
            <p:ph idx="1"/>
          </p:nvPr>
        </p:nvSpPr>
        <p:spPr>
          <a:xfrm>
            <a:off x="6422939" y="2415772"/>
            <a:ext cx="6663369" cy="2601817"/>
          </a:xfrm>
        </p:spPr>
        <p:txBody>
          <a:bodyPr anchor="t">
            <a:normAutofit/>
          </a:bodyPr>
          <a:lstStyle/>
          <a:p>
            <a:r>
              <a:rPr lang="nl-NL" sz="2400" dirty="0">
                <a:latin typeface="Source Sans Pro" panose="020B0503030403020204" pitchFamily="34" charset="0"/>
                <a:ea typeface="Source Sans Pro" panose="020B0503030403020204" pitchFamily="34" charset="0"/>
                <a:cs typeface="+mn-lt"/>
              </a:rPr>
              <a:t>Wat bedoelen we met duurzaamheid? </a:t>
            </a:r>
          </a:p>
          <a:p>
            <a:endParaRPr lang="nl-NL" sz="2400" dirty="0">
              <a:latin typeface="Source Sans Pro" panose="020B0503030403020204" pitchFamily="34" charset="0"/>
              <a:ea typeface="Source Sans Pro" panose="020B0503030403020204" pitchFamily="34" charset="0"/>
            </a:endParaRPr>
          </a:p>
          <a:p>
            <a:endParaRPr lang="nl-NL" sz="2400" dirty="0">
              <a:latin typeface="Source Sans Pro" panose="020B0503030403020204" pitchFamily="34" charset="0"/>
              <a:ea typeface="Source Sans Pro" panose="020B0503030403020204" pitchFamily="34" charset="0"/>
            </a:endParaRPr>
          </a:p>
          <a:p>
            <a:r>
              <a:rPr lang="nl-NL" sz="2400" dirty="0">
                <a:latin typeface="Source Sans Pro" panose="020B0503030403020204" pitchFamily="34" charset="0"/>
                <a:ea typeface="Source Sans Pro" panose="020B0503030403020204" pitchFamily="34" charset="0"/>
                <a:cs typeface="Calibri"/>
              </a:rPr>
              <a:t>Waar denk je aan bij duurzaamheid?</a:t>
            </a:r>
            <a:endParaRPr lang="nl-NL" sz="2400" dirty="0">
              <a:highlight>
                <a:srgbClr val="FFFF00"/>
              </a:highlight>
              <a:latin typeface="Source Sans Pro" panose="020B0503030403020204" pitchFamily="34" charset="0"/>
              <a:ea typeface="Source Sans Pro" panose="020B0503030403020204" pitchFamily="34" charset="0"/>
              <a:cs typeface="Calibri" panose="020F0502020204030204"/>
            </a:endParaRPr>
          </a:p>
        </p:txBody>
      </p:sp>
      <p:sp>
        <p:nvSpPr>
          <p:cNvPr id="5" name="Titel 4">
            <a:extLst>
              <a:ext uri="{FF2B5EF4-FFF2-40B4-BE49-F238E27FC236}">
                <a16:creationId xmlns:a16="http://schemas.microsoft.com/office/drawing/2014/main" id="{6AB6F0FD-904A-6BED-E8E4-C81279F860CB}"/>
              </a:ext>
            </a:extLst>
          </p:cNvPr>
          <p:cNvSpPr>
            <a:spLocks noGrp="1"/>
          </p:cNvSpPr>
          <p:nvPr>
            <p:ph type="title"/>
          </p:nvPr>
        </p:nvSpPr>
        <p:spPr>
          <a:xfrm>
            <a:off x="6729490" y="497507"/>
            <a:ext cx="6483928" cy="1023881"/>
          </a:xfrm>
        </p:spPr>
        <p:txBody>
          <a:bodyPr/>
          <a:lstStyle/>
          <a:p>
            <a:r>
              <a:rPr lang="nl-NL" dirty="0"/>
              <a:t>‘Duurzaamheid’</a:t>
            </a:r>
          </a:p>
        </p:txBody>
      </p:sp>
      <p:pic>
        <p:nvPicPr>
          <p:cNvPr id="2054" name="Picture 6" descr="Natuur, Aarde, Duurzaamheid, Blad">
            <a:extLst>
              <a:ext uri="{FF2B5EF4-FFF2-40B4-BE49-F238E27FC236}">
                <a16:creationId xmlns:a16="http://schemas.microsoft.com/office/drawing/2014/main" id="{90703717-412A-C81A-5575-85A841E52B7F}"/>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21785" r="19503"/>
          <a:stretch/>
        </p:blipFill>
        <p:spPr bwMode="auto">
          <a:xfrm>
            <a:off x="0" y="418082"/>
            <a:ext cx="5671457" cy="64399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47219519"/>
      </p:ext>
    </p:extLst>
  </p:cSld>
  <p:clrMapOvr>
    <a:overrideClrMapping bg1="lt1" tx1="dk1" bg2="lt2" tx2="dk2" accent1="accent1" accent2="accent2" accent3="accent3" accent4="accent4" accent5="accent5" accent6="accent6" hlink="hlink" folHlink="folHlink"/>
  </p:clrMapOvr>
</p:sld>
</file>

<file path=ppt/theme/theme1.xml><?xml version="1.0" encoding="utf-8"?>
<a:theme xmlns:a="http://schemas.openxmlformats.org/drawingml/2006/main" name="1_Kantoorthema">
  <a:themeElements>
    <a:clrScheme name="Aangepast 1">
      <a:dk1>
        <a:srgbClr val="000000"/>
      </a:dk1>
      <a:lt1>
        <a:sysClr val="window" lastClr="FFFFFF"/>
      </a:lt1>
      <a:dk2>
        <a:srgbClr val="EA5A0B"/>
      </a:dk2>
      <a:lt2>
        <a:srgbClr val="E3EEF2"/>
      </a:lt2>
      <a:accent1>
        <a:srgbClr val="EA5A0B"/>
      </a:accent1>
      <a:accent2>
        <a:srgbClr val="009933"/>
      </a:accent2>
      <a:accent3>
        <a:srgbClr val="0066CC"/>
      </a:accent3>
      <a:accent4>
        <a:srgbClr val="F39200"/>
      </a:accent4>
      <a:accent5>
        <a:srgbClr val="BAD550"/>
      </a:accent5>
      <a:accent6>
        <a:srgbClr val="66C0B9"/>
      </a:accent6>
      <a:hlink>
        <a:srgbClr val="0066CC"/>
      </a:hlink>
      <a:folHlink>
        <a:srgbClr val="0066CC"/>
      </a:folHlink>
    </a:clrScheme>
    <a:fontScheme name="Aangepast 3">
      <a:majorFont>
        <a:latin typeface="Source Sans Pro"/>
        <a:ea typeface=""/>
        <a:cs typeface=""/>
      </a:majorFont>
      <a:minorFont>
        <a:latin typeface="Source Sans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co-Schools.potx" id="{24BEA0D1-942D-48CD-BF37-1FED4C09C3B0}" vid="{E2434F2D-C9A7-46E6-A993-8216FD82EFBF}"/>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Aangepast 1">
    <a:dk1>
      <a:srgbClr val="000000"/>
    </a:dk1>
    <a:lt1>
      <a:sysClr val="window" lastClr="FFFFFF"/>
    </a:lt1>
    <a:dk2>
      <a:srgbClr val="EA5A0B"/>
    </a:dk2>
    <a:lt2>
      <a:srgbClr val="E3EEF2"/>
    </a:lt2>
    <a:accent1>
      <a:srgbClr val="EA5A0B"/>
    </a:accent1>
    <a:accent2>
      <a:srgbClr val="009933"/>
    </a:accent2>
    <a:accent3>
      <a:srgbClr val="0066CC"/>
    </a:accent3>
    <a:accent4>
      <a:srgbClr val="F39200"/>
    </a:accent4>
    <a:accent5>
      <a:srgbClr val="BAD550"/>
    </a:accent5>
    <a:accent6>
      <a:srgbClr val="66C0B9"/>
    </a:accent6>
    <a:hlink>
      <a:srgbClr val="0066CC"/>
    </a:hlink>
    <a:folHlink>
      <a:srgbClr val="0066CC"/>
    </a:folHlink>
  </a:clrScheme>
</a:themeOverride>
</file>

<file path=ppt/theme/themeOverride10.xml><?xml version="1.0" encoding="utf-8"?>
<a:themeOverride xmlns:a="http://schemas.openxmlformats.org/drawingml/2006/main">
  <a:clrScheme name="Aangepast 1">
    <a:dk1>
      <a:srgbClr val="000000"/>
    </a:dk1>
    <a:lt1>
      <a:sysClr val="window" lastClr="FFFFFF"/>
    </a:lt1>
    <a:dk2>
      <a:srgbClr val="EA5A0B"/>
    </a:dk2>
    <a:lt2>
      <a:srgbClr val="E3EEF2"/>
    </a:lt2>
    <a:accent1>
      <a:srgbClr val="EA5A0B"/>
    </a:accent1>
    <a:accent2>
      <a:srgbClr val="009933"/>
    </a:accent2>
    <a:accent3>
      <a:srgbClr val="0066CC"/>
    </a:accent3>
    <a:accent4>
      <a:srgbClr val="F39200"/>
    </a:accent4>
    <a:accent5>
      <a:srgbClr val="BAD550"/>
    </a:accent5>
    <a:accent6>
      <a:srgbClr val="66C0B9"/>
    </a:accent6>
    <a:hlink>
      <a:srgbClr val="0066CC"/>
    </a:hlink>
    <a:folHlink>
      <a:srgbClr val="0066CC"/>
    </a:folHlink>
  </a:clrScheme>
</a:themeOverride>
</file>

<file path=ppt/theme/themeOverride11.xml><?xml version="1.0" encoding="utf-8"?>
<a:themeOverride xmlns:a="http://schemas.openxmlformats.org/drawingml/2006/main">
  <a:clrScheme name="Aangepast 1">
    <a:dk1>
      <a:srgbClr val="000000"/>
    </a:dk1>
    <a:lt1>
      <a:sysClr val="window" lastClr="FFFFFF"/>
    </a:lt1>
    <a:dk2>
      <a:srgbClr val="EA5A0B"/>
    </a:dk2>
    <a:lt2>
      <a:srgbClr val="E3EEF2"/>
    </a:lt2>
    <a:accent1>
      <a:srgbClr val="EA5A0B"/>
    </a:accent1>
    <a:accent2>
      <a:srgbClr val="009933"/>
    </a:accent2>
    <a:accent3>
      <a:srgbClr val="0066CC"/>
    </a:accent3>
    <a:accent4>
      <a:srgbClr val="F39200"/>
    </a:accent4>
    <a:accent5>
      <a:srgbClr val="BAD550"/>
    </a:accent5>
    <a:accent6>
      <a:srgbClr val="66C0B9"/>
    </a:accent6>
    <a:hlink>
      <a:srgbClr val="0066CC"/>
    </a:hlink>
    <a:folHlink>
      <a:srgbClr val="0066CC"/>
    </a:folHlink>
  </a:clrScheme>
</a:themeOverride>
</file>

<file path=ppt/theme/themeOverride12.xml><?xml version="1.0" encoding="utf-8"?>
<a:themeOverride xmlns:a="http://schemas.openxmlformats.org/drawingml/2006/main">
  <a:clrScheme name="Aangepast 1">
    <a:dk1>
      <a:srgbClr val="000000"/>
    </a:dk1>
    <a:lt1>
      <a:sysClr val="window" lastClr="FFFFFF"/>
    </a:lt1>
    <a:dk2>
      <a:srgbClr val="EA5A0B"/>
    </a:dk2>
    <a:lt2>
      <a:srgbClr val="E3EEF2"/>
    </a:lt2>
    <a:accent1>
      <a:srgbClr val="EA5A0B"/>
    </a:accent1>
    <a:accent2>
      <a:srgbClr val="009933"/>
    </a:accent2>
    <a:accent3>
      <a:srgbClr val="0066CC"/>
    </a:accent3>
    <a:accent4>
      <a:srgbClr val="F39200"/>
    </a:accent4>
    <a:accent5>
      <a:srgbClr val="BAD550"/>
    </a:accent5>
    <a:accent6>
      <a:srgbClr val="66C0B9"/>
    </a:accent6>
    <a:hlink>
      <a:srgbClr val="0066CC"/>
    </a:hlink>
    <a:folHlink>
      <a:srgbClr val="0066CC"/>
    </a:folHlink>
  </a:clrScheme>
</a:themeOverride>
</file>

<file path=ppt/theme/themeOverride13.xml><?xml version="1.0" encoding="utf-8"?>
<a:themeOverride xmlns:a="http://schemas.openxmlformats.org/drawingml/2006/main">
  <a:clrScheme name="Aangepast 1">
    <a:dk1>
      <a:srgbClr val="000000"/>
    </a:dk1>
    <a:lt1>
      <a:sysClr val="window" lastClr="FFFFFF"/>
    </a:lt1>
    <a:dk2>
      <a:srgbClr val="EA5A0B"/>
    </a:dk2>
    <a:lt2>
      <a:srgbClr val="E3EEF2"/>
    </a:lt2>
    <a:accent1>
      <a:srgbClr val="EA5A0B"/>
    </a:accent1>
    <a:accent2>
      <a:srgbClr val="009933"/>
    </a:accent2>
    <a:accent3>
      <a:srgbClr val="0066CC"/>
    </a:accent3>
    <a:accent4>
      <a:srgbClr val="F39200"/>
    </a:accent4>
    <a:accent5>
      <a:srgbClr val="BAD550"/>
    </a:accent5>
    <a:accent6>
      <a:srgbClr val="66C0B9"/>
    </a:accent6>
    <a:hlink>
      <a:srgbClr val="0066CC"/>
    </a:hlink>
    <a:folHlink>
      <a:srgbClr val="0066CC"/>
    </a:folHlink>
  </a:clrScheme>
</a:themeOverride>
</file>

<file path=ppt/theme/themeOverride14.xml><?xml version="1.0" encoding="utf-8"?>
<a:themeOverride xmlns:a="http://schemas.openxmlformats.org/drawingml/2006/main">
  <a:clrScheme name="Aangepast 1">
    <a:dk1>
      <a:srgbClr val="000000"/>
    </a:dk1>
    <a:lt1>
      <a:sysClr val="window" lastClr="FFFFFF"/>
    </a:lt1>
    <a:dk2>
      <a:srgbClr val="EA5A0B"/>
    </a:dk2>
    <a:lt2>
      <a:srgbClr val="E3EEF2"/>
    </a:lt2>
    <a:accent1>
      <a:srgbClr val="EA5A0B"/>
    </a:accent1>
    <a:accent2>
      <a:srgbClr val="009933"/>
    </a:accent2>
    <a:accent3>
      <a:srgbClr val="0066CC"/>
    </a:accent3>
    <a:accent4>
      <a:srgbClr val="F39200"/>
    </a:accent4>
    <a:accent5>
      <a:srgbClr val="BAD550"/>
    </a:accent5>
    <a:accent6>
      <a:srgbClr val="66C0B9"/>
    </a:accent6>
    <a:hlink>
      <a:srgbClr val="0066CC"/>
    </a:hlink>
    <a:folHlink>
      <a:srgbClr val="0066CC"/>
    </a:folHlink>
  </a:clrScheme>
</a:themeOverride>
</file>

<file path=ppt/theme/themeOverride15.xml><?xml version="1.0" encoding="utf-8"?>
<a:themeOverride xmlns:a="http://schemas.openxmlformats.org/drawingml/2006/main">
  <a:clrScheme name="Aangepast 1">
    <a:dk1>
      <a:srgbClr val="000000"/>
    </a:dk1>
    <a:lt1>
      <a:sysClr val="window" lastClr="FFFFFF"/>
    </a:lt1>
    <a:dk2>
      <a:srgbClr val="EA5A0B"/>
    </a:dk2>
    <a:lt2>
      <a:srgbClr val="E3EEF2"/>
    </a:lt2>
    <a:accent1>
      <a:srgbClr val="EA5A0B"/>
    </a:accent1>
    <a:accent2>
      <a:srgbClr val="009933"/>
    </a:accent2>
    <a:accent3>
      <a:srgbClr val="0066CC"/>
    </a:accent3>
    <a:accent4>
      <a:srgbClr val="F39200"/>
    </a:accent4>
    <a:accent5>
      <a:srgbClr val="BAD550"/>
    </a:accent5>
    <a:accent6>
      <a:srgbClr val="66C0B9"/>
    </a:accent6>
    <a:hlink>
      <a:srgbClr val="0066CC"/>
    </a:hlink>
    <a:folHlink>
      <a:srgbClr val="0066CC"/>
    </a:folHlink>
  </a:clrScheme>
</a:themeOverride>
</file>

<file path=ppt/theme/themeOverride2.xml><?xml version="1.0" encoding="utf-8"?>
<a:themeOverride xmlns:a="http://schemas.openxmlformats.org/drawingml/2006/main">
  <a:clrScheme name="Aangepast 1">
    <a:dk1>
      <a:srgbClr val="000000"/>
    </a:dk1>
    <a:lt1>
      <a:sysClr val="window" lastClr="FFFFFF"/>
    </a:lt1>
    <a:dk2>
      <a:srgbClr val="EA5A0B"/>
    </a:dk2>
    <a:lt2>
      <a:srgbClr val="E3EEF2"/>
    </a:lt2>
    <a:accent1>
      <a:srgbClr val="EA5A0B"/>
    </a:accent1>
    <a:accent2>
      <a:srgbClr val="009933"/>
    </a:accent2>
    <a:accent3>
      <a:srgbClr val="0066CC"/>
    </a:accent3>
    <a:accent4>
      <a:srgbClr val="F39200"/>
    </a:accent4>
    <a:accent5>
      <a:srgbClr val="BAD550"/>
    </a:accent5>
    <a:accent6>
      <a:srgbClr val="66C0B9"/>
    </a:accent6>
    <a:hlink>
      <a:srgbClr val="0066CC"/>
    </a:hlink>
    <a:folHlink>
      <a:srgbClr val="0066CC"/>
    </a:folHlink>
  </a:clrScheme>
</a:themeOverride>
</file>

<file path=ppt/theme/themeOverride3.xml><?xml version="1.0" encoding="utf-8"?>
<a:themeOverride xmlns:a="http://schemas.openxmlformats.org/drawingml/2006/main">
  <a:clrScheme name="Aangepast 1">
    <a:dk1>
      <a:srgbClr val="000000"/>
    </a:dk1>
    <a:lt1>
      <a:sysClr val="window" lastClr="FFFFFF"/>
    </a:lt1>
    <a:dk2>
      <a:srgbClr val="EA5A0B"/>
    </a:dk2>
    <a:lt2>
      <a:srgbClr val="E3EEF2"/>
    </a:lt2>
    <a:accent1>
      <a:srgbClr val="EA5A0B"/>
    </a:accent1>
    <a:accent2>
      <a:srgbClr val="009933"/>
    </a:accent2>
    <a:accent3>
      <a:srgbClr val="0066CC"/>
    </a:accent3>
    <a:accent4>
      <a:srgbClr val="F39200"/>
    </a:accent4>
    <a:accent5>
      <a:srgbClr val="BAD550"/>
    </a:accent5>
    <a:accent6>
      <a:srgbClr val="66C0B9"/>
    </a:accent6>
    <a:hlink>
      <a:srgbClr val="0066CC"/>
    </a:hlink>
    <a:folHlink>
      <a:srgbClr val="0066CC"/>
    </a:folHlink>
  </a:clrScheme>
</a:themeOverride>
</file>

<file path=ppt/theme/themeOverride4.xml><?xml version="1.0" encoding="utf-8"?>
<a:themeOverride xmlns:a="http://schemas.openxmlformats.org/drawingml/2006/main">
  <a:clrScheme name="Aangepast 1">
    <a:dk1>
      <a:srgbClr val="000000"/>
    </a:dk1>
    <a:lt1>
      <a:sysClr val="window" lastClr="FFFFFF"/>
    </a:lt1>
    <a:dk2>
      <a:srgbClr val="EA5A0B"/>
    </a:dk2>
    <a:lt2>
      <a:srgbClr val="E3EEF2"/>
    </a:lt2>
    <a:accent1>
      <a:srgbClr val="EA5A0B"/>
    </a:accent1>
    <a:accent2>
      <a:srgbClr val="009933"/>
    </a:accent2>
    <a:accent3>
      <a:srgbClr val="0066CC"/>
    </a:accent3>
    <a:accent4>
      <a:srgbClr val="F39200"/>
    </a:accent4>
    <a:accent5>
      <a:srgbClr val="BAD550"/>
    </a:accent5>
    <a:accent6>
      <a:srgbClr val="66C0B9"/>
    </a:accent6>
    <a:hlink>
      <a:srgbClr val="0066CC"/>
    </a:hlink>
    <a:folHlink>
      <a:srgbClr val="0066CC"/>
    </a:folHlink>
  </a:clrScheme>
</a:themeOverride>
</file>

<file path=ppt/theme/themeOverride5.xml><?xml version="1.0" encoding="utf-8"?>
<a:themeOverride xmlns:a="http://schemas.openxmlformats.org/drawingml/2006/main">
  <a:clrScheme name="Aangepast 1">
    <a:dk1>
      <a:srgbClr val="000000"/>
    </a:dk1>
    <a:lt1>
      <a:sysClr val="window" lastClr="FFFFFF"/>
    </a:lt1>
    <a:dk2>
      <a:srgbClr val="EA5A0B"/>
    </a:dk2>
    <a:lt2>
      <a:srgbClr val="E3EEF2"/>
    </a:lt2>
    <a:accent1>
      <a:srgbClr val="EA5A0B"/>
    </a:accent1>
    <a:accent2>
      <a:srgbClr val="009933"/>
    </a:accent2>
    <a:accent3>
      <a:srgbClr val="0066CC"/>
    </a:accent3>
    <a:accent4>
      <a:srgbClr val="F39200"/>
    </a:accent4>
    <a:accent5>
      <a:srgbClr val="BAD550"/>
    </a:accent5>
    <a:accent6>
      <a:srgbClr val="66C0B9"/>
    </a:accent6>
    <a:hlink>
      <a:srgbClr val="0066CC"/>
    </a:hlink>
    <a:folHlink>
      <a:srgbClr val="0066CC"/>
    </a:folHlink>
  </a:clrScheme>
</a:themeOverride>
</file>

<file path=ppt/theme/themeOverride6.xml><?xml version="1.0" encoding="utf-8"?>
<a:themeOverride xmlns:a="http://schemas.openxmlformats.org/drawingml/2006/main">
  <a:clrScheme name="Aangepast 1">
    <a:dk1>
      <a:srgbClr val="000000"/>
    </a:dk1>
    <a:lt1>
      <a:sysClr val="window" lastClr="FFFFFF"/>
    </a:lt1>
    <a:dk2>
      <a:srgbClr val="EA5A0B"/>
    </a:dk2>
    <a:lt2>
      <a:srgbClr val="E3EEF2"/>
    </a:lt2>
    <a:accent1>
      <a:srgbClr val="EA5A0B"/>
    </a:accent1>
    <a:accent2>
      <a:srgbClr val="009933"/>
    </a:accent2>
    <a:accent3>
      <a:srgbClr val="0066CC"/>
    </a:accent3>
    <a:accent4>
      <a:srgbClr val="F39200"/>
    </a:accent4>
    <a:accent5>
      <a:srgbClr val="BAD550"/>
    </a:accent5>
    <a:accent6>
      <a:srgbClr val="66C0B9"/>
    </a:accent6>
    <a:hlink>
      <a:srgbClr val="0066CC"/>
    </a:hlink>
    <a:folHlink>
      <a:srgbClr val="0066CC"/>
    </a:folHlink>
  </a:clrScheme>
</a:themeOverride>
</file>

<file path=ppt/theme/themeOverride7.xml><?xml version="1.0" encoding="utf-8"?>
<a:themeOverride xmlns:a="http://schemas.openxmlformats.org/drawingml/2006/main">
  <a:clrScheme name="Aangepast 1">
    <a:dk1>
      <a:srgbClr val="000000"/>
    </a:dk1>
    <a:lt1>
      <a:sysClr val="window" lastClr="FFFFFF"/>
    </a:lt1>
    <a:dk2>
      <a:srgbClr val="EA5A0B"/>
    </a:dk2>
    <a:lt2>
      <a:srgbClr val="E3EEF2"/>
    </a:lt2>
    <a:accent1>
      <a:srgbClr val="EA5A0B"/>
    </a:accent1>
    <a:accent2>
      <a:srgbClr val="009933"/>
    </a:accent2>
    <a:accent3>
      <a:srgbClr val="0066CC"/>
    </a:accent3>
    <a:accent4>
      <a:srgbClr val="F39200"/>
    </a:accent4>
    <a:accent5>
      <a:srgbClr val="BAD550"/>
    </a:accent5>
    <a:accent6>
      <a:srgbClr val="66C0B9"/>
    </a:accent6>
    <a:hlink>
      <a:srgbClr val="0066CC"/>
    </a:hlink>
    <a:folHlink>
      <a:srgbClr val="0066CC"/>
    </a:folHlink>
  </a:clrScheme>
</a:themeOverride>
</file>

<file path=ppt/theme/themeOverride8.xml><?xml version="1.0" encoding="utf-8"?>
<a:themeOverride xmlns:a="http://schemas.openxmlformats.org/drawingml/2006/main">
  <a:clrScheme name="Aangepast 1">
    <a:dk1>
      <a:srgbClr val="000000"/>
    </a:dk1>
    <a:lt1>
      <a:sysClr val="window" lastClr="FFFFFF"/>
    </a:lt1>
    <a:dk2>
      <a:srgbClr val="EA5A0B"/>
    </a:dk2>
    <a:lt2>
      <a:srgbClr val="E3EEF2"/>
    </a:lt2>
    <a:accent1>
      <a:srgbClr val="EA5A0B"/>
    </a:accent1>
    <a:accent2>
      <a:srgbClr val="009933"/>
    </a:accent2>
    <a:accent3>
      <a:srgbClr val="0066CC"/>
    </a:accent3>
    <a:accent4>
      <a:srgbClr val="F39200"/>
    </a:accent4>
    <a:accent5>
      <a:srgbClr val="BAD550"/>
    </a:accent5>
    <a:accent6>
      <a:srgbClr val="66C0B9"/>
    </a:accent6>
    <a:hlink>
      <a:srgbClr val="0066CC"/>
    </a:hlink>
    <a:folHlink>
      <a:srgbClr val="0066CC"/>
    </a:folHlink>
  </a:clrScheme>
</a:themeOverride>
</file>

<file path=ppt/theme/themeOverride9.xml><?xml version="1.0" encoding="utf-8"?>
<a:themeOverride xmlns:a="http://schemas.openxmlformats.org/drawingml/2006/main">
  <a:clrScheme name="Aangepast 1">
    <a:dk1>
      <a:srgbClr val="000000"/>
    </a:dk1>
    <a:lt1>
      <a:sysClr val="window" lastClr="FFFFFF"/>
    </a:lt1>
    <a:dk2>
      <a:srgbClr val="EA5A0B"/>
    </a:dk2>
    <a:lt2>
      <a:srgbClr val="E3EEF2"/>
    </a:lt2>
    <a:accent1>
      <a:srgbClr val="EA5A0B"/>
    </a:accent1>
    <a:accent2>
      <a:srgbClr val="009933"/>
    </a:accent2>
    <a:accent3>
      <a:srgbClr val="0066CC"/>
    </a:accent3>
    <a:accent4>
      <a:srgbClr val="F39200"/>
    </a:accent4>
    <a:accent5>
      <a:srgbClr val="BAD550"/>
    </a:accent5>
    <a:accent6>
      <a:srgbClr val="66C0B9"/>
    </a:accent6>
    <a:hlink>
      <a:srgbClr val="0066CC"/>
    </a:hlink>
    <a:folHlink>
      <a:srgbClr val="0066CC"/>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86F3042669FB194DB0F0E0560372E17D" ma:contentTypeVersion="12" ma:contentTypeDescription="Een nieuw document maken." ma:contentTypeScope="" ma:versionID="f4cdd62923e404c2f3914a2bf7519d5f">
  <xsd:schema xmlns:xsd="http://www.w3.org/2001/XMLSchema" xmlns:xs="http://www.w3.org/2001/XMLSchema" xmlns:p="http://schemas.microsoft.com/office/2006/metadata/properties" xmlns:ns2="2849ac44-2277-412c-a0b1-0560c9d4c930" xmlns:ns3="7a47a7e9-7052-47b9-8dfa-c36d50e50baf" targetNamespace="http://schemas.microsoft.com/office/2006/metadata/properties" ma:root="true" ma:fieldsID="9fa53cffc18a30448396d93e2e479ed6" ns2:_="" ns3:_="">
    <xsd:import namespace="2849ac44-2277-412c-a0b1-0560c9d4c930"/>
    <xsd:import namespace="7a47a7e9-7052-47b9-8dfa-c36d50e50baf"/>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3:SharedWithUsers" minOccurs="0"/>
                <xsd:element ref="ns3:SharedWithDetails" minOccurs="0"/>
                <xsd:element ref="ns2:MediaServiceAutoKeyPoints" minOccurs="0"/>
                <xsd:element ref="ns2:MediaServiceKeyPoints" minOccurs="0"/>
                <xsd:element ref="ns2:MediaServiceDateTaken"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849ac44-2277-412c-a0b1-0560c9d4c93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7a47a7e9-7052-47b9-8dfa-c36d50e50baf" elementFormDefault="qualified">
    <xsd:import namespace="http://schemas.microsoft.com/office/2006/documentManagement/types"/>
    <xsd:import namespace="http://schemas.microsoft.com/office/infopath/2007/PartnerControls"/>
    <xsd:element name="SharedWithUsers" ma:index="14"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Gedeeld met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D9402179-9270-48B4-9782-9AA31C42A794}">
  <ds:schemaRefs>
    <ds:schemaRef ds:uri="http://schemas.microsoft.com/sharepoint/v3/contenttype/forms"/>
  </ds:schemaRefs>
</ds:datastoreItem>
</file>

<file path=customXml/itemProps2.xml><?xml version="1.0" encoding="utf-8"?>
<ds:datastoreItem xmlns:ds="http://schemas.openxmlformats.org/officeDocument/2006/customXml" ds:itemID="{1527E3B5-F75F-4C0E-9C40-4D57E4068EB6}">
  <ds:schemaRefs>
    <ds:schemaRef ds:uri="2849ac44-2277-412c-a0b1-0560c9d4c930"/>
    <ds:schemaRef ds:uri="7a47a7e9-7052-47b9-8dfa-c36d50e50baf"/>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2DFA6C21-05BF-4C2C-AFDF-36F0321E742E}">
  <ds:schemaRefs>
    <ds:schemaRef ds:uri="2849ac44-2277-412c-a0b1-0560c9d4c930"/>
    <ds:schemaRef ds:uri="7a47a7e9-7052-47b9-8dfa-c36d50e50baf"/>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TM03457444[[fn=Basis]]</Template>
  <TotalTime>73</TotalTime>
  <Words>1050</Words>
  <Application>Microsoft Office PowerPoint</Application>
  <PresentationFormat>Breedbeeld</PresentationFormat>
  <Paragraphs>167</Paragraphs>
  <Slides>19</Slides>
  <Notes>17</Notes>
  <HiddenSlides>0</HiddenSlides>
  <MMClips>1</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19</vt:i4>
      </vt:variant>
    </vt:vector>
  </HeadingPairs>
  <TitlesOfParts>
    <vt:vector size="24" baseType="lpstr">
      <vt:lpstr>Arial</vt:lpstr>
      <vt:lpstr>Calibri</vt:lpstr>
      <vt:lpstr>Source Sans Pro</vt:lpstr>
      <vt:lpstr>Wingdings</vt:lpstr>
      <vt:lpstr>1_Kantoorthema</vt:lpstr>
      <vt:lpstr>Shocking Chocolate!</vt:lpstr>
      <vt:lpstr>Welkom! Wat gaan we doen vandaag? </vt:lpstr>
      <vt:lpstr>Aan het einde van de les:</vt:lpstr>
      <vt:lpstr>PowerPoint-presentatie</vt:lpstr>
      <vt:lpstr>PowerPoint-presentatie</vt:lpstr>
      <vt:lpstr>Vul de antwoorden in:</vt:lpstr>
      <vt:lpstr>Chocovideo:  antwoorden</vt:lpstr>
      <vt:lpstr>Het productieproces</vt:lpstr>
      <vt:lpstr>‘Duurzaamheid’</vt:lpstr>
      <vt:lpstr>‘Duurzaamheid’ = …</vt:lpstr>
      <vt:lpstr>Uitleg van de opdracht</vt:lpstr>
      <vt:lpstr>Indeling van groepjes</vt:lpstr>
      <vt:lpstr>Uitleg van de opdracht</vt:lpstr>
      <vt:lpstr>Aan de slag!</vt:lpstr>
      <vt:lpstr>Presentaties!</vt:lpstr>
      <vt:lpstr>Hebben we de leerdoelen behaald?</vt:lpstr>
      <vt:lpstr>Hebben we de leerdoelen behaald?</vt:lpstr>
      <vt:lpstr>Afsluiting </vt:lpstr>
      <vt:lpstr>Eetsmakelijk!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Stap 1:  kweek en oogst cacaobonen</dc:title>
  <dc:creator>Martijn Overbeeke</dc:creator>
  <cp:lastModifiedBy>Dieuwke van Dijk</cp:lastModifiedBy>
  <cp:revision>22</cp:revision>
  <dcterms:created xsi:type="dcterms:W3CDTF">2021-12-21T13:13:20Z</dcterms:created>
  <dcterms:modified xsi:type="dcterms:W3CDTF">2025-01-30T15:23:20Z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0x01010086F3042669FB194DB0F0E0560372E17D</vt:lpwstr>
  </property>
</Properties>
</file>