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1" r:id="rId2"/>
    <p:sldId id="271" r:id="rId3"/>
    <p:sldId id="299" r:id="rId4"/>
    <p:sldId id="377" r:id="rId5"/>
    <p:sldId id="368" r:id="rId6"/>
    <p:sldId id="378" r:id="rId7"/>
    <p:sldId id="379" r:id="rId8"/>
    <p:sldId id="380" r:id="rId9"/>
    <p:sldId id="316" r:id="rId10"/>
    <p:sldId id="381" r:id="rId11"/>
    <p:sldId id="312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>
            <p14:sldId id="377"/>
          </p14:sldIdLst>
        </p14:section>
        <p14:section name="Inhoudelijke uitleg" id="{3E123673-A890-494A-ACFD-1CA1909DF22B}">
          <p14:sldIdLst>
            <p14:sldId id="368"/>
            <p14:sldId id="378"/>
            <p14:sldId id="379"/>
            <p14:sldId id="380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81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6"/>
    <p:restoredTop sz="94719"/>
  </p:normalViewPr>
  <p:slideViewPr>
    <p:cSldViewPr snapToGrid="0">
      <p:cViewPr varScale="1">
        <p:scale>
          <a:sx n="79" d="100"/>
          <a:sy n="79" d="100"/>
        </p:scale>
        <p:origin x="11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ken.wikiwijs.nl/81095/02_01___GG___Revoluties_NIEUW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-item/afschaffing-van-de-kinderarbeid-het-kinderwetje-van-van-houte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l.pinterest.com/pin/394416879836209828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l.socialisme.be/2259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ken.wikiwijs.nl/105521/Beleid___Wet_en_Regelgeving_201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interest.com/pin/507147608045317052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3.3 De strijd van de arbeiders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Januari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6" name="Afbeelding 5" descr="Afbeelding met verven, tekening, hemel, paard&#10;&#10;Automatisch gegenereerde beschrijving">
            <a:extLst>
              <a:ext uri="{FF2B5EF4-FFF2-40B4-BE49-F238E27FC236}">
                <a16:creationId xmlns:a16="http://schemas.microsoft.com/office/drawing/2014/main" id="{DF547F75-BCA7-EF6C-F916-117411D47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860766" y="615776"/>
            <a:ext cx="4470468" cy="281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17BAAA-DA37-FB9B-B40B-7B0E79871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2E3D039F-9A98-7455-3B29-E730FD23BA81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6859D30-A7B3-366C-D150-CB54FCBA4A9D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9EB341A-55E5-A3F2-11C0-1602DB6C9FE7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1BA6DC1-B9B0-3F50-CDF2-7C2A14AF8330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0B7C406-DCC7-C1FB-116C-FB7F431D4393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Vandaag een start met de gevolgen van de industriële revolutie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Je kent het begrip algemeen kiesrecht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901D505-9F19-FB6A-42C6-A9879614C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30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3.3 de helft huiswerk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Filmpje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Vandaag een start met de gevolgen van de industriële revolutie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Je kent het begrip algemeen kiesrecht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A0225C-F5D8-316C-F3A3-B2EF7DDBE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843FB7C-D6FF-397D-21BB-FEDDA866B97D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DBBA438-20EF-083C-F025-78557261A320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5D9DD56F-DA24-504B-711E-71D66413C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85A4D234-DBCF-FD77-A2AA-FB65FC68938B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Filmpje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AA10213-2950-4642-61BB-826F9BAE4E4F}"/>
              </a:ext>
            </a:extLst>
          </p:cNvPr>
          <p:cNvSpPr txBox="1"/>
          <p:nvPr/>
        </p:nvSpPr>
        <p:spPr>
          <a:xfrm>
            <a:off x="1274323" y="1984443"/>
            <a:ext cx="5303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FDD6364-348C-1148-0E4D-6AA1001BABA3}"/>
              </a:ext>
            </a:extLst>
          </p:cNvPr>
          <p:cNvSpPr txBox="1"/>
          <p:nvPr/>
        </p:nvSpPr>
        <p:spPr>
          <a:xfrm>
            <a:off x="1381328" y="2412460"/>
            <a:ext cx="9815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hlinkClick r:id="rId3"/>
              </a:rPr>
              <a:t>Linkje</a:t>
            </a:r>
            <a:r>
              <a:rPr lang="nl-NL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7684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BF6100-76EB-1DC1-218F-6F9FFF266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19F2A57-11A8-A132-927B-B6E16F8EC70F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94798A5-5121-A6D9-4526-DAB9AFFC233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9545DA5-FE45-A7B0-95FD-F476D9454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A7CA722-574B-537E-40E4-F33DC5804DA2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Samen sta je sterk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C9965B-1CE2-52A0-7097-0453F48BC9A5}"/>
              </a:ext>
            </a:extLst>
          </p:cNvPr>
          <p:cNvSpPr txBox="1"/>
          <p:nvPr/>
        </p:nvSpPr>
        <p:spPr>
          <a:xfrm>
            <a:off x="1274323" y="1984443"/>
            <a:ext cx="53030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De omstandigheden in de fabrieken zijn erg slecht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Sommige arbeiders willen dit veranderen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Maar als ze klaagden werden ze direct ontslagen, er waren immers genoeg andere mensen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9" name="Afbeelding 8" descr="Afbeelding met kleding, persoon, meubels, gebouw&#10;&#10;Automatisch gegenereerde beschrijving">
            <a:extLst>
              <a:ext uri="{FF2B5EF4-FFF2-40B4-BE49-F238E27FC236}">
                <a16:creationId xmlns:a16="http://schemas.microsoft.com/office/drawing/2014/main" id="{A99CC2C7-C953-7EB4-2BA2-734E639BB3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98859" y="1335779"/>
            <a:ext cx="5076825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22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6C3102-FAA1-521F-0275-4E29CC2BA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8AA89666-1B27-7CBC-240E-255F8E60487C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C992F4C-3776-1FFD-6CC0-705385701B45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D9309E1-EFA2-CC2C-2A11-D632B16CE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1510189-297A-959A-D487-E0B13C7E4ACC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Vakbonden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2B6C146-3B5F-72CA-F355-317EC001C376}"/>
              </a:ext>
            </a:extLst>
          </p:cNvPr>
          <p:cNvSpPr txBox="1"/>
          <p:nvPr/>
        </p:nvSpPr>
        <p:spPr>
          <a:xfrm>
            <a:off x="1274323" y="1984443"/>
            <a:ext cx="53030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Mensen verenigen zich in een </a:t>
            </a:r>
            <a:r>
              <a:rPr lang="nl-NL" sz="2400" b="1" dirty="0"/>
              <a:t>vakbond</a:t>
            </a:r>
            <a:r>
              <a:rPr lang="nl-NL" sz="2400" dirty="0"/>
              <a:t> om op te komen voor hun rechten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Een vakbond is een verzameling van werknemers die samenwerken voor betere omstandigheden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Vakbonden bestaan nog steeds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8" name="Afbeelding 7" descr="Afbeelding met kleding, buitenshuis, persoon, gebouw&#10;&#10;Automatisch gegenereerde beschrijving">
            <a:extLst>
              <a:ext uri="{FF2B5EF4-FFF2-40B4-BE49-F238E27FC236}">
                <a16:creationId xmlns:a16="http://schemas.microsoft.com/office/drawing/2014/main" id="{B5AC7CF8-4DEC-08E5-FFCC-A73C4265EE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64380" y="1906622"/>
            <a:ext cx="4909850" cy="275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2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EE82A7-EA79-4299-F45E-AB416232F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0D34F54-B5F8-B95F-2DFC-6B51FC7058C7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8D8C841-AD32-D702-706D-482FC5A8A8F7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9DE169EA-EEF1-440B-5384-1038CE57A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F7264E94-C195-F0D8-C908-E1F905C818DA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Sociale wetten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8442C89-1579-B05A-80DF-840553FC410C}"/>
              </a:ext>
            </a:extLst>
          </p:cNvPr>
          <p:cNvSpPr txBox="1"/>
          <p:nvPr/>
        </p:nvSpPr>
        <p:spPr>
          <a:xfrm>
            <a:off x="1274323" y="1984443"/>
            <a:ext cx="5303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Mensen kwamen op voor nieuwe rechten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We noemen deze de sociale wetten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Deze wetten moesten er voor zorgen dat de arbeiders betere leefomstandigheden kregen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9" name="Afbeelding 8" descr="Afbeelding met tekst&#10;&#10;Automatisch gegenereerde beschrijving">
            <a:extLst>
              <a:ext uri="{FF2B5EF4-FFF2-40B4-BE49-F238E27FC236}">
                <a16:creationId xmlns:a16="http://schemas.microsoft.com/office/drawing/2014/main" id="{33EE12ED-39B3-2F2C-2458-3BF7BC45F6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77418" y="1739838"/>
            <a:ext cx="5493782" cy="305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17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9AB06D-8019-0926-8435-6E941A296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71C5A54-8F0D-55B8-891F-C0941CFE5BC8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E7B4D60-88B9-CC52-7B98-B15496BFF626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5F701B09-012A-BD20-CC9F-1E2E1DF9E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1C196C5-FB58-67D7-E967-F988B6801996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Kinderwetje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4986411-FD9D-3093-668C-95295BAFA1C2}"/>
              </a:ext>
            </a:extLst>
          </p:cNvPr>
          <p:cNvSpPr txBox="1"/>
          <p:nvPr/>
        </p:nvSpPr>
        <p:spPr>
          <a:xfrm>
            <a:off x="1274323" y="1984443"/>
            <a:ext cx="5303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Dit was de eerste sociale wet in 1874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Kinderen jonger dan 12 jaar mochten niet meer werken in de fabriek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1900 kwamen er meer belangrijke wetten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8" name="Afbeelding 7" descr="Afbeelding met tafel, meubels, overdekt, stoel&#10;&#10;Automatisch gegenereerde beschrijving">
            <a:extLst>
              <a:ext uri="{FF2B5EF4-FFF2-40B4-BE49-F238E27FC236}">
                <a16:creationId xmlns:a16="http://schemas.microsoft.com/office/drawing/2014/main" id="{0C6CD0E9-A2E7-9D79-2649-8CCD2A477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348842" y="1643556"/>
            <a:ext cx="43815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1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Aan de slag met 3.3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theorieboek, GEEN LAPTOP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8204</TotalTime>
  <Words>225</Words>
  <Application>Microsoft Office PowerPoint</Application>
  <PresentationFormat>Breedbeeld</PresentationFormat>
  <Paragraphs>57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Kantoorthema</vt:lpstr>
      <vt:lpstr>3.3 De strijd van de arbeiders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56</cp:revision>
  <dcterms:created xsi:type="dcterms:W3CDTF">2024-03-17T14:02:00Z</dcterms:created>
  <dcterms:modified xsi:type="dcterms:W3CDTF">2025-01-29T13:10:42Z</dcterms:modified>
</cp:coreProperties>
</file>