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99" r:id="rId4"/>
    <p:sldId id="361" r:id="rId5"/>
    <p:sldId id="368" r:id="rId6"/>
    <p:sldId id="370" r:id="rId7"/>
    <p:sldId id="371" r:id="rId8"/>
    <p:sldId id="316" r:id="rId9"/>
    <p:sldId id="373" r:id="rId10"/>
    <p:sldId id="31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>
            <p14:sldId id="361"/>
          </p14:sldIdLst>
        </p14:section>
        <p14:section name="Inhoudelijke uitleg" id="{3E123673-A890-494A-ACFD-1CA1909DF22B}">
          <p14:sldIdLst>
            <p14:sldId id="368"/>
            <p14:sldId id="370"/>
            <p14:sldId id="371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73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6"/>
    <p:restoredTop sz="94719"/>
  </p:normalViewPr>
  <p:slideViewPr>
    <p:cSldViewPr snapToGrid="0">
      <p:cViewPr varScale="1">
        <p:scale>
          <a:sx n="106" d="100"/>
          <a:sy n="106" d="100"/>
        </p:scale>
        <p:origin x="121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27-1-2025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Ea_HlnFlP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3.2 Zwoegen en zweten 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2" name="Picture 2" descr="Fabriek - Wikipedia">
            <a:extLst>
              <a:ext uri="{FF2B5EF4-FFF2-40B4-BE49-F238E27FC236}">
                <a16:creationId xmlns:a16="http://schemas.microsoft.com/office/drawing/2014/main" id="{80323EBF-5E82-45F7-7A2F-300077A24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49" y="25237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/>
              <a:t>3.2 </a:t>
            </a:r>
            <a:r>
              <a:rPr lang="nl-NL" sz="2400" dirty="0"/>
              <a:t>huiswerk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kinderarbeid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A0FC7-0ACA-A2D0-C331-060A1469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B014F85-9851-57CF-CB0C-375789CAE9B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E965923-F75B-A151-815E-16213D74387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BB26209-D471-42CE-ED5A-AC0BCC4A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EE14AA-F6FA-1D32-2B9D-B0C154904984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Filmpje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38B984-C2CD-B79A-E51C-430E2900C9D7}"/>
              </a:ext>
            </a:extLst>
          </p:cNvPr>
          <p:cNvSpPr txBox="1"/>
          <p:nvPr/>
        </p:nvSpPr>
        <p:spPr>
          <a:xfrm>
            <a:off x="1274323" y="1984443"/>
            <a:ext cx="5303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hlinkClick r:id="rId3"/>
              </a:rPr>
              <a:t>Linkje</a:t>
            </a:r>
            <a:r>
              <a:rPr lang="nl-NL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62353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BF6100-76EB-1DC1-218F-6F9FFF266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19F2A57-11A8-A132-927B-B6E16F8EC70F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94798A5-5121-A6D9-4526-DAB9AFFC233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9545DA5-FE45-A7B0-95FD-F476D9454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A7CA722-574B-537E-40E4-F33DC5804DA2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Werken, werken, werken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C9965B-1CE2-52A0-7097-0453F48BC9A5}"/>
              </a:ext>
            </a:extLst>
          </p:cNvPr>
          <p:cNvSpPr txBox="1"/>
          <p:nvPr/>
        </p:nvSpPr>
        <p:spPr>
          <a:xfrm>
            <a:off x="1274323" y="1984443"/>
            <a:ext cx="5303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Arme boeren trokken naar de stad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 de stad waren de fabrieken waar nog een beetje geld was te verdienen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4098" name="Picture 2" descr="TEXTILE MANUFACTURING IN THE ​INDUSTRIAL REVOLUTION • Acme Mills">
            <a:extLst>
              <a:ext uri="{FF2B5EF4-FFF2-40B4-BE49-F238E27FC236}">
                <a16:creationId xmlns:a16="http://schemas.microsoft.com/office/drawing/2014/main" id="{7E7ABAE5-B586-C3D9-15C3-17925944A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612" y="1609725"/>
            <a:ext cx="36480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2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A36010-C746-A0CF-1039-A69189F02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80E1CDF-6C2C-9FBD-E6BD-6E6EBB73FA80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288DE5C-D894-C8E0-D8D3-E613942EFB9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64CBA6A8-4888-2F74-C1F8-36E1D19E8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13AB191-7D26-4DDF-1910-1E9F47870F23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Slechte omstandigheden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68E6DFC-19BD-1544-FA34-AAEAB034FCF5}"/>
              </a:ext>
            </a:extLst>
          </p:cNvPr>
          <p:cNvSpPr txBox="1"/>
          <p:nvPr/>
        </p:nvSpPr>
        <p:spPr>
          <a:xfrm>
            <a:off x="1274323" y="1984443"/>
            <a:ext cx="53030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 deze fabrieken was het zeer onveilig en ongezond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Vieze stoffen waren slecht voor de werknemers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Daarnaast waren niet alle apparaten veilig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1026" name="Picture 2" descr="Kenmerkende aspecten tijdvak 8: burgers en stoommachines – Geschiedenis  Vandaag">
            <a:extLst>
              <a:ext uri="{FF2B5EF4-FFF2-40B4-BE49-F238E27FC236}">
                <a16:creationId xmlns:a16="http://schemas.microsoft.com/office/drawing/2014/main" id="{223B7C0E-2222-6162-88C7-30B44C918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619" y="1898868"/>
            <a:ext cx="4760279" cy="26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32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CED9B-567D-6E5B-70C3-26B7BD8EC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096DD69-9669-1DE6-4A5A-95EA8594D3C7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F34E4BA-23F9-F246-3A05-A4D3BD53A2A9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D152B85E-A706-6848-C716-DE448CE60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29AF99E-83FE-C96F-EE4C-7587FD3C5240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Kinderarbeid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477BE99-6563-2268-A599-554C4A73B0ED}"/>
              </a:ext>
            </a:extLst>
          </p:cNvPr>
          <p:cNvSpPr txBox="1"/>
          <p:nvPr/>
        </p:nvSpPr>
        <p:spPr>
          <a:xfrm>
            <a:off x="1274323" y="1984443"/>
            <a:ext cx="53030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Ook kinderen moesten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Als ze geen geld verdienden kon er niet genoeg eten worden gekocht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Kinderen maakten hele lange dagen, en deden vaak onveilig 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Ging er een kind dood, dan was er dezelfde dag een nieuw iemand die ging werken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2050" name="Picture 2" descr="Over de Industriële revolutie bestaan nogal wat misvattingen">
            <a:extLst>
              <a:ext uri="{FF2B5EF4-FFF2-40B4-BE49-F238E27FC236}">
                <a16:creationId xmlns:a16="http://schemas.microsoft.com/office/drawing/2014/main" id="{4DD2D485-4FF3-5B1A-F712-1B3ED9C87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499" y="903309"/>
            <a:ext cx="5630501" cy="492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834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Aan de slag met 3.2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theorieboek, GEEN LAPTOP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28B1A8-82C9-8541-1580-392115E71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03DF54B3-DD35-56F9-98A4-D212618BF9B6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9D83ACF-E7F8-DD9D-0DB3-A817F4FCDA7A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A51F9CF-81B9-FEED-0BB8-B6EC32CEEE60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13497C3-CCB4-9CCA-7323-BFB08CC80FDD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F9028A8-7453-CE9A-A26B-D81CADD1CE0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vandaag ken je het begrip kinderarbeid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BA51F07-E9A6-8CFB-830C-8309B1BB5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0582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8070</TotalTime>
  <Words>196</Words>
  <Application>Microsoft Office PowerPoint</Application>
  <PresentationFormat>Breedbeeld</PresentationFormat>
  <Paragraphs>48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Kantoorthema</vt:lpstr>
      <vt:lpstr>3.2 Zwoegen en zweten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54</cp:revision>
  <dcterms:created xsi:type="dcterms:W3CDTF">2024-03-17T14:02:00Z</dcterms:created>
  <dcterms:modified xsi:type="dcterms:W3CDTF">2025-01-27T16:54:00Z</dcterms:modified>
</cp:coreProperties>
</file>