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99" r:id="rId4"/>
    <p:sldId id="361" r:id="rId5"/>
    <p:sldId id="368" r:id="rId6"/>
    <p:sldId id="370" r:id="rId7"/>
    <p:sldId id="371" r:id="rId8"/>
    <p:sldId id="316" r:id="rId9"/>
    <p:sldId id="369" r:id="rId10"/>
    <p:sldId id="31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61"/>
            <p14:sldId id="368"/>
            <p14:sldId id="370"/>
            <p14:sldId id="371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69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6"/>
    <p:restoredTop sz="94719"/>
  </p:normalViewPr>
  <p:slideViewPr>
    <p:cSldViewPr snapToGrid="0">
      <p:cViewPr varScale="1">
        <p:scale>
          <a:sx n="51" d="100"/>
          <a:sy n="51" d="100"/>
        </p:scale>
        <p:origin x="182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3.1  koning en rijke burgers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1026" name="Picture 2" descr="Koningen en Koninginnen | Geschiedenis | Het Koninklijk Huis">
            <a:extLst>
              <a:ext uri="{FF2B5EF4-FFF2-40B4-BE49-F238E27FC236}">
                <a16:creationId xmlns:a16="http://schemas.microsoft.com/office/drawing/2014/main" id="{22017CF4-B2EA-F8EC-3B81-CB16C0665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9" y="460088"/>
            <a:ext cx="1873240" cy="29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3.1 huiswerk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liberalen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1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A0FC7-0ACA-A2D0-C331-060A1469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B014F85-9851-57CF-CB0C-375789CAE9B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E965923-F75B-A151-815E-16213D74387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BB26209-D471-42CE-ED5A-AC0BCC4A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EE14AA-F6FA-1D32-2B9D-B0C154904984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Koning Willem 1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38B984-C2CD-B79A-E51C-430E2900C9D7}"/>
              </a:ext>
            </a:extLst>
          </p:cNvPr>
          <p:cNvSpPr txBox="1"/>
          <p:nvPr/>
        </p:nvSpPr>
        <p:spPr>
          <a:xfrm>
            <a:off x="1274323" y="1984443"/>
            <a:ext cx="530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Nederland moest een nieuwe sterke koning na het vertrek van de Fransen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Dat vonden de Nederlanders, maar ook andere lande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Dit werd Willem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2050" name="Picture 2" descr="Willem I der Nederlanden - Wikipedia">
            <a:extLst>
              <a:ext uri="{FF2B5EF4-FFF2-40B4-BE49-F238E27FC236}">
                <a16:creationId xmlns:a16="http://schemas.microsoft.com/office/drawing/2014/main" id="{C2193DE7-E95B-3995-335F-C19238628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787" y="1643556"/>
            <a:ext cx="2972890" cy="438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3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F6100-76EB-1DC1-218F-6F9FFF266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19F2A57-11A8-A132-927B-B6E16F8EC70F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94798A5-5121-A6D9-4526-DAB9AFFC233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9545DA5-FE45-A7B0-95FD-F476D9454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A7CA722-574B-537E-40E4-F33DC5804DA2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Nieuwe grondwet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C9965B-1CE2-52A0-7097-0453F48BC9A5}"/>
              </a:ext>
            </a:extLst>
          </p:cNvPr>
          <p:cNvSpPr txBox="1"/>
          <p:nvPr/>
        </p:nvSpPr>
        <p:spPr>
          <a:xfrm>
            <a:off x="1274323" y="1984443"/>
            <a:ext cx="5303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Weet je nog wat een grondwet is?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 de grondwet kwam te staan dat de koning samen met zijn ministers het land bestuurde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Ook de </a:t>
            </a:r>
            <a:r>
              <a:rPr lang="nl-NL" sz="2400" b="1" dirty="0"/>
              <a:t>volksvertegenwoordigers</a:t>
            </a:r>
            <a:r>
              <a:rPr lang="nl-NL" sz="2400" dirty="0"/>
              <a:t> hadden een belangrijke rol, maar Willem 1 luisterde niet naar hen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3074" name="Picture 2" descr="Troon in de Kamer - Staten-Generaal">
            <a:extLst>
              <a:ext uri="{FF2B5EF4-FFF2-40B4-BE49-F238E27FC236}">
                <a16:creationId xmlns:a16="http://schemas.microsoft.com/office/drawing/2014/main" id="{3D0FA680-328B-9118-0A4C-0ACC72D05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138" y="2109489"/>
            <a:ext cx="3681398" cy="279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A36010-C746-A0CF-1039-A69189F02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80E1CDF-6C2C-9FBD-E6BD-6E6EBB73FA80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288DE5C-D894-C8E0-D8D3-E613942EFB9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64CBA6A8-4888-2F74-C1F8-36E1D19E8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13AB191-7D26-4DDF-1910-1E9F47870F23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België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68E6DFC-19BD-1544-FA34-AAEAB034FCF5}"/>
              </a:ext>
            </a:extLst>
          </p:cNvPr>
          <p:cNvSpPr txBox="1"/>
          <p:nvPr/>
        </p:nvSpPr>
        <p:spPr>
          <a:xfrm>
            <a:off x="1274323" y="1984443"/>
            <a:ext cx="5303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Nederland en België waren 1 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Er waren echter grote verschillen, zoals religie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Ook de taal was een groot probleem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4098" name="Picture 2" descr="Haagse Tijden | Koninkrijk der Nederlanden">
            <a:extLst>
              <a:ext uri="{FF2B5EF4-FFF2-40B4-BE49-F238E27FC236}">
                <a16:creationId xmlns:a16="http://schemas.microsoft.com/office/drawing/2014/main" id="{F609CA9E-0FF8-1978-992C-2B94B13F4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934" y="1596452"/>
            <a:ext cx="2922743" cy="366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32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CED9B-567D-6E5B-70C3-26B7BD8EC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096DD69-9669-1DE6-4A5A-95EA8594D3C7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F34E4BA-23F9-F246-3A05-A4D3BD53A2A9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D152B85E-A706-6848-C716-DE448CE60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29AF99E-83FE-C96F-EE4C-7587FD3C5240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Willem 2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477BE99-6563-2268-A599-554C4A73B0ED}"/>
              </a:ext>
            </a:extLst>
          </p:cNvPr>
          <p:cNvSpPr txBox="1"/>
          <p:nvPr/>
        </p:nvSpPr>
        <p:spPr>
          <a:xfrm>
            <a:off x="1274323" y="1984443"/>
            <a:ext cx="5303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Volgde zijn vader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Liberalen wilden meer macht, Willem 2 zag dit fout gaan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Daarom liet hij Thorbecke (liberaal) de grondwet herschrijven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Kijk op bladzijde 45 voor de verschillen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5122" name="Picture 2" descr="De Grondwet van Thorbecke (1848) | Historiek">
            <a:extLst>
              <a:ext uri="{FF2B5EF4-FFF2-40B4-BE49-F238E27FC236}">
                <a16:creationId xmlns:a16="http://schemas.microsoft.com/office/drawing/2014/main" id="{AD82891E-2F99-7180-25E7-6791F0F56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580" y="371001"/>
            <a:ext cx="3719746" cy="450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e grondwet van Thorbecke wordt geproclameerd - Canon van Nederland">
            <a:extLst>
              <a:ext uri="{FF2B5EF4-FFF2-40B4-BE49-F238E27FC236}">
                <a16:creationId xmlns:a16="http://schemas.microsoft.com/office/drawing/2014/main" id="{82209761-C002-FA5F-FB85-F055FFC24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014" y="42312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834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Aan de slag met 3.1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theorieboek, GEEN 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AE1E30-0E37-8D1B-C2D1-220690D28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9BE1F7A0-52FE-D0A6-3E5F-C9259EFF1601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0415BF3-83FC-1770-4861-B388407A8E6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45C67B8-1901-2FCE-43EE-64B4621BD0F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9D5FB06-CF2E-CD2A-E6BE-86C64BDB4A53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BC6D2C-3103-0F87-F548-275F1851921A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liberalen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1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8846CE8B-DE20-DB2C-99B4-83F922A92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583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8056</TotalTime>
  <Words>226</Words>
  <Application>Microsoft Office PowerPoint</Application>
  <PresentationFormat>Breedbeeld</PresentationFormat>
  <Paragraphs>51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Kantoorthema</vt:lpstr>
      <vt:lpstr>3.1  koning en rijke burgers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52</cp:revision>
  <dcterms:created xsi:type="dcterms:W3CDTF">2024-03-17T14:02:00Z</dcterms:created>
  <dcterms:modified xsi:type="dcterms:W3CDTF">2025-01-21T09:24:30Z</dcterms:modified>
</cp:coreProperties>
</file>