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61" r:id="rId2"/>
    <p:sldId id="271" r:id="rId3"/>
    <p:sldId id="299" r:id="rId4"/>
    <p:sldId id="361" r:id="rId5"/>
    <p:sldId id="368" r:id="rId6"/>
    <p:sldId id="370" r:id="rId7"/>
    <p:sldId id="371" r:id="rId8"/>
    <p:sldId id="316" r:id="rId9"/>
    <p:sldId id="372" r:id="rId10"/>
    <p:sldId id="312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elslide" id="{EE277988-F856-DB4B-A692-D1A0E81DEBAB}">
          <p14:sldIdLst>
            <p14:sldId id="261"/>
          </p14:sldIdLst>
        </p14:section>
        <p14:section name="Lesoverzicht" id="{98534FA4-8EED-5141-84FD-9291667B564F}">
          <p14:sldIdLst>
            <p14:sldId id="271"/>
            <p14:sldId id="299"/>
          </p14:sldIdLst>
        </p14:section>
        <p14:section name="Introductie tot het onderwerp" id="{41044E78-4E51-DD47-A842-5CEB2C686323}">
          <p14:sldIdLst/>
        </p14:section>
        <p14:section name="Inhoudelijke uitleg" id="{3E123673-A890-494A-ACFD-1CA1909DF22B}">
          <p14:sldIdLst>
            <p14:sldId id="361"/>
            <p14:sldId id="368"/>
            <p14:sldId id="370"/>
            <p14:sldId id="371"/>
          </p14:sldIdLst>
        </p14:section>
        <p14:section name="Zelfstandig werken" id="{056BFE0D-07E6-0942-800D-BB513C73D450}">
          <p14:sldIdLst>
            <p14:sldId id="316"/>
          </p14:sldIdLst>
        </p14:section>
        <p14:section name="Nabespreking" id="{82CF126B-6517-1347-9E6A-1F2D89A5E748}">
          <p14:sldIdLst>
            <p14:sldId id="372"/>
            <p14:sldId id="31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5816A4-F68D-E895-9F67-2026672CC35D}" name="Coen Sluijter (1028322)" initials="CS" userId="S::1028322@hr.nl::22f55ece-e646-44e7-8b93-01c7fc0a48b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0FF"/>
    <a:srgbClr val="E8BB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66"/>
    <p:restoredTop sz="94719"/>
  </p:normalViewPr>
  <p:slideViewPr>
    <p:cSldViewPr snapToGrid="0">
      <p:cViewPr varScale="1">
        <p:scale>
          <a:sx n="51" d="100"/>
          <a:sy n="51" d="100"/>
        </p:scale>
        <p:origin x="101" y="6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725726-0DDB-5144-8EE8-187E0E6897A6}" type="datetimeFigureOut">
              <a:rPr lang="nl-NL" smtClean="0"/>
              <a:t>22-1-2025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502177-7AC2-E541-A4D2-65FAEB5D56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4510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94900E-69AA-1596-20F2-834D096E2E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A13F06F-0F6B-29E1-8C74-0A7E0F637C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9BE0E49-8D48-528C-849A-EA5409646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22-1-2025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8CA454F-172E-2251-FA90-3C93CC3FA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BF2DF50-979C-429A-EB3C-3DEC7D3AA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8521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7058B9-1FCD-A65B-B653-C4C222CC9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AD30705-A350-3E65-4B77-F7AC90AAB7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2322F29-78EA-3F04-8659-2C5B93393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22-1-2025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12F81FD-B1F4-1D04-9CEE-FC8F23068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4F93769-E266-BD63-8B2B-4252F4447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1191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F0E8D77-25DB-2443-2BB5-3442327FAA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0410AE1-E0B6-9C14-4C31-1AF4D198EC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2C30AD6-7179-1226-DE90-4CB787A0E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22-1-2025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0BCEC33-5541-3202-ADFE-5B28A2FB7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632A542-C11B-43B9-405F-110327774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6648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0642B9-EFC7-6504-9B29-D2DF7208F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AECF7E6-F951-6E5A-9881-B26CE7D449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BC0C36C-8B0E-F6FB-A6BE-6F272FA07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22-1-2025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D6E2322-981C-0F20-E5F3-F170D78FF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8FA03B-8805-527E-2D95-706CDB23B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9094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E904D3-2E05-9185-AA10-11D5C95D6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FF88C24-E590-817A-CD20-05ADD82F82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88838CA-49BF-7DB5-C677-A64C133D9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22-1-2025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80A7333-AB35-D533-0A10-9D325DE05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5B4E232-1C86-16FF-87B8-F8BF66769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1343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DFAF66-BDCC-4081-1830-374CFA744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344CB-B621-22A8-8F05-CCB94F953F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769E4F8-445D-F947-DB9D-D9817AB57A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3FD3C1F-34A0-C29E-827E-FB209FE2D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22-1-2025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D43BD31-942B-A92F-3D80-DC051201E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F4170CA-B1E0-CE38-CB43-9A2C1C3B8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2377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1A023C-C786-0E5B-698D-8C2C99216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C071268-6840-891D-BA8F-D540443F07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4CA8797-35AF-F4AE-219C-74552B32B5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1AA5A3C-1244-CE68-5B9E-74399D0CBB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ED76E908-5CE2-EC21-198D-CCF0B38DCB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C84A779C-6719-F6EB-DF9F-E9D2392D0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22-1-2025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44CCC825-B673-2BB6-FB08-B4774B13E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689AAAE-A047-C8C8-8D55-EFA565548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3941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6B6D22-099B-E423-5951-5CD47C557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4E3399B-BC86-251D-F1BA-9FECE9D18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22-1-2025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AD60251-30A4-87D3-DE09-E985C0EF1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91ADD91-B930-D1DD-B9C2-5F714835E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9912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EEE12100-8651-454E-2BED-6437A9404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22-1-2025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566CCA6-E7EF-F74D-9326-D4BEBC969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7F03B87-424E-A7B5-475D-FA4CFA708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1908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DE9DC8-8A85-B7E3-330F-975F7B18B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B2110E-8778-E875-C59A-90C6922175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4CABF69-15AF-7C7A-026D-FA72FAC840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9F87FAB-F7EA-46A2-B0E1-18532ECA0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22-1-2025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1FD8D6C-0EF8-FB62-3B1C-1401627B8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E56241-0E48-CF98-886F-75C88A54C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449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258353-CD4D-80E5-470E-E1E77A160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FAD18DF5-7B27-F442-E44A-1AA63C1F93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58B4FDA-87C6-45E2-ED65-2A02470DC0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8F5523F-A06D-01F7-969B-C095BDA18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22-1-2025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5B4EAB5-EFEC-E3DF-9014-2A0B8C4F1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B33C0D1-A5A6-3BE6-FF5D-683A322E2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0042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1BCD670-D6CE-7D19-C066-4A9AD92DD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CF36612-C331-BFD5-620C-F62709BA60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CCB65FA-E3FD-0467-401D-553F7C4E12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745061-B880-8A45-B2CE-DC0611F0A496}" type="datetimeFigureOut">
              <a:rPr lang="nl-NL" smtClean="0"/>
              <a:t>22-1-2025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701683E-FA49-6F7C-BFAE-A2D2B05D5A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1D7D8E7-9A33-8610-FDB6-F3AD9C2704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8969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6677B49F-20A5-EA40-B4C3-391787A3F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49" y="1709738"/>
            <a:ext cx="10744065" cy="2852737"/>
          </a:xfrm>
        </p:spPr>
        <p:txBody>
          <a:bodyPr anchor="b">
            <a:normAutofit/>
          </a:bodyPr>
          <a:lstStyle/>
          <a:p>
            <a:r>
              <a:rPr lang="nl-NL" dirty="0"/>
              <a:t>3.2 Zwoegen en zweten </a:t>
            </a:r>
          </a:p>
        </p:txBody>
      </p:sp>
      <p:sp>
        <p:nvSpPr>
          <p:cNvPr id="5" name="Ondertitel 4">
            <a:extLst>
              <a:ext uri="{FF2B5EF4-FFF2-40B4-BE49-F238E27FC236}">
                <a16:creationId xmlns:a16="http://schemas.microsoft.com/office/drawing/2014/main" id="{788D5772-B204-1335-6655-B6C60520E6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49" y="4563313"/>
            <a:ext cx="10515600" cy="1500187"/>
          </a:xfrm>
        </p:spPr>
        <p:txBody>
          <a:bodyPr>
            <a:normAutofit/>
          </a:bodyPr>
          <a:lstStyle/>
          <a:p>
            <a:r>
              <a:rPr lang="nl-NL" dirty="0"/>
              <a:t>Januari 2025</a:t>
            </a:r>
          </a:p>
          <a:p>
            <a:r>
              <a:rPr lang="nl-NL" dirty="0"/>
              <a:t>Schrift, boeken en een pen op tafel</a:t>
            </a:r>
          </a:p>
          <a:p>
            <a:endParaRPr lang="nl-NL" dirty="0"/>
          </a:p>
        </p:txBody>
      </p:sp>
      <p:pic>
        <p:nvPicPr>
          <p:cNvPr id="10" name="Afbeelding 9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C123A5AD-9AA3-1460-BA37-574A22F6B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pic>
        <p:nvPicPr>
          <p:cNvPr id="2" name="Picture 2" descr="Fabriek - Wikipedia">
            <a:extLst>
              <a:ext uri="{FF2B5EF4-FFF2-40B4-BE49-F238E27FC236}">
                <a16:creationId xmlns:a16="http://schemas.microsoft.com/office/drawing/2014/main" id="{80323EBF-5E82-45F7-7A2F-300077A244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649" y="252373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47508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E2B6421-B8DC-61B2-D978-E29AD9AEDD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5">
            <a:extLst>
              <a:ext uri="{FF2B5EF4-FFF2-40B4-BE49-F238E27FC236}">
                <a16:creationId xmlns:a16="http://schemas.microsoft.com/office/drawing/2014/main" id="{45BBE833-5FF6-3D60-9BB6-9B9D1EB7E15B}"/>
              </a:ext>
            </a:extLst>
          </p:cNvPr>
          <p:cNvSpPr/>
          <p:nvPr/>
        </p:nvSpPr>
        <p:spPr>
          <a:xfrm>
            <a:off x="5420436" y="156950"/>
            <a:ext cx="1351128" cy="36849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Voortgang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0931DE88-BD32-C8E4-F144-DA9E3B151001}"/>
              </a:ext>
            </a:extLst>
          </p:cNvPr>
          <p:cNvSpPr txBox="1"/>
          <p:nvPr/>
        </p:nvSpPr>
        <p:spPr>
          <a:xfrm>
            <a:off x="1514901" y="1337481"/>
            <a:ext cx="8461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EB483CF3-F24A-3027-B305-191EA52815BF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rgbClr val="E8B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98E51204-59A9-9862-3888-7AB85D21C357}"/>
              </a:ext>
            </a:extLst>
          </p:cNvPr>
          <p:cNvSpPr txBox="1"/>
          <p:nvPr/>
        </p:nvSpPr>
        <p:spPr>
          <a:xfrm>
            <a:off x="1667301" y="1166715"/>
            <a:ext cx="7724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/>
              <a:t>Volgende les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DDB3B750-EF12-B970-8541-01720B0E7F50}"/>
              </a:ext>
            </a:extLst>
          </p:cNvPr>
          <p:cNvSpPr txBox="1"/>
          <p:nvPr/>
        </p:nvSpPr>
        <p:spPr>
          <a:xfrm>
            <a:off x="1877713" y="1874630"/>
            <a:ext cx="90348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/>
              <a:t>3.2 </a:t>
            </a:r>
            <a:r>
              <a:rPr lang="nl-NL" sz="2400" dirty="0"/>
              <a:t>huiswerk </a:t>
            </a:r>
          </a:p>
        </p:txBody>
      </p:sp>
      <p:pic>
        <p:nvPicPr>
          <p:cNvPr id="2" name="Afbeelding 1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74E92E4B-CD80-27F9-CFBD-4F1EC9237F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174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5">
            <a:extLst>
              <a:ext uri="{FF2B5EF4-FFF2-40B4-BE49-F238E27FC236}">
                <a16:creationId xmlns:a16="http://schemas.microsoft.com/office/drawing/2014/main" id="{CF3A02FA-8835-BD85-BC8B-5369538B102B}"/>
              </a:ext>
            </a:extLst>
          </p:cNvPr>
          <p:cNvSpPr/>
          <p:nvPr/>
        </p:nvSpPr>
        <p:spPr>
          <a:xfrm>
            <a:off x="5420436" y="156950"/>
            <a:ext cx="1351128" cy="36849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Voortgang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E31430B2-075C-A1C6-3BF9-7BFEC2B52D08}"/>
              </a:ext>
            </a:extLst>
          </p:cNvPr>
          <p:cNvSpPr txBox="1"/>
          <p:nvPr/>
        </p:nvSpPr>
        <p:spPr>
          <a:xfrm>
            <a:off x="1514901" y="1337481"/>
            <a:ext cx="8461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FA25A12C-B2A9-7D90-43C0-C8E8BB28FCDB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rgbClr val="E8B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DA56C896-D44D-FBAE-5DC0-6F4E0B893644}"/>
              </a:ext>
            </a:extLst>
          </p:cNvPr>
          <p:cNvSpPr txBox="1"/>
          <p:nvPr/>
        </p:nvSpPr>
        <p:spPr>
          <a:xfrm>
            <a:off x="1667301" y="1166715"/>
            <a:ext cx="7724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/>
              <a:t>Planning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B9BA3CD0-94B9-7EAF-ACE2-96FC06D37BF5}"/>
              </a:ext>
            </a:extLst>
          </p:cNvPr>
          <p:cNvSpPr txBox="1"/>
          <p:nvPr/>
        </p:nvSpPr>
        <p:spPr>
          <a:xfrm>
            <a:off x="1906896" y="1813046"/>
            <a:ext cx="90348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Leerdoelen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Uitleg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Zelfstandig werken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Afsluiting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</p:txBody>
      </p:sp>
      <p:pic>
        <p:nvPicPr>
          <p:cNvPr id="2" name="Afbeelding 1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7DC06481-4140-2F87-24F8-6709335EC8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224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B5BF445-5B48-6828-481E-792CF38629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5">
            <a:extLst>
              <a:ext uri="{FF2B5EF4-FFF2-40B4-BE49-F238E27FC236}">
                <a16:creationId xmlns:a16="http://schemas.microsoft.com/office/drawing/2014/main" id="{CD0DBF34-4A3E-50FE-3BE2-E7ADB30BB7E8}"/>
              </a:ext>
            </a:extLst>
          </p:cNvPr>
          <p:cNvSpPr/>
          <p:nvPr/>
        </p:nvSpPr>
        <p:spPr>
          <a:xfrm>
            <a:off x="5420436" y="156950"/>
            <a:ext cx="1351128" cy="36849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Voortgang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1321D24B-E0EB-1D3C-CA4E-C0036232EB59}"/>
              </a:ext>
            </a:extLst>
          </p:cNvPr>
          <p:cNvSpPr txBox="1"/>
          <p:nvPr/>
        </p:nvSpPr>
        <p:spPr>
          <a:xfrm>
            <a:off x="1514901" y="1337481"/>
            <a:ext cx="8461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26CD3ABB-5280-938F-9A2B-518AA84EC9DE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rgbClr val="E8B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DD098151-1E22-E421-6045-CE72366259EA}"/>
              </a:ext>
            </a:extLst>
          </p:cNvPr>
          <p:cNvSpPr txBox="1"/>
          <p:nvPr/>
        </p:nvSpPr>
        <p:spPr>
          <a:xfrm>
            <a:off x="1667301" y="1166715"/>
            <a:ext cx="7724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 err="1"/>
              <a:t>To</a:t>
            </a:r>
            <a:r>
              <a:rPr lang="nl-NL" sz="3600" b="1" dirty="0"/>
              <a:t> do’s van vandaag 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AC0587DE-F6DA-9943-B47D-58F87C609B68}"/>
              </a:ext>
            </a:extLst>
          </p:cNvPr>
          <p:cNvSpPr txBox="1"/>
          <p:nvPr/>
        </p:nvSpPr>
        <p:spPr>
          <a:xfrm>
            <a:off x="1514901" y="2154578"/>
            <a:ext cx="90348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Na vandaag ken je het begrip industriële revolutie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Na deze les hebben we paragraaf 2 gelezen </a:t>
            </a:r>
          </a:p>
        </p:txBody>
      </p:sp>
      <p:pic>
        <p:nvPicPr>
          <p:cNvPr id="2" name="Afbeelding 1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AC3EC113-6BAB-82D0-B3F8-CA49895217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545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86A0FC7-0ACA-A2D0-C331-060A14698B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6B014F85-9851-57CF-CB0C-375789CAE9B4}"/>
              </a:ext>
            </a:extLst>
          </p:cNvPr>
          <p:cNvSpPr/>
          <p:nvPr/>
        </p:nvSpPr>
        <p:spPr>
          <a:xfrm>
            <a:off x="5393141" y="179933"/>
            <a:ext cx="1405718" cy="38213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Uitleg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EE965923-F75B-A151-815E-16213D74387C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2BB26209-D471-42CE-ED5A-AC0BCC4A59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C4EE14AA-F6FA-1D32-2B9D-B0C154904984}"/>
              </a:ext>
            </a:extLst>
          </p:cNvPr>
          <p:cNvSpPr txBox="1"/>
          <p:nvPr/>
        </p:nvSpPr>
        <p:spPr>
          <a:xfrm>
            <a:off x="1118680" y="1028003"/>
            <a:ext cx="721792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Naar de stad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C438B984-C2CD-B79A-E51C-430E2900C9D7}"/>
              </a:ext>
            </a:extLst>
          </p:cNvPr>
          <p:cNvSpPr txBox="1"/>
          <p:nvPr/>
        </p:nvSpPr>
        <p:spPr>
          <a:xfrm>
            <a:off x="1274323" y="1984443"/>
            <a:ext cx="530309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Uitvinding van de stoommachines was het begin van de </a:t>
            </a:r>
            <a:r>
              <a:rPr lang="nl-NL" sz="2400" b="1" dirty="0"/>
              <a:t>industriële revolutie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Veel producten werden nu door machines gemaakt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b="1" dirty="0"/>
          </a:p>
        </p:txBody>
      </p:sp>
      <p:pic>
        <p:nvPicPr>
          <p:cNvPr id="2" name="Picture 2" descr="Stoommachine - Wikipedia">
            <a:extLst>
              <a:ext uri="{FF2B5EF4-FFF2-40B4-BE49-F238E27FC236}">
                <a16:creationId xmlns:a16="http://schemas.microsoft.com/office/drawing/2014/main" id="{8CB9509D-3654-7414-C805-A2F7BFC7DB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2370" y="1195156"/>
            <a:ext cx="5439905" cy="3640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3534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5BF6100-76EB-1DC1-218F-6F9FFF266F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719F2A57-11A8-A132-927B-B6E16F8EC70F}"/>
              </a:ext>
            </a:extLst>
          </p:cNvPr>
          <p:cNvSpPr/>
          <p:nvPr/>
        </p:nvSpPr>
        <p:spPr>
          <a:xfrm>
            <a:off x="5393141" y="179933"/>
            <a:ext cx="1405718" cy="38213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Uitleg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794798A5-5121-A6D9-4526-DAB9AFFC233D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A9545DA5-FE45-A7B0-95FD-F476D9454F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EA7CA722-574B-537E-40E4-F33DC5804DA2}"/>
              </a:ext>
            </a:extLst>
          </p:cNvPr>
          <p:cNvSpPr txBox="1"/>
          <p:nvPr/>
        </p:nvSpPr>
        <p:spPr>
          <a:xfrm>
            <a:off x="1118680" y="1028003"/>
            <a:ext cx="721792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Naar de stad 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B8C9965B-1CE2-52A0-7097-0453F48BC9A5}"/>
              </a:ext>
            </a:extLst>
          </p:cNvPr>
          <p:cNvSpPr txBox="1"/>
          <p:nvPr/>
        </p:nvSpPr>
        <p:spPr>
          <a:xfrm>
            <a:off x="1274323" y="1984443"/>
            <a:ext cx="530309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Mensen gingen reizen voor hun werk, eerst deden ze dit dicht bij huis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Als meerdere fabrieken bij elkaar stonden gingen mensen er wel wonen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b="1" dirty="0"/>
          </a:p>
        </p:txBody>
      </p:sp>
      <p:pic>
        <p:nvPicPr>
          <p:cNvPr id="4098" name="Picture 2" descr="TEXTILE MANUFACTURING IN THE ​INDUSTRIAL REVOLUTION • Acme Mills">
            <a:extLst>
              <a:ext uri="{FF2B5EF4-FFF2-40B4-BE49-F238E27FC236}">
                <a16:creationId xmlns:a16="http://schemas.microsoft.com/office/drawing/2014/main" id="{7E7ABAE5-B586-C3D9-15C3-17925944A2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4612" y="1609725"/>
            <a:ext cx="3648075" cy="3638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5222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0A36010-C746-A0CF-1039-A69189F021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980E1CDF-6C2C-9FBD-E6BD-6E6EBB73FA80}"/>
              </a:ext>
            </a:extLst>
          </p:cNvPr>
          <p:cNvSpPr/>
          <p:nvPr/>
        </p:nvSpPr>
        <p:spPr>
          <a:xfrm>
            <a:off x="5393141" y="179933"/>
            <a:ext cx="1405718" cy="38213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Uitleg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3288DE5C-D894-C8E0-D8D3-E613942EFB9C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64CBA6A8-4888-2F74-C1F8-36E1D19E87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113AB191-7D26-4DDF-1910-1E9F47870F23}"/>
              </a:ext>
            </a:extLst>
          </p:cNvPr>
          <p:cNvSpPr txBox="1"/>
          <p:nvPr/>
        </p:nvSpPr>
        <p:spPr>
          <a:xfrm>
            <a:off x="1118680" y="1028003"/>
            <a:ext cx="721792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Urbanisatie 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168E6DFC-19BD-1544-FA34-AAEAB034FCF5}"/>
              </a:ext>
            </a:extLst>
          </p:cNvPr>
          <p:cNvSpPr txBox="1"/>
          <p:nvPr/>
        </p:nvSpPr>
        <p:spPr>
          <a:xfrm>
            <a:off x="1274323" y="1984443"/>
            <a:ext cx="530309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Als veel mensen bij elkaar gingen wonen en er meer fabrieken bij kwamen groeide een dorp uit tot stad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Deze steden lagen vaak langs rivieren of treinsporen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Hoezo zou dat zijn?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b="1" dirty="0"/>
          </a:p>
        </p:txBody>
      </p:sp>
      <p:pic>
        <p:nvPicPr>
          <p:cNvPr id="3074" name="Picture 2" descr="Liverpool Industrial Revolution Cultural &amp; Social Impact">
            <a:extLst>
              <a:ext uri="{FF2B5EF4-FFF2-40B4-BE49-F238E27FC236}">
                <a16:creationId xmlns:a16="http://schemas.microsoft.com/office/drawing/2014/main" id="{71E17917-A6F2-0BC9-16EE-E747DA1DB7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100" y="2240058"/>
            <a:ext cx="4440907" cy="2535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8326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F0CED9B-567D-6E5B-70C3-26B7BD8ECA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7096DD69-9669-1DE6-4A5A-95EA8594D3C7}"/>
              </a:ext>
            </a:extLst>
          </p:cNvPr>
          <p:cNvSpPr/>
          <p:nvPr/>
        </p:nvSpPr>
        <p:spPr>
          <a:xfrm>
            <a:off x="5393141" y="179933"/>
            <a:ext cx="1405718" cy="38213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Uitleg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CF34E4BA-23F9-F246-3A05-A4D3BD53A2A9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D152B85E-A706-6848-C716-DE448CE605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429AF99E-83FE-C96F-EE4C-7587FD3C5240}"/>
              </a:ext>
            </a:extLst>
          </p:cNvPr>
          <p:cNvSpPr txBox="1"/>
          <p:nvPr/>
        </p:nvSpPr>
        <p:spPr>
          <a:xfrm>
            <a:off x="1118680" y="1028003"/>
            <a:ext cx="721792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Industriële revolutie gevolgen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4477BE99-6563-2268-A599-554C4A73B0ED}"/>
              </a:ext>
            </a:extLst>
          </p:cNvPr>
          <p:cNvSpPr txBox="1"/>
          <p:nvPr/>
        </p:nvSpPr>
        <p:spPr>
          <a:xfrm>
            <a:off x="1274323" y="1984443"/>
            <a:ext cx="530309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Grote fabrieken werden langs rivieren geplaatst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Op grote schaal konden producten worden gemaakt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Snel groeiden dorpen uit tot steden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Zoek op google voorbeelden van deze steden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b="1" dirty="0"/>
          </a:p>
        </p:txBody>
      </p:sp>
      <p:pic>
        <p:nvPicPr>
          <p:cNvPr id="2" name="Picture 2" descr="The world's first industrial city | Science and Industry Museum">
            <a:extLst>
              <a:ext uri="{FF2B5EF4-FFF2-40B4-BE49-F238E27FC236}">
                <a16:creationId xmlns:a16="http://schemas.microsoft.com/office/drawing/2014/main" id="{FAB4EA79-6AB6-0D80-F771-D6CB46239F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7392" y="1941990"/>
            <a:ext cx="523875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88341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A24EF7B-5DC5-8EB7-E80C-C9568B010C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A978577F-4D64-0CAA-5F85-94100BFB23FB}"/>
              </a:ext>
            </a:extLst>
          </p:cNvPr>
          <p:cNvSpPr/>
          <p:nvPr/>
        </p:nvSpPr>
        <p:spPr>
          <a:xfrm>
            <a:off x="4977654" y="209682"/>
            <a:ext cx="2236691" cy="38213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Zelfstandig werken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27E48A80-DB66-0E1B-1D30-9CEC6607CF9B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F81EA693-5A72-41B2-549C-568C9BF9C3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F15AB474-51D0-0B9A-633F-46E97ABD5BC6}"/>
              </a:ext>
            </a:extLst>
          </p:cNvPr>
          <p:cNvSpPr txBox="1"/>
          <p:nvPr/>
        </p:nvSpPr>
        <p:spPr>
          <a:xfrm>
            <a:off x="1271574" y="1871128"/>
            <a:ext cx="9648852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Aan de slag met 3.2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Werk fluisterend, niet rondlopen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Gebruik je theorieboek, GEEN LAPTOP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Lukt het dan nog niet, dan steek jij je vinger 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383495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C078B2F-A998-A432-739E-A51D42E87D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5">
            <a:extLst>
              <a:ext uri="{FF2B5EF4-FFF2-40B4-BE49-F238E27FC236}">
                <a16:creationId xmlns:a16="http://schemas.microsoft.com/office/drawing/2014/main" id="{67AA80AE-964A-8CCE-540E-6E34C44DC3B8}"/>
              </a:ext>
            </a:extLst>
          </p:cNvPr>
          <p:cNvSpPr/>
          <p:nvPr/>
        </p:nvSpPr>
        <p:spPr>
          <a:xfrm>
            <a:off x="5420436" y="156950"/>
            <a:ext cx="1351128" cy="36849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Voortgang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CCACB010-4603-A196-2FB9-40FAE7A5B07C}"/>
              </a:ext>
            </a:extLst>
          </p:cNvPr>
          <p:cNvSpPr txBox="1"/>
          <p:nvPr/>
        </p:nvSpPr>
        <p:spPr>
          <a:xfrm>
            <a:off x="1514901" y="1337481"/>
            <a:ext cx="8461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0A36C76B-A397-4376-1895-2697CA11444C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rgbClr val="E8B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B433F310-12E3-C0FB-A48A-B81F1EF99EF7}"/>
              </a:ext>
            </a:extLst>
          </p:cNvPr>
          <p:cNvSpPr txBox="1"/>
          <p:nvPr/>
        </p:nvSpPr>
        <p:spPr>
          <a:xfrm>
            <a:off x="1667301" y="1166715"/>
            <a:ext cx="7724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 err="1"/>
              <a:t>To</a:t>
            </a:r>
            <a:r>
              <a:rPr lang="nl-NL" sz="3600" b="1" dirty="0"/>
              <a:t> do’s van vandaag 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3C83513E-ED9F-E618-7C4D-CDF42942AC4A}"/>
              </a:ext>
            </a:extLst>
          </p:cNvPr>
          <p:cNvSpPr txBox="1"/>
          <p:nvPr/>
        </p:nvSpPr>
        <p:spPr>
          <a:xfrm>
            <a:off x="1514901" y="2154578"/>
            <a:ext cx="90348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Na vandaag ken je het begrip industriële revolutie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Na deze les hebben we paragraaf 2 gelezen </a:t>
            </a:r>
          </a:p>
        </p:txBody>
      </p:sp>
      <p:pic>
        <p:nvPicPr>
          <p:cNvPr id="2" name="Afbeelding 1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A1577F73-4F3C-F1FD-06C7-2D3C4ACF20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51985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 2013 -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PT Sjabloon" id="{4C245A1B-13FE-E841-9715-E01AD9BBCBD6}" vid="{1B51CF33-4547-5949-A0E1-AB414893CFDF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8066</TotalTime>
  <Words>213</Words>
  <Application>Microsoft Office PowerPoint</Application>
  <PresentationFormat>Breedbeeld</PresentationFormat>
  <Paragraphs>49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Aptos</vt:lpstr>
      <vt:lpstr>Aptos Display</vt:lpstr>
      <vt:lpstr>Arial</vt:lpstr>
      <vt:lpstr>Kantoorthema</vt:lpstr>
      <vt:lpstr>3.2 Zwoegen en zweten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Coen Sluijter Sluijter (1028322)</dc:creator>
  <cp:lastModifiedBy>Coen Sluijter</cp:lastModifiedBy>
  <cp:revision>53</cp:revision>
  <dcterms:created xsi:type="dcterms:W3CDTF">2024-03-17T14:02:00Z</dcterms:created>
  <dcterms:modified xsi:type="dcterms:W3CDTF">2025-01-22T10:24:08Z</dcterms:modified>
</cp:coreProperties>
</file>