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60" r:id="rId2"/>
    <p:sldId id="259" r:id="rId3"/>
    <p:sldId id="261" r:id="rId4"/>
    <p:sldId id="268" r:id="rId5"/>
    <p:sldId id="269" r:id="rId6"/>
    <p:sldId id="270" r:id="rId7"/>
    <p:sldId id="266" r:id="rId8"/>
    <p:sldId id="263" r:id="rId9"/>
  </p:sldIdLst>
  <p:sldSz cx="12192000" cy="6858000"/>
  <p:notesSz cx="9144000" cy="6858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026"/>
    <a:srgbClr val="E971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13A8AE0-4583-4802-9535-0564512EB314}" v="22" dt="2024-05-24T17:48:48.34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56" d="100"/>
          <a:sy n="56" d="100"/>
        </p:scale>
        <p:origin x="100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0" d="100"/>
          <a:sy n="60" d="100"/>
        </p:scale>
        <p:origin x="2000" y="5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n van Nuland" userId="a82abb82597f8afb" providerId="LiveId" clId="{213A8AE0-4583-4802-9535-0564512EB314}"/>
    <pc:docChg chg="undo custSel addSld delSld modSld">
      <pc:chgData name="Jan van Nuland" userId="a82abb82597f8afb" providerId="LiveId" clId="{213A8AE0-4583-4802-9535-0564512EB314}" dt="2024-05-25T12:08:51.898" v="3040" actId="14100"/>
      <pc:docMkLst>
        <pc:docMk/>
      </pc:docMkLst>
      <pc:sldChg chg="addSp delSp modSp mod">
        <pc:chgData name="Jan van Nuland" userId="a82abb82597f8afb" providerId="LiveId" clId="{213A8AE0-4583-4802-9535-0564512EB314}" dt="2024-05-24T17:53:47.813" v="2964" actId="1076"/>
        <pc:sldMkLst>
          <pc:docMk/>
          <pc:sldMk cId="1562634096" sldId="259"/>
        </pc:sldMkLst>
        <pc:spChg chg="mod">
          <ac:chgData name="Jan van Nuland" userId="a82abb82597f8afb" providerId="LiveId" clId="{213A8AE0-4583-4802-9535-0564512EB314}" dt="2024-05-24T17:53:47.813" v="2964" actId="1076"/>
          <ac:spMkLst>
            <pc:docMk/>
            <pc:sldMk cId="1562634096" sldId="259"/>
            <ac:spMk id="2" creationId="{1C7CFF03-9892-E17C-6E4A-5137B7241D44}"/>
          </ac:spMkLst>
        </pc:spChg>
        <pc:spChg chg="del mod">
          <ac:chgData name="Jan van Nuland" userId="a82abb82597f8afb" providerId="LiveId" clId="{213A8AE0-4583-4802-9535-0564512EB314}" dt="2024-05-24T17:49:35.212" v="2893" actId="478"/>
          <ac:spMkLst>
            <pc:docMk/>
            <pc:sldMk cId="1562634096" sldId="259"/>
            <ac:spMk id="5" creationId="{AA66DB1A-1D1A-CDE8-71B0-7B5D8159A3B0}"/>
          </ac:spMkLst>
        </pc:spChg>
        <pc:spChg chg="del mod">
          <ac:chgData name="Jan van Nuland" userId="a82abb82597f8afb" providerId="LiveId" clId="{213A8AE0-4583-4802-9535-0564512EB314}" dt="2024-05-24T17:51:41.904" v="2943"/>
          <ac:spMkLst>
            <pc:docMk/>
            <pc:sldMk cId="1562634096" sldId="259"/>
            <ac:spMk id="7" creationId="{12A9AD2A-CF22-375A-B5BB-80575C993064}"/>
          </ac:spMkLst>
        </pc:spChg>
        <pc:spChg chg="del mod">
          <ac:chgData name="Jan van Nuland" userId="a82abb82597f8afb" providerId="LiveId" clId="{213A8AE0-4583-4802-9535-0564512EB314}" dt="2024-05-24T17:51:41.903" v="2937"/>
          <ac:spMkLst>
            <pc:docMk/>
            <pc:sldMk cId="1562634096" sldId="259"/>
            <ac:spMk id="14" creationId="{9D4C5A36-8990-7E7D-87F9-6346CF588995}"/>
          </ac:spMkLst>
        </pc:spChg>
        <pc:spChg chg="mod">
          <ac:chgData name="Jan van Nuland" userId="a82abb82597f8afb" providerId="LiveId" clId="{213A8AE0-4583-4802-9535-0564512EB314}" dt="2024-05-24T17:53:42.841" v="2963" actId="1076"/>
          <ac:spMkLst>
            <pc:docMk/>
            <pc:sldMk cId="1562634096" sldId="259"/>
            <ac:spMk id="15" creationId="{3BEE9947-13F5-EEF0-9128-60EF30EDC853}"/>
          </ac:spMkLst>
        </pc:spChg>
        <pc:spChg chg="del mod">
          <ac:chgData name="Jan van Nuland" userId="a82abb82597f8afb" providerId="LiveId" clId="{213A8AE0-4583-4802-9535-0564512EB314}" dt="2024-05-24T17:51:41.902" v="2935"/>
          <ac:spMkLst>
            <pc:docMk/>
            <pc:sldMk cId="1562634096" sldId="259"/>
            <ac:spMk id="16" creationId="{158B4BD8-8E7E-7602-9B2E-A4F52BABB892}"/>
          </ac:spMkLst>
        </pc:spChg>
        <pc:spChg chg="del mod">
          <ac:chgData name="Jan van Nuland" userId="a82abb82597f8afb" providerId="LiveId" clId="{213A8AE0-4583-4802-9535-0564512EB314}" dt="2024-05-24T17:51:41.903" v="2941"/>
          <ac:spMkLst>
            <pc:docMk/>
            <pc:sldMk cId="1562634096" sldId="259"/>
            <ac:spMk id="17" creationId="{316EF539-52C5-1D53-A068-5444FFCCA506}"/>
          </ac:spMkLst>
        </pc:spChg>
        <pc:spChg chg="add del mod">
          <ac:chgData name="Jan van Nuland" userId="a82abb82597f8afb" providerId="LiveId" clId="{213A8AE0-4583-4802-9535-0564512EB314}" dt="2024-05-24T17:51:41.901" v="2933" actId="478"/>
          <ac:spMkLst>
            <pc:docMk/>
            <pc:sldMk cId="1562634096" sldId="259"/>
            <ac:spMk id="18" creationId="{8CAF8A6D-B572-8BB7-111A-2CB582ADAE0D}"/>
          </ac:spMkLst>
        </pc:spChg>
        <pc:spChg chg="del mod">
          <ac:chgData name="Jan van Nuland" userId="a82abb82597f8afb" providerId="LiveId" clId="{213A8AE0-4583-4802-9535-0564512EB314}" dt="2024-05-24T17:51:41.903" v="2939"/>
          <ac:spMkLst>
            <pc:docMk/>
            <pc:sldMk cId="1562634096" sldId="259"/>
            <ac:spMk id="19" creationId="{AEE9935A-5113-29C2-DF75-0253A4BC91B1}"/>
          </ac:spMkLst>
        </pc:spChg>
        <pc:picChg chg="del">
          <ac:chgData name="Jan van Nuland" userId="a82abb82597f8afb" providerId="LiveId" clId="{213A8AE0-4583-4802-9535-0564512EB314}" dt="2024-05-23T14:57:43.533" v="41" actId="478"/>
          <ac:picMkLst>
            <pc:docMk/>
            <pc:sldMk cId="1562634096" sldId="259"/>
            <ac:picMk id="6" creationId="{4AE545C1-EF03-91D5-5E52-AE222EAEB26F}"/>
          </ac:picMkLst>
        </pc:picChg>
        <pc:picChg chg="add del mod">
          <ac:chgData name="Jan van Nuland" userId="a82abb82597f8afb" providerId="LiveId" clId="{213A8AE0-4583-4802-9535-0564512EB314}" dt="2024-05-23T14:59:10.495" v="95" actId="478"/>
          <ac:picMkLst>
            <pc:docMk/>
            <pc:sldMk cId="1562634096" sldId="259"/>
            <ac:picMk id="10" creationId="{2B63DABC-9E45-66C7-4FD7-3C12E8FFFB24}"/>
          </ac:picMkLst>
        </pc:picChg>
        <pc:picChg chg="add mod">
          <ac:chgData name="Jan van Nuland" userId="a82abb82597f8afb" providerId="LiveId" clId="{213A8AE0-4583-4802-9535-0564512EB314}" dt="2024-05-23T14:59:28.120" v="98" actId="1076"/>
          <ac:picMkLst>
            <pc:docMk/>
            <pc:sldMk cId="1562634096" sldId="259"/>
            <ac:picMk id="11" creationId="{4DA2F9C4-48EE-C422-A1E9-459D3DE6F0BD}"/>
          </ac:picMkLst>
        </pc:picChg>
      </pc:sldChg>
      <pc:sldChg chg="addSp delSp modSp mod">
        <pc:chgData name="Jan van Nuland" userId="a82abb82597f8afb" providerId="LiveId" clId="{213A8AE0-4583-4802-9535-0564512EB314}" dt="2024-05-25T12:08:51.898" v="3040" actId="14100"/>
        <pc:sldMkLst>
          <pc:docMk/>
          <pc:sldMk cId="1592644037" sldId="260"/>
        </pc:sldMkLst>
        <pc:spChg chg="mod">
          <ac:chgData name="Jan van Nuland" userId="a82abb82597f8afb" providerId="LiveId" clId="{213A8AE0-4583-4802-9535-0564512EB314}" dt="2024-05-25T12:08:51.898" v="3040" actId="14100"/>
          <ac:spMkLst>
            <pc:docMk/>
            <pc:sldMk cId="1592644037" sldId="260"/>
            <ac:spMk id="13" creationId="{1C7CFF03-9892-E17C-6E4A-5137B7241D44}"/>
          </ac:spMkLst>
        </pc:spChg>
        <pc:spChg chg="add del mod">
          <ac:chgData name="Jan van Nuland" userId="a82abb82597f8afb" providerId="LiveId" clId="{213A8AE0-4583-4802-9535-0564512EB314}" dt="2024-05-23T14:56:23.745" v="1" actId="931"/>
          <ac:spMkLst>
            <pc:docMk/>
            <pc:sldMk cId="1592644037" sldId="260"/>
            <ac:spMk id="15" creationId="{5B1658AC-2095-6B95-DF2F-14BF90512336}"/>
          </ac:spMkLst>
        </pc:spChg>
        <pc:picChg chg="add mod">
          <ac:chgData name="Jan van Nuland" userId="a82abb82597f8afb" providerId="LiveId" clId="{213A8AE0-4583-4802-9535-0564512EB314}" dt="2024-05-23T14:56:41.057" v="7" actId="14100"/>
          <ac:picMkLst>
            <pc:docMk/>
            <pc:sldMk cId="1592644037" sldId="260"/>
            <ac:picMk id="17" creationId="{30981200-5481-5A0A-8BBF-2958C3802326}"/>
          </ac:picMkLst>
        </pc:picChg>
        <pc:picChg chg="del">
          <ac:chgData name="Jan van Nuland" userId="a82abb82597f8afb" providerId="LiveId" clId="{213A8AE0-4583-4802-9535-0564512EB314}" dt="2024-05-23T14:55:20.048" v="0" actId="478"/>
          <ac:picMkLst>
            <pc:docMk/>
            <pc:sldMk cId="1592644037" sldId="260"/>
            <ac:picMk id="18" creationId="{914E0E4F-A4F7-133A-A9EC-B885B10952E3}"/>
          </ac:picMkLst>
        </pc:picChg>
      </pc:sldChg>
      <pc:sldChg chg="addSp delSp modSp mod">
        <pc:chgData name="Jan van Nuland" userId="a82abb82597f8afb" providerId="LiveId" clId="{213A8AE0-4583-4802-9535-0564512EB314}" dt="2024-05-24T17:54:11.056" v="2975" actId="948"/>
        <pc:sldMkLst>
          <pc:docMk/>
          <pc:sldMk cId="1498656145" sldId="261"/>
        </pc:sldMkLst>
        <pc:spChg chg="mod">
          <ac:chgData name="Jan van Nuland" userId="a82abb82597f8afb" providerId="LiveId" clId="{213A8AE0-4583-4802-9535-0564512EB314}" dt="2024-05-23T16:26:12.311" v="940" actId="20577"/>
          <ac:spMkLst>
            <pc:docMk/>
            <pc:sldMk cId="1498656145" sldId="261"/>
            <ac:spMk id="2" creationId="{1C7CFF03-9892-E17C-6E4A-5137B7241D44}"/>
          </ac:spMkLst>
        </pc:spChg>
        <pc:spChg chg="del mod">
          <ac:chgData name="Jan van Nuland" userId="a82abb82597f8afb" providerId="LiveId" clId="{213A8AE0-4583-4802-9535-0564512EB314}" dt="2024-05-23T16:28:00.238" v="968" actId="478"/>
          <ac:spMkLst>
            <pc:docMk/>
            <pc:sldMk cId="1498656145" sldId="261"/>
            <ac:spMk id="12" creationId="{EA9EAF74-FBD0-CA38-FFB4-8197FFBA9188}"/>
          </ac:spMkLst>
        </pc:spChg>
        <pc:spChg chg="del mod">
          <ac:chgData name="Jan van Nuland" userId="a82abb82597f8afb" providerId="LiveId" clId="{213A8AE0-4583-4802-9535-0564512EB314}" dt="2024-05-23T16:28:02.653" v="971" actId="478"/>
          <ac:spMkLst>
            <pc:docMk/>
            <pc:sldMk cId="1498656145" sldId="261"/>
            <ac:spMk id="14" creationId="{9D4C5A36-8990-7E7D-87F9-6346CF588995}"/>
          </ac:spMkLst>
        </pc:spChg>
        <pc:spChg chg="del mod">
          <ac:chgData name="Jan van Nuland" userId="a82abb82597f8afb" providerId="LiveId" clId="{213A8AE0-4583-4802-9535-0564512EB314}" dt="2024-05-23T16:28:00.238" v="970"/>
          <ac:spMkLst>
            <pc:docMk/>
            <pc:sldMk cId="1498656145" sldId="261"/>
            <ac:spMk id="15" creationId="{3BEE9947-13F5-EEF0-9128-60EF30EDC853}"/>
          </ac:spMkLst>
        </pc:spChg>
        <pc:spChg chg="mod">
          <ac:chgData name="Jan van Nuland" userId="a82abb82597f8afb" providerId="LiveId" clId="{213A8AE0-4583-4802-9535-0564512EB314}" dt="2024-05-24T17:54:11.056" v="2975" actId="948"/>
          <ac:spMkLst>
            <pc:docMk/>
            <pc:sldMk cId="1498656145" sldId="261"/>
            <ac:spMk id="16" creationId="{158B4BD8-8E7E-7602-9B2E-A4F52BABB892}"/>
          </ac:spMkLst>
        </pc:spChg>
        <pc:spChg chg="del">
          <ac:chgData name="Jan van Nuland" userId="a82abb82597f8afb" providerId="LiveId" clId="{213A8AE0-4583-4802-9535-0564512EB314}" dt="2024-05-23T16:28:05.343" v="972" actId="478"/>
          <ac:spMkLst>
            <pc:docMk/>
            <pc:sldMk cId="1498656145" sldId="261"/>
            <ac:spMk id="17" creationId="{316EF539-52C5-1D53-A068-5444FFCCA506}"/>
          </ac:spMkLst>
        </pc:spChg>
        <pc:spChg chg="del mod">
          <ac:chgData name="Jan van Nuland" userId="a82abb82597f8afb" providerId="LiveId" clId="{213A8AE0-4583-4802-9535-0564512EB314}" dt="2024-05-23T16:28:09.336" v="973" actId="478"/>
          <ac:spMkLst>
            <pc:docMk/>
            <pc:sldMk cId="1498656145" sldId="261"/>
            <ac:spMk id="18" creationId="{9F60B43E-D07A-E50E-D511-2A9D0CCDADEA}"/>
          </ac:spMkLst>
        </pc:spChg>
        <pc:picChg chg="del">
          <ac:chgData name="Jan van Nuland" userId="a82abb82597f8afb" providerId="LiveId" clId="{213A8AE0-4583-4802-9535-0564512EB314}" dt="2024-05-23T16:21:12.500" v="784" actId="478"/>
          <ac:picMkLst>
            <pc:docMk/>
            <pc:sldMk cId="1498656145" sldId="261"/>
            <ac:picMk id="6" creationId="{09397D43-9520-2E57-D823-69AED43390A1}"/>
          </ac:picMkLst>
        </pc:picChg>
        <pc:picChg chg="add del mod">
          <ac:chgData name="Jan van Nuland" userId="a82abb82597f8afb" providerId="LiveId" clId="{213A8AE0-4583-4802-9535-0564512EB314}" dt="2024-05-23T16:25:18.868" v="928" actId="478"/>
          <ac:picMkLst>
            <pc:docMk/>
            <pc:sldMk cId="1498656145" sldId="261"/>
            <ac:picMk id="7" creationId="{C31318A6-ADCF-DC06-E1DB-86B7C1B505EF}"/>
          </ac:picMkLst>
        </pc:picChg>
        <pc:picChg chg="add mod">
          <ac:chgData name="Jan van Nuland" userId="a82abb82597f8afb" providerId="LiveId" clId="{213A8AE0-4583-4802-9535-0564512EB314}" dt="2024-05-23T16:34:49.785" v="1284" actId="1035"/>
          <ac:picMkLst>
            <pc:docMk/>
            <pc:sldMk cId="1498656145" sldId="261"/>
            <ac:picMk id="9" creationId="{721E2BE6-FC97-3871-F2B9-40ED8C5220F5}"/>
          </ac:picMkLst>
        </pc:picChg>
      </pc:sldChg>
      <pc:sldChg chg="modSp del mod">
        <pc:chgData name="Jan van Nuland" userId="a82abb82597f8afb" providerId="LiveId" clId="{213A8AE0-4583-4802-9535-0564512EB314}" dt="2024-05-23T16:49:23.213" v="1757" actId="47"/>
        <pc:sldMkLst>
          <pc:docMk/>
          <pc:sldMk cId="960368241" sldId="262"/>
        </pc:sldMkLst>
        <pc:spChg chg="mod">
          <ac:chgData name="Jan van Nuland" userId="a82abb82597f8afb" providerId="LiveId" clId="{213A8AE0-4583-4802-9535-0564512EB314}" dt="2024-05-23T16:48:52.501" v="1740" actId="20577"/>
          <ac:spMkLst>
            <pc:docMk/>
            <pc:sldMk cId="960368241" sldId="262"/>
            <ac:spMk id="2" creationId="{1C7CFF03-9892-E17C-6E4A-5137B7241D44}"/>
          </ac:spMkLst>
        </pc:spChg>
      </pc:sldChg>
      <pc:sldChg chg="addSp delSp modSp mod">
        <pc:chgData name="Jan van Nuland" userId="a82abb82597f8afb" providerId="LiveId" clId="{213A8AE0-4583-4802-9535-0564512EB314}" dt="2024-05-25T12:05:26.220" v="3025" actId="20577"/>
        <pc:sldMkLst>
          <pc:docMk/>
          <pc:sldMk cId="2377159989" sldId="263"/>
        </pc:sldMkLst>
        <pc:spChg chg="mod">
          <ac:chgData name="Jan van Nuland" userId="a82abb82597f8afb" providerId="LiveId" clId="{213A8AE0-4583-4802-9535-0564512EB314}" dt="2024-05-24T16:40:00.814" v="2836" actId="1076"/>
          <ac:spMkLst>
            <pc:docMk/>
            <pc:sldMk cId="2377159989" sldId="263"/>
            <ac:spMk id="2" creationId="{1C7CFF03-9892-E17C-6E4A-5137B7241D44}"/>
          </ac:spMkLst>
        </pc:spChg>
        <pc:spChg chg="mod">
          <ac:chgData name="Jan van Nuland" userId="a82abb82597f8afb" providerId="LiveId" clId="{213A8AE0-4583-4802-9535-0564512EB314}" dt="2024-05-24T17:56:12.667" v="3019" actId="114"/>
          <ac:spMkLst>
            <pc:docMk/>
            <pc:sldMk cId="2377159989" sldId="263"/>
            <ac:spMk id="4" creationId="{FC708FAC-85BE-6593-2A37-4D8BADF26749}"/>
          </ac:spMkLst>
        </pc:spChg>
        <pc:spChg chg="mod">
          <ac:chgData name="Jan van Nuland" userId="a82abb82597f8afb" providerId="LiveId" clId="{213A8AE0-4583-4802-9535-0564512EB314}" dt="2024-05-25T12:05:26.220" v="3025" actId="20577"/>
          <ac:spMkLst>
            <pc:docMk/>
            <pc:sldMk cId="2377159989" sldId="263"/>
            <ac:spMk id="15" creationId="{3BEE9947-13F5-EEF0-9128-60EF30EDC853}"/>
          </ac:spMkLst>
        </pc:spChg>
        <pc:picChg chg="add mod">
          <ac:chgData name="Jan van Nuland" userId="a82abb82597f8afb" providerId="LiveId" clId="{213A8AE0-4583-4802-9535-0564512EB314}" dt="2024-05-24T16:37:55.540" v="2710" actId="1076"/>
          <ac:picMkLst>
            <pc:docMk/>
            <pc:sldMk cId="2377159989" sldId="263"/>
            <ac:picMk id="7" creationId="{4C96AB2E-1F59-54BC-90FA-C8EBC331A398}"/>
          </ac:picMkLst>
        </pc:picChg>
        <pc:picChg chg="del">
          <ac:chgData name="Jan van Nuland" userId="a82abb82597f8afb" providerId="LiveId" clId="{213A8AE0-4583-4802-9535-0564512EB314}" dt="2024-05-24T07:33:30.229" v="2156" actId="478"/>
          <ac:picMkLst>
            <pc:docMk/>
            <pc:sldMk cId="2377159989" sldId="263"/>
            <ac:picMk id="8" creationId="{F1BC0737-889E-C486-2264-C11D0B9F9036}"/>
          </ac:picMkLst>
        </pc:picChg>
        <pc:picChg chg="del">
          <ac:chgData name="Jan van Nuland" userId="a82abb82597f8afb" providerId="LiveId" clId="{213A8AE0-4583-4802-9535-0564512EB314}" dt="2024-05-24T16:44:38.946" v="2838" actId="478"/>
          <ac:picMkLst>
            <pc:docMk/>
            <pc:sldMk cId="2377159989" sldId="263"/>
            <ac:picMk id="10" creationId="{5AF7CC31-E8E5-2446-705A-4F5C21D5578A}"/>
          </ac:picMkLst>
        </pc:picChg>
        <pc:picChg chg="add mod">
          <ac:chgData name="Jan van Nuland" userId="a82abb82597f8afb" providerId="LiveId" clId="{213A8AE0-4583-4802-9535-0564512EB314}" dt="2024-05-24T16:44:48.003" v="2841" actId="14100"/>
          <ac:picMkLst>
            <pc:docMk/>
            <pc:sldMk cId="2377159989" sldId="263"/>
            <ac:picMk id="11" creationId="{59674E0C-04D9-D0F4-8DDF-1D7BDE763701}"/>
          </ac:picMkLst>
        </pc:picChg>
      </pc:sldChg>
      <pc:sldChg chg="del">
        <pc:chgData name="Jan van Nuland" userId="a82abb82597f8afb" providerId="LiveId" clId="{213A8AE0-4583-4802-9535-0564512EB314}" dt="2024-05-23T16:35:11.508" v="1286" actId="47"/>
        <pc:sldMkLst>
          <pc:docMk/>
          <pc:sldMk cId="3604742061" sldId="264"/>
        </pc:sldMkLst>
      </pc:sldChg>
      <pc:sldChg chg="addSp delSp modSp mod delAnim modAnim">
        <pc:chgData name="Jan van Nuland" userId="a82abb82597f8afb" providerId="LiveId" clId="{213A8AE0-4583-4802-9535-0564512EB314}" dt="2024-05-24T16:50:04.349" v="2853" actId="20577"/>
        <pc:sldMkLst>
          <pc:docMk/>
          <pc:sldMk cId="511159581" sldId="266"/>
        </pc:sldMkLst>
        <pc:spChg chg="mod">
          <ac:chgData name="Jan van Nuland" userId="a82abb82597f8afb" providerId="LiveId" clId="{213A8AE0-4583-4802-9535-0564512EB314}" dt="2024-05-24T16:50:04.349" v="2853" actId="20577"/>
          <ac:spMkLst>
            <pc:docMk/>
            <pc:sldMk cId="511159581" sldId="266"/>
            <ac:spMk id="15" creationId="{3BEE9947-13F5-EEF0-9128-60EF30EDC853}"/>
          </ac:spMkLst>
        </pc:spChg>
        <pc:picChg chg="del">
          <ac:chgData name="Jan van Nuland" userId="a82abb82597f8afb" providerId="LiveId" clId="{213A8AE0-4583-4802-9535-0564512EB314}" dt="2024-05-24T16:31:45.495" v="2489" actId="478"/>
          <ac:picMkLst>
            <pc:docMk/>
            <pc:sldMk cId="511159581" sldId="266"/>
            <ac:picMk id="4" creationId="{C45C8208-8300-1E6B-6A4C-7111C8CC5B65}"/>
          </ac:picMkLst>
        </pc:picChg>
        <pc:picChg chg="add mod">
          <ac:chgData name="Jan van Nuland" userId="a82abb82597f8afb" providerId="LiveId" clId="{213A8AE0-4583-4802-9535-0564512EB314}" dt="2024-05-24T16:32:24.894" v="2494" actId="14100"/>
          <ac:picMkLst>
            <pc:docMk/>
            <pc:sldMk cId="511159581" sldId="266"/>
            <ac:picMk id="6" creationId="{7897B68C-F77A-FB04-7238-BA6EC3A0D846}"/>
          </ac:picMkLst>
        </pc:picChg>
      </pc:sldChg>
      <pc:sldChg chg="del">
        <pc:chgData name="Jan van Nuland" userId="a82abb82597f8afb" providerId="LiveId" clId="{213A8AE0-4583-4802-9535-0564512EB314}" dt="2024-05-23T16:35:13.271" v="1287" actId="47"/>
        <pc:sldMkLst>
          <pc:docMk/>
          <pc:sldMk cId="183616177" sldId="267"/>
        </pc:sldMkLst>
      </pc:sldChg>
      <pc:sldChg chg="addSp delSp modSp add mod">
        <pc:chgData name="Jan van Nuland" userId="a82abb82597f8afb" providerId="LiveId" clId="{213A8AE0-4583-4802-9535-0564512EB314}" dt="2024-05-24T17:54:41.118" v="2989" actId="948"/>
        <pc:sldMkLst>
          <pc:docMk/>
          <pc:sldMk cId="2549370356" sldId="268"/>
        </pc:sldMkLst>
        <pc:spChg chg="mod">
          <ac:chgData name="Jan van Nuland" userId="a82abb82597f8afb" providerId="LiveId" clId="{213A8AE0-4583-4802-9535-0564512EB314}" dt="2024-05-23T16:45:54.563" v="1641" actId="1076"/>
          <ac:spMkLst>
            <pc:docMk/>
            <pc:sldMk cId="2549370356" sldId="268"/>
            <ac:spMk id="2" creationId="{1C7CFF03-9892-E17C-6E4A-5137B7241D44}"/>
          </ac:spMkLst>
        </pc:spChg>
        <pc:spChg chg="add mod">
          <ac:chgData name="Jan van Nuland" userId="a82abb82597f8afb" providerId="LiveId" clId="{213A8AE0-4583-4802-9535-0564512EB314}" dt="2024-05-23T16:48:20.231" v="1727" actId="1076"/>
          <ac:spMkLst>
            <pc:docMk/>
            <pc:sldMk cId="2549370356" sldId="268"/>
            <ac:spMk id="7" creationId="{079EC001-7429-E2AC-91FA-B42C6F9F22CE}"/>
          </ac:spMkLst>
        </pc:spChg>
        <pc:spChg chg="mod">
          <ac:chgData name="Jan van Nuland" userId="a82abb82597f8afb" providerId="LiveId" clId="{213A8AE0-4583-4802-9535-0564512EB314}" dt="2024-05-24T17:54:41.118" v="2989" actId="948"/>
          <ac:spMkLst>
            <pc:docMk/>
            <pc:sldMk cId="2549370356" sldId="268"/>
            <ac:spMk id="16" creationId="{158B4BD8-8E7E-7602-9B2E-A4F52BABB892}"/>
          </ac:spMkLst>
        </pc:spChg>
        <pc:picChg chg="add mod">
          <ac:chgData name="Jan van Nuland" userId="a82abb82597f8afb" providerId="LiveId" clId="{213A8AE0-4583-4802-9535-0564512EB314}" dt="2024-05-23T16:38:01.329" v="1294" actId="1076"/>
          <ac:picMkLst>
            <pc:docMk/>
            <pc:sldMk cId="2549370356" sldId="268"/>
            <ac:picMk id="6" creationId="{D1BB73B2-8921-2679-3123-5896FE95C47E}"/>
          </ac:picMkLst>
        </pc:picChg>
        <pc:picChg chg="del">
          <ac:chgData name="Jan van Nuland" userId="a82abb82597f8afb" providerId="LiveId" clId="{213A8AE0-4583-4802-9535-0564512EB314}" dt="2024-05-23T16:35:51.812" v="1288" actId="478"/>
          <ac:picMkLst>
            <pc:docMk/>
            <pc:sldMk cId="2549370356" sldId="268"/>
            <ac:picMk id="9" creationId="{721E2BE6-FC97-3871-F2B9-40ED8C5220F5}"/>
          </ac:picMkLst>
        </pc:picChg>
      </pc:sldChg>
      <pc:sldChg chg="addSp delSp modSp add mod">
        <pc:chgData name="Jan van Nuland" userId="a82abb82597f8afb" providerId="LiveId" clId="{213A8AE0-4583-4802-9535-0564512EB314}" dt="2024-05-24T17:55:09.319" v="2998" actId="948"/>
        <pc:sldMkLst>
          <pc:docMk/>
          <pc:sldMk cId="964464266" sldId="269"/>
        </pc:sldMkLst>
        <pc:spChg chg="mod">
          <ac:chgData name="Jan van Nuland" userId="a82abb82597f8afb" providerId="LiveId" clId="{213A8AE0-4583-4802-9535-0564512EB314}" dt="2024-05-24T10:29:56.670" v="2488" actId="1037"/>
          <ac:spMkLst>
            <pc:docMk/>
            <pc:sldMk cId="964464266" sldId="269"/>
            <ac:spMk id="2" creationId="{1C7CFF03-9892-E17C-6E4A-5137B7241D44}"/>
          </ac:spMkLst>
        </pc:spChg>
        <pc:spChg chg="del">
          <ac:chgData name="Jan van Nuland" userId="a82abb82597f8afb" providerId="LiveId" clId="{213A8AE0-4583-4802-9535-0564512EB314}" dt="2024-05-23T16:49:56.755" v="1759" actId="478"/>
          <ac:spMkLst>
            <pc:docMk/>
            <pc:sldMk cId="964464266" sldId="269"/>
            <ac:spMk id="7" creationId="{079EC001-7429-E2AC-91FA-B42C6F9F22CE}"/>
          </ac:spMkLst>
        </pc:spChg>
        <pc:spChg chg="mod">
          <ac:chgData name="Jan van Nuland" userId="a82abb82597f8afb" providerId="LiveId" clId="{213A8AE0-4583-4802-9535-0564512EB314}" dt="2024-05-24T17:55:09.319" v="2998" actId="948"/>
          <ac:spMkLst>
            <pc:docMk/>
            <pc:sldMk cId="964464266" sldId="269"/>
            <ac:spMk id="16" creationId="{158B4BD8-8E7E-7602-9B2E-A4F52BABB892}"/>
          </ac:spMkLst>
        </pc:spChg>
        <pc:picChg chg="add mod">
          <ac:chgData name="Jan van Nuland" userId="a82abb82597f8afb" providerId="LiveId" clId="{213A8AE0-4583-4802-9535-0564512EB314}" dt="2024-05-24T10:26:06.721" v="2428" actId="1076"/>
          <ac:picMkLst>
            <pc:docMk/>
            <pc:sldMk cId="964464266" sldId="269"/>
            <ac:picMk id="6" creationId="{92BAC594-7C12-FDCD-0FAD-A1FD0ADDAFA3}"/>
          </ac:picMkLst>
        </pc:picChg>
        <pc:picChg chg="del">
          <ac:chgData name="Jan van Nuland" userId="a82abb82597f8afb" providerId="LiveId" clId="{213A8AE0-4583-4802-9535-0564512EB314}" dt="2024-05-23T16:49:54.576" v="1758" actId="478"/>
          <ac:picMkLst>
            <pc:docMk/>
            <pc:sldMk cId="964464266" sldId="269"/>
            <ac:picMk id="6" creationId="{D1BB73B2-8921-2679-3123-5896FE95C47E}"/>
          </ac:picMkLst>
        </pc:picChg>
        <pc:picChg chg="add del mod">
          <ac:chgData name="Jan van Nuland" userId="a82abb82597f8afb" providerId="LiveId" clId="{213A8AE0-4583-4802-9535-0564512EB314}" dt="2024-05-24T07:39:51.567" v="2413" actId="478"/>
          <ac:picMkLst>
            <pc:docMk/>
            <pc:sldMk cId="964464266" sldId="269"/>
            <ac:picMk id="8" creationId="{156FE4AB-F849-659B-0B28-C95962FA6D0F}"/>
          </ac:picMkLst>
        </pc:picChg>
      </pc:sldChg>
      <pc:sldChg chg="modSp add mod">
        <pc:chgData name="Jan van Nuland" userId="a82abb82597f8afb" providerId="LiveId" clId="{213A8AE0-4583-4802-9535-0564512EB314}" dt="2024-05-24T17:56:36.843" v="3020" actId="1076"/>
        <pc:sldMkLst>
          <pc:docMk/>
          <pc:sldMk cId="662759967" sldId="270"/>
        </pc:sldMkLst>
        <pc:spChg chg="mod">
          <ac:chgData name="Jan van Nuland" userId="a82abb82597f8afb" providerId="LiveId" clId="{213A8AE0-4583-4802-9535-0564512EB314}" dt="2024-05-24T17:56:36.843" v="3020" actId="1076"/>
          <ac:spMkLst>
            <pc:docMk/>
            <pc:sldMk cId="662759967" sldId="270"/>
            <ac:spMk id="16" creationId="{158B4BD8-8E7E-7602-9B2E-A4F52BABB892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>
            <a:extLst>
              <a:ext uri="{FF2B5EF4-FFF2-40B4-BE49-F238E27FC236}">
                <a16:creationId xmlns:a16="http://schemas.microsoft.com/office/drawing/2014/main" id="{F6697791-FA99-84C4-9F24-8A9CA6C3470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nl-NL" dirty="0"/>
              <a:t>GOTD 1629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08181140-43DF-B028-D874-63FC8B1DDA2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nl-NL" dirty="0"/>
              <a:t>Hand-out</a:t>
            </a: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2D386D6B-051C-2746-F3FF-4D80953A44C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nl-NL" dirty="0"/>
              <a:t>©© 2024 Jan van Nuland – canonrosmalen@gmail.com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378440D7-DD47-4A20-BBFE-B269D8806D9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nl-NL" dirty="0"/>
              <a:t>Voor Heemkundekring Rosmalen</a:t>
            </a:r>
          </a:p>
        </p:txBody>
      </p:sp>
    </p:spTree>
    <p:extLst>
      <p:ext uri="{BB962C8B-B14F-4D97-AF65-F5344CB8AC3E}">
        <p14:creationId xmlns:p14="http://schemas.microsoft.com/office/powerpoint/2010/main" val="1173692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12284C-E105-462E-AD44-86EB2064CBC4}" type="datetimeFigureOut">
              <a:rPr lang="nl-NL" smtClean="0"/>
              <a:t>25-5-2024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8617C1-14AA-4356-AB67-014820C6899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954067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8617C1-14AA-4356-AB67-014820C68995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789525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8617C1-14AA-4356-AB67-014820C68995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23704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3E6EAE-BF64-5035-102B-99BC3A6414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5577F98-26D0-42F7-D9B3-3BBE25D2F5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5685225-9D37-C09E-1987-104B59FF64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6C8DB-9C5A-4191-B6CC-03021533CD3A}" type="datetime1">
              <a:rPr lang="nl-NL" smtClean="0"/>
              <a:t>25-5-2024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6FC7806-1EA1-F1D5-B7BB-5EAAF79C37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C424E48-269D-93EA-4E29-1E0F92D5B6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CA4F1-249A-491C-828F-122B510891A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889955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E266C9B-6B15-E4CA-6E8B-5082868B5B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73D89C11-7D35-02CB-9AC6-0BABB64DDD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12A9397-0D5E-B172-0486-0128290B41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03640-0C44-4095-A4CC-56EC53F92852}" type="datetime1">
              <a:rPr lang="nl-NL" smtClean="0"/>
              <a:t>25-5-2024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1BC9513-BF90-80B6-C47F-6DC7716426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523F9F6-1192-5CC1-48EA-FDD631C133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CA4F1-249A-491C-828F-122B510891A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6424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60733497-2885-0D6B-780D-FFF4DABE448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40024FDD-8B1B-A0D6-510F-1748F34A6B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72BCCD8-C6DE-7EF2-BC50-C1ABBF257F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E2EA9-AF0F-49C2-97EB-A9B740ECB935}" type="datetime1">
              <a:rPr lang="nl-NL" smtClean="0"/>
              <a:t>25-5-2024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F976AFF-AB9B-2D6D-76D4-ADA176CE82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002F90E-0F1D-DC39-2CB0-A9ACAAD661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CA4F1-249A-491C-828F-122B510891A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56270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749BBE8-A6AD-2372-CC6F-F96AB2AEDB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8D8D2ED-60BD-129C-9B10-C3624C8677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A289C45-85AA-B137-D87B-403F73B203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F73E53C-10B5-13C1-8ADC-4CC17F5F38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27837" y="6356350"/>
            <a:ext cx="2743200" cy="365125"/>
          </a:xfrm>
        </p:spPr>
        <p:txBody>
          <a:bodyPr/>
          <a:lstStyle>
            <a:lvl1pPr algn="l">
              <a:defRPr/>
            </a:lvl1pPr>
          </a:lstStyle>
          <a:p>
            <a:fld id="{0BFCA4F1-249A-491C-828F-122B510891A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41765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9A58CE-90CD-4646-CD20-C311B0FF2B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0C5CC82-1AAB-2626-A818-FB2C97DBE6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3E1D9C0-5CFF-D92A-0FB8-A3C58931A7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16370-6D55-43EA-A35D-7AA02464CAEB}" type="datetime1">
              <a:rPr lang="nl-NL" smtClean="0"/>
              <a:t>25-5-2024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37B9C71-5A31-038F-7783-318EF25E30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DC63E64-C676-7872-256C-B9FB99147D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CA4F1-249A-491C-828F-122B510891A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60400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0D86C1-6176-3138-8D29-75A4FD8CEC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F9FF0A1-ECD0-1D4E-D70B-F1BC038B3B4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06624B8-566A-9675-0761-C19D607D55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CC1C9A83-2307-30E4-9D08-A70C7E02C0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9BACC-468F-4A0B-905B-A6488C1137D5}" type="datetime1">
              <a:rPr lang="nl-NL" smtClean="0"/>
              <a:t>25-5-2024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E086D0D-4CBD-023A-7E72-C0EE1101F1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15B9E34D-972D-43B3-0FCE-55EBB1B859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CA4F1-249A-491C-828F-122B510891A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930695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B577AEC-44B0-4253-E4CC-C38484C7E2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05F26B1-23E0-ABD9-241D-A7AE0CADD0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0CABDB1F-734D-2C3E-F087-8BE81D5664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16A15192-D328-0667-2C97-242C08D7930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8FE905D-5828-5C2B-3608-F76A638AEDA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314C1DAA-4EA7-127F-F9F4-5CD4A473EB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5D9C0-04FD-408D-8F3E-B55AEDB29589}" type="datetime1">
              <a:rPr lang="nl-NL" smtClean="0"/>
              <a:t>25-5-2024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C72C9C6-51F3-F2FF-CD97-9A806CFE3E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32440F86-7769-CA59-8696-161BBD6A3A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CA4F1-249A-491C-828F-122B510891A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22892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A368E04-8091-D885-9C44-AD7DFB8A35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39EEA243-DFF8-62A3-8E88-F5BF2D3E54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732D4-EA93-4EAD-8182-E66D361D94BE}" type="datetime1">
              <a:rPr lang="nl-NL" smtClean="0"/>
              <a:t>25-5-2024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EE1B8B93-BB80-D4E0-4648-F06AF71D0B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1F636396-CD4C-7C7E-0E9C-62AF02EEBF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CA4F1-249A-491C-828F-122B510891A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489011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80ADC395-9D4B-0FBC-4E68-46B55FCF59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3CE6E-074D-4D58-B945-4C98D989A5E9}" type="datetime1">
              <a:rPr lang="nl-NL" smtClean="0"/>
              <a:t>25-5-2024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7B5A3F77-B1F6-A51B-666E-2A6F03DE6F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43920251-A6FB-3562-9375-30106003DD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CA4F1-249A-491C-828F-122B510891A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161211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340E3A-4DA8-33EB-C6DE-F623242D48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0621CCB-5C65-3E73-02FB-C1C9BC5E5F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68C33C70-9460-0A71-F7CF-7CF14959BE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FC886E0-D210-31FA-76A4-5659018A9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689D9-E9B4-4D8A-8114-9CB641238D9B}" type="datetime1">
              <a:rPr lang="nl-NL" smtClean="0"/>
              <a:t>25-5-2024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31ADE159-415E-95F8-C834-9ED4D4F6E9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C0E9539-B49D-3BE6-C1D2-6CB316B0A4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CA4F1-249A-491C-828F-122B510891A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6882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97C187-2194-A497-4A55-379EE9D554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5648D045-32CB-F9AC-DB4D-5EBED2D1D8C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DB5D47D0-5DD1-7D18-EDC6-BF44326897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4953708-6DFC-8A29-F6AE-A92877B6D0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A98EE-D3A7-477F-A09E-3CF710698997}" type="datetime1">
              <a:rPr lang="nl-NL" smtClean="0"/>
              <a:t>25-5-2024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86D2AD0-CB66-C856-9D71-99CB2FCB1F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A038CF42-8110-37CF-AE2B-8F96141BC3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CA4F1-249A-491C-828F-122B510891A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037351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48A6A3D6-8EEC-BB3D-3A09-166DD5A7B1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C45EA6F-D273-7A6C-5E0D-AC73586164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C5A8FA6-BB2D-2F84-2CB7-7E7B22A587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0974612-5B60-44DA-BE64-5B46241D547D}" type="datetime1">
              <a:rPr lang="nl-NL" smtClean="0"/>
              <a:t>25-5-2024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C4EEB69-3EE4-AEDF-4B2E-217AD3AEC1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65F4038-3366-B2C0-6AE0-A94DF44D36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BFCA4F1-249A-491C-828F-122B510891A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9433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6l2AAH8IZGU?feature=oembed" TargetMode="External"/><Relationship Id="rId6" Type="http://schemas.openxmlformats.org/officeDocument/2006/relationships/image" Target="../media/image8.jpeg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hyperlink" Target="https://www.canonvannederland.nl/nl/page/298718/treinstation-in-de-spoorstraat" TargetMode="External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ep 10">
            <a:extLst>
              <a:ext uri="{FF2B5EF4-FFF2-40B4-BE49-F238E27FC236}">
                <a16:creationId xmlns:a16="http://schemas.microsoft.com/office/drawing/2014/main" id="{A259D529-DEFA-DA55-5197-49FBD9CAEB1C}"/>
              </a:ext>
            </a:extLst>
          </p:cNvPr>
          <p:cNvGrpSpPr/>
          <p:nvPr/>
        </p:nvGrpSpPr>
        <p:grpSpPr>
          <a:xfrm>
            <a:off x="-565129" y="145857"/>
            <a:ext cx="2769953" cy="1406956"/>
            <a:chOff x="-507979" y="145857"/>
            <a:chExt cx="2769953" cy="1406956"/>
          </a:xfrm>
        </p:grpSpPr>
        <p:sp>
          <p:nvSpPr>
            <p:cNvPr id="5" name="Rechthoek: afgeronde hoeken 4">
              <a:extLst>
                <a:ext uri="{FF2B5EF4-FFF2-40B4-BE49-F238E27FC236}">
                  <a16:creationId xmlns:a16="http://schemas.microsoft.com/office/drawing/2014/main" id="{EEDEC030-063F-6550-36AD-D916FBB4B48A}"/>
                </a:ext>
              </a:extLst>
            </p:cNvPr>
            <p:cNvSpPr/>
            <p:nvPr/>
          </p:nvSpPr>
          <p:spPr>
            <a:xfrm>
              <a:off x="-507979" y="145857"/>
              <a:ext cx="2769953" cy="1406956"/>
            </a:xfrm>
            <a:prstGeom prst="roundRect">
              <a:avLst/>
            </a:prstGeom>
            <a:solidFill>
              <a:srgbClr val="FF602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6" name="Rechthoek: afgeronde hoeken 5">
              <a:extLst>
                <a:ext uri="{FF2B5EF4-FFF2-40B4-BE49-F238E27FC236}">
                  <a16:creationId xmlns:a16="http://schemas.microsoft.com/office/drawing/2014/main" id="{E5C63CF3-E94B-6D21-14E4-BAA93E884EAE}"/>
                </a:ext>
              </a:extLst>
            </p:cNvPr>
            <p:cNvSpPr/>
            <p:nvPr/>
          </p:nvSpPr>
          <p:spPr>
            <a:xfrm>
              <a:off x="485430" y="233577"/>
              <a:ext cx="1700138" cy="126001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pic>
          <p:nvPicPr>
            <p:cNvPr id="7" name="Afbeelding 6" descr="Afbeelding met Graphics, clipart, symbool&#10;&#10;Automatisch gegenereerde beschrijving">
              <a:extLst>
                <a:ext uri="{FF2B5EF4-FFF2-40B4-BE49-F238E27FC236}">
                  <a16:creationId xmlns:a16="http://schemas.microsoft.com/office/drawing/2014/main" id="{F74F61E3-BE1F-04B2-528D-18F0009AD0D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3149" y="862838"/>
              <a:ext cx="438206" cy="561913"/>
            </a:xfrm>
            <a:prstGeom prst="rect">
              <a:avLst/>
            </a:prstGeom>
          </p:spPr>
        </p:pic>
        <p:pic>
          <p:nvPicPr>
            <p:cNvPr id="8" name="Afbeelding 7" descr="Afbeelding met tekst, Lettertype, Graphics, logo&#10;&#10;Automatisch gegenereerde beschrijving">
              <a:extLst>
                <a:ext uri="{FF2B5EF4-FFF2-40B4-BE49-F238E27FC236}">
                  <a16:creationId xmlns:a16="http://schemas.microsoft.com/office/drawing/2014/main" id="{79CE0145-F0C1-726C-9F6A-E8B02F455B6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254" y="270691"/>
              <a:ext cx="1464490" cy="561913"/>
            </a:xfrm>
            <a:prstGeom prst="rect">
              <a:avLst/>
            </a:prstGeom>
          </p:spPr>
        </p:pic>
        <p:sp>
          <p:nvSpPr>
            <p:cNvPr id="9" name="Tekstvak 8">
              <a:extLst>
                <a:ext uri="{FF2B5EF4-FFF2-40B4-BE49-F238E27FC236}">
                  <a16:creationId xmlns:a16="http://schemas.microsoft.com/office/drawing/2014/main" id="{E81D0D91-79A8-D858-CC66-8A973018A06F}"/>
                </a:ext>
              </a:extLst>
            </p:cNvPr>
            <p:cNvSpPr txBox="1"/>
            <p:nvPr/>
          </p:nvSpPr>
          <p:spPr>
            <a:xfrm>
              <a:off x="1008870" y="828885"/>
              <a:ext cx="1169936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600" b="1" dirty="0"/>
                <a:t>Canon van</a:t>
              </a:r>
            </a:p>
            <a:p>
              <a:r>
                <a:rPr lang="nl-NL" sz="1400" b="1" dirty="0"/>
                <a:t>Rosmalen</a:t>
              </a:r>
            </a:p>
          </p:txBody>
        </p:sp>
        <p:sp>
          <p:nvSpPr>
            <p:cNvPr id="10" name="Tekstvak 9">
              <a:extLst>
                <a:ext uri="{FF2B5EF4-FFF2-40B4-BE49-F238E27FC236}">
                  <a16:creationId xmlns:a16="http://schemas.microsoft.com/office/drawing/2014/main" id="{59144E7B-A1D7-9D19-5587-820AF3C9A3A4}"/>
                </a:ext>
              </a:extLst>
            </p:cNvPr>
            <p:cNvSpPr txBox="1"/>
            <p:nvPr/>
          </p:nvSpPr>
          <p:spPr>
            <a:xfrm rot="16200000">
              <a:off x="-338105" y="665602"/>
              <a:ext cx="126001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nl-NL" sz="2000" b="1" dirty="0">
                  <a:solidFill>
                    <a:schemeClr val="bg1"/>
                  </a:solidFill>
                </a:rPr>
                <a:t>GOTD</a:t>
              </a:r>
            </a:p>
          </p:txBody>
        </p:sp>
      </p:grp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FD5AD8A3-46B1-3C14-ED9B-1703EDE342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CA4F1-249A-491C-828F-122B510891A4}" type="slidenum">
              <a:rPr lang="nl-NL" smtClean="0"/>
              <a:t>1</a:t>
            </a:fld>
            <a:endParaRPr lang="nl-NL"/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1C7CFF03-9892-E17C-6E4A-5137B7241D44}"/>
              </a:ext>
            </a:extLst>
          </p:cNvPr>
          <p:cNvSpPr>
            <a:spLocks noGrp="1"/>
          </p:cNvSpPr>
          <p:nvPr/>
        </p:nvSpPr>
        <p:spPr>
          <a:xfrm>
            <a:off x="76842" y="1679733"/>
            <a:ext cx="2207327" cy="39552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3600" dirty="0">
                <a:solidFill>
                  <a:srgbClr val="FF6026"/>
                </a:solidFill>
              </a:rPr>
              <a:t>Waar?</a:t>
            </a:r>
          </a:p>
          <a:p>
            <a:br>
              <a:rPr lang="nl-NL" sz="3600" dirty="0">
                <a:solidFill>
                  <a:srgbClr val="FF6026"/>
                </a:solidFill>
              </a:rPr>
            </a:br>
            <a:r>
              <a:rPr lang="nl-NL" sz="3600" dirty="0">
                <a:solidFill>
                  <a:srgbClr val="FF6026"/>
                </a:solidFill>
              </a:rPr>
              <a:t>Wat?</a:t>
            </a:r>
          </a:p>
          <a:p>
            <a:br>
              <a:rPr lang="nl-NL" sz="3600" dirty="0">
                <a:solidFill>
                  <a:srgbClr val="FF6026"/>
                </a:solidFill>
              </a:rPr>
            </a:br>
            <a:r>
              <a:rPr lang="nl-NL" sz="3600" dirty="0">
                <a:solidFill>
                  <a:srgbClr val="FF6026"/>
                </a:solidFill>
              </a:rPr>
              <a:t>Wie?</a:t>
            </a:r>
          </a:p>
          <a:p>
            <a:endParaRPr lang="nl-NL" sz="3600" dirty="0">
              <a:solidFill>
                <a:srgbClr val="FF6026"/>
              </a:solidFill>
            </a:endParaRPr>
          </a:p>
          <a:p>
            <a:r>
              <a:rPr lang="nl-NL" sz="3600" dirty="0">
                <a:solidFill>
                  <a:srgbClr val="FF6026"/>
                </a:solidFill>
              </a:rPr>
              <a:t>Wanneer?</a:t>
            </a:r>
          </a:p>
        </p:txBody>
      </p:sp>
      <p:pic>
        <p:nvPicPr>
          <p:cNvPr id="17" name="Tijdelijke aanduiding voor inhoud 16" descr="Afbeelding met kleding, gebouw, person, buitenshuis&#10;&#10;Automatisch gegenereerde beschrijving">
            <a:extLst>
              <a:ext uri="{FF2B5EF4-FFF2-40B4-BE49-F238E27FC236}">
                <a16:creationId xmlns:a16="http://schemas.microsoft.com/office/drawing/2014/main" id="{30981200-5481-5A0A-8BBF-2958C380232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4169" y="0"/>
            <a:ext cx="9907832" cy="6858000"/>
          </a:xfrm>
        </p:spPr>
      </p:pic>
    </p:spTree>
    <p:extLst>
      <p:ext uri="{BB962C8B-B14F-4D97-AF65-F5344CB8AC3E}">
        <p14:creationId xmlns:p14="http://schemas.microsoft.com/office/powerpoint/2010/main" val="15926440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7CFF03-9892-E17C-6E4A-5137B7241D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749" y="1655274"/>
            <a:ext cx="4651500" cy="663977"/>
          </a:xfrm>
        </p:spPr>
        <p:txBody>
          <a:bodyPr>
            <a:normAutofit fontScale="90000"/>
          </a:bodyPr>
          <a:lstStyle/>
          <a:p>
            <a:r>
              <a:rPr lang="nl-NL" dirty="0">
                <a:solidFill>
                  <a:srgbClr val="FF6026"/>
                </a:solidFill>
              </a:rPr>
              <a:t>Vanaf 1881 station</a:t>
            </a:r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3BEE9947-13F5-EEF0-9128-60EF30EDC853}"/>
              </a:ext>
            </a:extLst>
          </p:cNvPr>
          <p:cNvSpPr txBox="1"/>
          <p:nvPr/>
        </p:nvSpPr>
        <p:spPr>
          <a:xfrm>
            <a:off x="113618" y="2421713"/>
            <a:ext cx="5515864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563" indent="-182563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nl-NL" sz="2000" dirty="0"/>
              <a:t>In 1839 reed de eerste trein in Nederland</a:t>
            </a:r>
          </a:p>
          <a:p>
            <a:pPr marL="182563" indent="-182563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nl-NL" sz="2000" dirty="0"/>
              <a:t>Van 1881 tot 1938 ook Rosmalen station</a:t>
            </a:r>
          </a:p>
          <a:p>
            <a:pPr marL="182563" indent="-182563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nl-NL" sz="2000" dirty="0"/>
              <a:t>In de Spoorstraat, gebouw staat er nog</a:t>
            </a:r>
          </a:p>
          <a:p>
            <a:pPr marL="182563" indent="-182563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Op de </a:t>
            </a:r>
            <a:r>
              <a:rPr lang="en-US" sz="2000" dirty="0" err="1"/>
              <a:t>foto</a:t>
            </a:r>
            <a:r>
              <a:rPr lang="en-US" sz="2000" dirty="0"/>
              <a:t> de </a:t>
            </a:r>
            <a:r>
              <a:rPr lang="en-US" sz="2000" dirty="0" err="1"/>
              <a:t>stationschef</a:t>
            </a:r>
            <a:r>
              <a:rPr lang="en-US" sz="2000" dirty="0"/>
              <a:t> met pet</a:t>
            </a:r>
          </a:p>
          <a:p>
            <a:pPr marL="182563" indent="-182563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nl-NL" sz="2000" dirty="0"/>
              <a:t>En ook enkele reizigers</a:t>
            </a:r>
          </a:p>
          <a:p>
            <a:pPr marL="182563" indent="-182563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nl-NL" sz="2000" dirty="0"/>
              <a:t>Wachtkamers 1</a:t>
            </a:r>
            <a:r>
              <a:rPr lang="nl-NL" sz="2000" baseline="30000" dirty="0"/>
              <a:t>e</a:t>
            </a:r>
            <a:r>
              <a:rPr lang="nl-NL" sz="2000" dirty="0"/>
              <a:t>, 2</a:t>
            </a:r>
            <a:r>
              <a:rPr lang="nl-NL" sz="2000" baseline="30000" dirty="0"/>
              <a:t>e</a:t>
            </a:r>
            <a:r>
              <a:rPr lang="nl-NL" sz="2000" dirty="0"/>
              <a:t> en 3</a:t>
            </a:r>
            <a:r>
              <a:rPr lang="nl-NL" sz="2000" baseline="30000" dirty="0"/>
              <a:t>e</a:t>
            </a:r>
            <a:r>
              <a:rPr lang="nl-NL" sz="2000" dirty="0"/>
              <a:t> klas</a:t>
            </a:r>
          </a:p>
          <a:p>
            <a:pPr marL="182563" indent="-182563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nl-NL" sz="2000" dirty="0"/>
              <a:t>Van 1883 -1935 ook stoomtram naar Helmond</a:t>
            </a:r>
          </a:p>
          <a:p>
            <a:pPr marL="182563" indent="-182563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nl-NL" sz="2000" dirty="0"/>
              <a:t>In 1981 een nieuw station iets verderop</a:t>
            </a:r>
          </a:p>
        </p:txBody>
      </p:sp>
      <p:grpSp>
        <p:nvGrpSpPr>
          <p:cNvPr id="3" name="Groep 2">
            <a:extLst>
              <a:ext uri="{FF2B5EF4-FFF2-40B4-BE49-F238E27FC236}">
                <a16:creationId xmlns:a16="http://schemas.microsoft.com/office/drawing/2014/main" id="{0F41F51F-AFDF-A13A-A4C9-C9957C5309D7}"/>
              </a:ext>
            </a:extLst>
          </p:cNvPr>
          <p:cNvGrpSpPr/>
          <p:nvPr/>
        </p:nvGrpSpPr>
        <p:grpSpPr>
          <a:xfrm>
            <a:off x="-565129" y="145857"/>
            <a:ext cx="2769953" cy="1406956"/>
            <a:chOff x="-507979" y="145857"/>
            <a:chExt cx="2769953" cy="1406956"/>
          </a:xfrm>
        </p:grpSpPr>
        <p:sp>
          <p:nvSpPr>
            <p:cNvPr id="4" name="Rechthoek: afgeronde hoeken 3">
              <a:extLst>
                <a:ext uri="{FF2B5EF4-FFF2-40B4-BE49-F238E27FC236}">
                  <a16:creationId xmlns:a16="http://schemas.microsoft.com/office/drawing/2014/main" id="{B33C1E49-F8E4-24C0-D49C-7FEEEE9A9538}"/>
                </a:ext>
              </a:extLst>
            </p:cNvPr>
            <p:cNvSpPr/>
            <p:nvPr/>
          </p:nvSpPr>
          <p:spPr>
            <a:xfrm>
              <a:off x="-507979" y="145857"/>
              <a:ext cx="2769953" cy="1406956"/>
            </a:xfrm>
            <a:prstGeom prst="roundRect">
              <a:avLst/>
            </a:prstGeom>
            <a:solidFill>
              <a:srgbClr val="FF602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2" name="Rechthoek: afgeronde hoeken 11">
              <a:extLst>
                <a:ext uri="{FF2B5EF4-FFF2-40B4-BE49-F238E27FC236}">
                  <a16:creationId xmlns:a16="http://schemas.microsoft.com/office/drawing/2014/main" id="{1FAA6688-9265-EB65-E51F-11DA54E85688}"/>
                </a:ext>
              </a:extLst>
            </p:cNvPr>
            <p:cNvSpPr/>
            <p:nvPr/>
          </p:nvSpPr>
          <p:spPr>
            <a:xfrm>
              <a:off x="485430" y="233577"/>
              <a:ext cx="1700138" cy="126001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pic>
          <p:nvPicPr>
            <p:cNvPr id="13" name="Afbeelding 12" descr="Afbeelding met Graphics, clipart, symbool&#10;&#10;Automatisch gegenereerde beschrijving">
              <a:extLst>
                <a:ext uri="{FF2B5EF4-FFF2-40B4-BE49-F238E27FC236}">
                  <a16:creationId xmlns:a16="http://schemas.microsoft.com/office/drawing/2014/main" id="{2BA4C696-803B-94F7-DDA3-D2F51D9DE05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3149" y="862838"/>
              <a:ext cx="438206" cy="561913"/>
            </a:xfrm>
            <a:prstGeom prst="rect">
              <a:avLst/>
            </a:prstGeom>
          </p:spPr>
        </p:pic>
        <p:pic>
          <p:nvPicPr>
            <p:cNvPr id="20" name="Afbeelding 19" descr="Afbeelding met tekst, Lettertype, Graphics, logo&#10;&#10;Automatisch gegenereerde beschrijving">
              <a:extLst>
                <a:ext uri="{FF2B5EF4-FFF2-40B4-BE49-F238E27FC236}">
                  <a16:creationId xmlns:a16="http://schemas.microsoft.com/office/drawing/2014/main" id="{07ED2320-684A-CE86-E374-9E805AAC8A4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254" y="270691"/>
              <a:ext cx="1464490" cy="561913"/>
            </a:xfrm>
            <a:prstGeom prst="rect">
              <a:avLst/>
            </a:prstGeom>
          </p:spPr>
        </p:pic>
        <p:sp>
          <p:nvSpPr>
            <p:cNvPr id="21" name="Tekstvak 20">
              <a:extLst>
                <a:ext uri="{FF2B5EF4-FFF2-40B4-BE49-F238E27FC236}">
                  <a16:creationId xmlns:a16="http://schemas.microsoft.com/office/drawing/2014/main" id="{40524295-48C6-20D6-0C55-D8C688AFF054}"/>
                </a:ext>
              </a:extLst>
            </p:cNvPr>
            <p:cNvSpPr txBox="1"/>
            <p:nvPr/>
          </p:nvSpPr>
          <p:spPr>
            <a:xfrm>
              <a:off x="1008870" y="828885"/>
              <a:ext cx="1169936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600" b="1" dirty="0"/>
                <a:t>Canon van</a:t>
              </a:r>
            </a:p>
            <a:p>
              <a:r>
                <a:rPr lang="nl-NL" sz="1400" b="1" dirty="0"/>
                <a:t>Rosmalen</a:t>
              </a:r>
            </a:p>
          </p:txBody>
        </p:sp>
        <p:sp>
          <p:nvSpPr>
            <p:cNvPr id="22" name="Tekstvak 21">
              <a:extLst>
                <a:ext uri="{FF2B5EF4-FFF2-40B4-BE49-F238E27FC236}">
                  <a16:creationId xmlns:a16="http://schemas.microsoft.com/office/drawing/2014/main" id="{E156B04D-F5FF-03A4-621E-FF63DF743D79}"/>
                </a:ext>
              </a:extLst>
            </p:cNvPr>
            <p:cNvSpPr txBox="1"/>
            <p:nvPr/>
          </p:nvSpPr>
          <p:spPr>
            <a:xfrm rot="16200000">
              <a:off x="-338105" y="665602"/>
              <a:ext cx="126001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nl-NL" sz="2000" b="1" dirty="0">
                  <a:solidFill>
                    <a:schemeClr val="bg1"/>
                  </a:solidFill>
                </a:rPr>
                <a:t>GOTD</a:t>
              </a:r>
            </a:p>
          </p:txBody>
        </p:sp>
      </p:grpSp>
      <p:sp>
        <p:nvSpPr>
          <p:cNvPr id="8" name="Tijdelijke aanduiding voor dianummer 7">
            <a:extLst>
              <a:ext uri="{FF2B5EF4-FFF2-40B4-BE49-F238E27FC236}">
                <a16:creationId xmlns:a16="http://schemas.microsoft.com/office/drawing/2014/main" id="{E5DB0FB9-0428-89B8-00A1-31BC2B9B45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CA4F1-249A-491C-828F-122B510891A4}" type="slidenum">
              <a:rPr lang="nl-NL" smtClean="0"/>
              <a:t>2</a:t>
            </a:fld>
            <a:endParaRPr lang="nl-NL"/>
          </a:p>
        </p:txBody>
      </p:sp>
      <p:pic>
        <p:nvPicPr>
          <p:cNvPr id="11" name="Tijdelijke aanduiding voor inhoud 16" descr="Afbeelding met kleding, gebouw, person, buitenshuis&#10;&#10;Automatisch gegenereerde beschrijving">
            <a:extLst>
              <a:ext uri="{FF2B5EF4-FFF2-40B4-BE49-F238E27FC236}">
                <a16:creationId xmlns:a16="http://schemas.microsoft.com/office/drawing/2014/main" id="{4DA2F9C4-48EE-C422-A1E9-459D3DE6F0B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6810" y="1105884"/>
            <a:ext cx="6725190" cy="4655040"/>
          </a:xfrm>
        </p:spPr>
      </p:pic>
    </p:spTree>
    <p:extLst>
      <p:ext uri="{BB962C8B-B14F-4D97-AF65-F5344CB8AC3E}">
        <p14:creationId xmlns:p14="http://schemas.microsoft.com/office/powerpoint/2010/main" val="15626340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7CFF03-9892-E17C-6E4A-5137B7241D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090" y="1632424"/>
            <a:ext cx="4651500" cy="663977"/>
          </a:xfrm>
        </p:spPr>
        <p:txBody>
          <a:bodyPr>
            <a:normAutofit fontScale="90000"/>
          </a:bodyPr>
          <a:lstStyle/>
          <a:p>
            <a:r>
              <a:rPr lang="nl-NL" dirty="0">
                <a:solidFill>
                  <a:srgbClr val="FF6026"/>
                </a:solidFill>
              </a:rPr>
              <a:t>Alles gemakkelijker</a:t>
            </a: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158B4BD8-8E7E-7602-9B2E-A4F52BABB892}"/>
              </a:ext>
            </a:extLst>
          </p:cNvPr>
          <p:cNvSpPr txBox="1"/>
          <p:nvPr/>
        </p:nvSpPr>
        <p:spPr>
          <a:xfrm>
            <a:off x="34694" y="2504869"/>
            <a:ext cx="5414724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563" indent="-182563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nl-NL" sz="2000" dirty="0"/>
              <a:t>Uitvinding stoommachine: geen wind of paarden nodig</a:t>
            </a:r>
          </a:p>
          <a:p>
            <a:pPr marL="182563" indent="-182563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nl-NL" sz="2000" dirty="0"/>
              <a:t>In deze eeuw vervoer daardoor gemakkelijker</a:t>
            </a:r>
          </a:p>
          <a:p>
            <a:pPr marL="182563" indent="-182563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nl-NL" sz="2000" dirty="0"/>
              <a:t>Ook omdat zandwegen kei-wegen werden</a:t>
            </a:r>
          </a:p>
          <a:p>
            <a:pPr marL="182563" indent="-182563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nl-NL" sz="2000" dirty="0"/>
              <a:t>Post en spullen komen daardoor sneller</a:t>
            </a:r>
          </a:p>
          <a:p>
            <a:pPr marL="182563" indent="-182563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nl-NL" sz="2000" dirty="0"/>
              <a:t>Ook producten maken wordt gemakkelijker</a:t>
            </a:r>
          </a:p>
          <a:p>
            <a:pPr marL="182563" indent="-182563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nl-NL" sz="2000" dirty="0"/>
              <a:t>De eerste fabrieken ontstaan</a:t>
            </a:r>
          </a:p>
        </p:txBody>
      </p:sp>
      <p:grpSp>
        <p:nvGrpSpPr>
          <p:cNvPr id="3" name="Groep 2">
            <a:extLst>
              <a:ext uri="{FF2B5EF4-FFF2-40B4-BE49-F238E27FC236}">
                <a16:creationId xmlns:a16="http://schemas.microsoft.com/office/drawing/2014/main" id="{1CC77C8E-ECE9-76C4-D899-1B3D0AF8983E}"/>
              </a:ext>
            </a:extLst>
          </p:cNvPr>
          <p:cNvGrpSpPr/>
          <p:nvPr/>
        </p:nvGrpSpPr>
        <p:grpSpPr>
          <a:xfrm>
            <a:off x="-565129" y="145857"/>
            <a:ext cx="2769953" cy="1406956"/>
            <a:chOff x="-507979" y="145857"/>
            <a:chExt cx="2769953" cy="1406956"/>
          </a:xfrm>
        </p:grpSpPr>
        <p:sp>
          <p:nvSpPr>
            <p:cNvPr id="19" name="Rechthoek: afgeronde hoeken 18">
              <a:extLst>
                <a:ext uri="{FF2B5EF4-FFF2-40B4-BE49-F238E27FC236}">
                  <a16:creationId xmlns:a16="http://schemas.microsoft.com/office/drawing/2014/main" id="{5C836DA6-50C4-3B3D-06CC-CBC753512540}"/>
                </a:ext>
              </a:extLst>
            </p:cNvPr>
            <p:cNvSpPr/>
            <p:nvPr/>
          </p:nvSpPr>
          <p:spPr>
            <a:xfrm>
              <a:off x="-507979" y="145857"/>
              <a:ext cx="2769953" cy="1406956"/>
            </a:xfrm>
            <a:prstGeom prst="roundRect">
              <a:avLst/>
            </a:prstGeom>
            <a:solidFill>
              <a:srgbClr val="FF602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0" name="Rechthoek: afgeronde hoeken 19">
              <a:extLst>
                <a:ext uri="{FF2B5EF4-FFF2-40B4-BE49-F238E27FC236}">
                  <a16:creationId xmlns:a16="http://schemas.microsoft.com/office/drawing/2014/main" id="{D054AEA5-5A1E-9BDF-AB61-5E1FB2B88A25}"/>
                </a:ext>
              </a:extLst>
            </p:cNvPr>
            <p:cNvSpPr/>
            <p:nvPr/>
          </p:nvSpPr>
          <p:spPr>
            <a:xfrm>
              <a:off x="485430" y="233577"/>
              <a:ext cx="1700138" cy="126001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pic>
          <p:nvPicPr>
            <p:cNvPr id="21" name="Afbeelding 20" descr="Afbeelding met Graphics, clipart, symbool&#10;&#10;Automatisch gegenereerde beschrijving">
              <a:extLst>
                <a:ext uri="{FF2B5EF4-FFF2-40B4-BE49-F238E27FC236}">
                  <a16:creationId xmlns:a16="http://schemas.microsoft.com/office/drawing/2014/main" id="{5ADF187D-9A51-CFED-7797-5243A31CCB8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3149" y="862838"/>
              <a:ext cx="438206" cy="561913"/>
            </a:xfrm>
            <a:prstGeom prst="rect">
              <a:avLst/>
            </a:prstGeom>
          </p:spPr>
        </p:pic>
        <p:pic>
          <p:nvPicPr>
            <p:cNvPr id="22" name="Afbeelding 21" descr="Afbeelding met tekst, Lettertype, Graphics, logo&#10;&#10;Automatisch gegenereerde beschrijving">
              <a:extLst>
                <a:ext uri="{FF2B5EF4-FFF2-40B4-BE49-F238E27FC236}">
                  <a16:creationId xmlns:a16="http://schemas.microsoft.com/office/drawing/2014/main" id="{BC3E2017-7D77-F618-604D-BEF87427917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254" y="270691"/>
              <a:ext cx="1464490" cy="561913"/>
            </a:xfrm>
            <a:prstGeom prst="rect">
              <a:avLst/>
            </a:prstGeom>
          </p:spPr>
        </p:pic>
        <p:sp>
          <p:nvSpPr>
            <p:cNvPr id="23" name="Tekstvak 22">
              <a:extLst>
                <a:ext uri="{FF2B5EF4-FFF2-40B4-BE49-F238E27FC236}">
                  <a16:creationId xmlns:a16="http://schemas.microsoft.com/office/drawing/2014/main" id="{4EC81BCB-2BDE-09B2-8EF1-5F244CA126D0}"/>
                </a:ext>
              </a:extLst>
            </p:cNvPr>
            <p:cNvSpPr txBox="1"/>
            <p:nvPr/>
          </p:nvSpPr>
          <p:spPr>
            <a:xfrm>
              <a:off x="1008870" y="828885"/>
              <a:ext cx="1169936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600" b="1" dirty="0"/>
                <a:t>Canon van</a:t>
              </a:r>
            </a:p>
            <a:p>
              <a:r>
                <a:rPr lang="nl-NL" sz="1400" b="1" dirty="0"/>
                <a:t>Rosmalen</a:t>
              </a:r>
            </a:p>
          </p:txBody>
        </p:sp>
        <p:sp>
          <p:nvSpPr>
            <p:cNvPr id="24" name="Tekstvak 23">
              <a:extLst>
                <a:ext uri="{FF2B5EF4-FFF2-40B4-BE49-F238E27FC236}">
                  <a16:creationId xmlns:a16="http://schemas.microsoft.com/office/drawing/2014/main" id="{4DC3BB68-2EAB-3898-3394-9B1BF840DB35}"/>
                </a:ext>
              </a:extLst>
            </p:cNvPr>
            <p:cNvSpPr txBox="1"/>
            <p:nvPr/>
          </p:nvSpPr>
          <p:spPr>
            <a:xfrm rot="16200000">
              <a:off x="-338105" y="665602"/>
              <a:ext cx="126001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nl-NL" sz="2000" b="1" dirty="0">
                  <a:solidFill>
                    <a:schemeClr val="bg1"/>
                  </a:solidFill>
                </a:rPr>
                <a:t>GOTD</a:t>
              </a:r>
            </a:p>
          </p:txBody>
        </p:sp>
      </p:grp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F271B091-2B57-3064-4B68-7BBF96649A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CA4F1-249A-491C-828F-122B510891A4}" type="slidenum">
              <a:rPr lang="nl-NL" smtClean="0"/>
              <a:t>3</a:t>
            </a:fld>
            <a:endParaRPr lang="nl-NL"/>
          </a:p>
        </p:txBody>
      </p:sp>
      <p:pic>
        <p:nvPicPr>
          <p:cNvPr id="9" name="Afbeelding 8" descr="Afbeelding met spoorweg, buitenshuis, voertuig, hemel&#10;&#10;Automatisch gegenereerde beschrijving">
            <a:extLst>
              <a:ext uri="{FF2B5EF4-FFF2-40B4-BE49-F238E27FC236}">
                <a16:creationId xmlns:a16="http://schemas.microsoft.com/office/drawing/2014/main" id="{721E2BE6-FC97-3871-F2B9-40ED8C5220F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9418" y="1177290"/>
            <a:ext cx="6731370" cy="4617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86561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7CFF03-9892-E17C-6E4A-5137B7241D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32750" y="1913503"/>
            <a:ext cx="4651500" cy="663977"/>
          </a:xfrm>
        </p:spPr>
        <p:txBody>
          <a:bodyPr>
            <a:normAutofit fontScale="90000"/>
          </a:bodyPr>
          <a:lstStyle/>
          <a:p>
            <a:r>
              <a:rPr lang="nl-NL" dirty="0">
                <a:solidFill>
                  <a:srgbClr val="FF6026"/>
                </a:solidFill>
              </a:rPr>
              <a:t>Betere zorg</a:t>
            </a: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158B4BD8-8E7E-7602-9B2E-A4F52BABB892}"/>
              </a:ext>
            </a:extLst>
          </p:cNvPr>
          <p:cNvSpPr txBox="1"/>
          <p:nvPr/>
        </p:nvSpPr>
        <p:spPr>
          <a:xfrm>
            <a:off x="-32750" y="2727977"/>
            <a:ext cx="5726026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563" indent="-182563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nl-NL" sz="2000" dirty="0"/>
              <a:t>Mensen gingen beter voor elkaar zorgen</a:t>
            </a:r>
          </a:p>
          <a:p>
            <a:pPr marL="182563" indent="-182563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nl-NL" sz="2000" dirty="0"/>
              <a:t>1870: </a:t>
            </a:r>
            <a:r>
              <a:rPr lang="nl-NL" sz="2000" dirty="0" err="1"/>
              <a:t>Coudewater</a:t>
            </a:r>
            <a:r>
              <a:rPr lang="nl-NL" sz="2000" dirty="0"/>
              <a:t> wordt GGZ ziekenhuis</a:t>
            </a:r>
          </a:p>
          <a:p>
            <a:pPr marL="182563" indent="-182563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nl-NL" sz="2000" dirty="0"/>
              <a:t>Al gauw wonen er 200 patiënten</a:t>
            </a:r>
          </a:p>
          <a:p>
            <a:pPr marL="182563" indent="-182563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nl-NL" sz="2000" dirty="0"/>
              <a:t>Florence Nightingale: betere verpleging</a:t>
            </a:r>
          </a:p>
          <a:p>
            <a:pPr marL="182563" indent="-182563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nl-NL" sz="2000" dirty="0"/>
              <a:t>In Rosmalen later meer verpleging in landgoed</a:t>
            </a:r>
          </a:p>
          <a:p>
            <a:pPr marL="182563" indent="-182563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nl-NL" sz="2000" dirty="0"/>
              <a:t>Mariaoord, Binckhorst (</a:t>
            </a:r>
            <a:r>
              <a:rPr lang="nl-NL" sz="2000" dirty="0" err="1"/>
              <a:t>Celllo</a:t>
            </a:r>
            <a:r>
              <a:rPr lang="nl-NL" sz="2000" dirty="0"/>
              <a:t>), Annenborch</a:t>
            </a:r>
          </a:p>
        </p:txBody>
      </p:sp>
      <p:grpSp>
        <p:nvGrpSpPr>
          <p:cNvPr id="3" name="Groep 2">
            <a:extLst>
              <a:ext uri="{FF2B5EF4-FFF2-40B4-BE49-F238E27FC236}">
                <a16:creationId xmlns:a16="http://schemas.microsoft.com/office/drawing/2014/main" id="{1CC77C8E-ECE9-76C4-D899-1B3D0AF8983E}"/>
              </a:ext>
            </a:extLst>
          </p:cNvPr>
          <p:cNvGrpSpPr/>
          <p:nvPr/>
        </p:nvGrpSpPr>
        <p:grpSpPr>
          <a:xfrm>
            <a:off x="-565129" y="145857"/>
            <a:ext cx="2769953" cy="1406956"/>
            <a:chOff x="-507979" y="145857"/>
            <a:chExt cx="2769953" cy="1406956"/>
          </a:xfrm>
        </p:grpSpPr>
        <p:sp>
          <p:nvSpPr>
            <p:cNvPr id="19" name="Rechthoek: afgeronde hoeken 18">
              <a:extLst>
                <a:ext uri="{FF2B5EF4-FFF2-40B4-BE49-F238E27FC236}">
                  <a16:creationId xmlns:a16="http://schemas.microsoft.com/office/drawing/2014/main" id="{5C836DA6-50C4-3B3D-06CC-CBC753512540}"/>
                </a:ext>
              </a:extLst>
            </p:cNvPr>
            <p:cNvSpPr/>
            <p:nvPr/>
          </p:nvSpPr>
          <p:spPr>
            <a:xfrm>
              <a:off x="-507979" y="145857"/>
              <a:ext cx="2769953" cy="1406956"/>
            </a:xfrm>
            <a:prstGeom prst="roundRect">
              <a:avLst/>
            </a:prstGeom>
            <a:solidFill>
              <a:srgbClr val="FF602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0" name="Rechthoek: afgeronde hoeken 19">
              <a:extLst>
                <a:ext uri="{FF2B5EF4-FFF2-40B4-BE49-F238E27FC236}">
                  <a16:creationId xmlns:a16="http://schemas.microsoft.com/office/drawing/2014/main" id="{D054AEA5-5A1E-9BDF-AB61-5E1FB2B88A25}"/>
                </a:ext>
              </a:extLst>
            </p:cNvPr>
            <p:cNvSpPr/>
            <p:nvPr/>
          </p:nvSpPr>
          <p:spPr>
            <a:xfrm>
              <a:off x="485430" y="233577"/>
              <a:ext cx="1700138" cy="126001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pic>
          <p:nvPicPr>
            <p:cNvPr id="21" name="Afbeelding 20" descr="Afbeelding met Graphics, clipart, symbool&#10;&#10;Automatisch gegenereerde beschrijving">
              <a:extLst>
                <a:ext uri="{FF2B5EF4-FFF2-40B4-BE49-F238E27FC236}">
                  <a16:creationId xmlns:a16="http://schemas.microsoft.com/office/drawing/2014/main" id="{5ADF187D-9A51-CFED-7797-5243A31CCB8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3149" y="862838"/>
              <a:ext cx="438206" cy="561913"/>
            </a:xfrm>
            <a:prstGeom prst="rect">
              <a:avLst/>
            </a:prstGeom>
          </p:spPr>
        </p:pic>
        <p:pic>
          <p:nvPicPr>
            <p:cNvPr id="22" name="Afbeelding 21" descr="Afbeelding met tekst, Lettertype, Graphics, logo&#10;&#10;Automatisch gegenereerde beschrijving">
              <a:extLst>
                <a:ext uri="{FF2B5EF4-FFF2-40B4-BE49-F238E27FC236}">
                  <a16:creationId xmlns:a16="http://schemas.microsoft.com/office/drawing/2014/main" id="{BC3E2017-7D77-F618-604D-BEF87427917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254" y="270691"/>
              <a:ext cx="1464490" cy="561913"/>
            </a:xfrm>
            <a:prstGeom prst="rect">
              <a:avLst/>
            </a:prstGeom>
          </p:spPr>
        </p:pic>
        <p:sp>
          <p:nvSpPr>
            <p:cNvPr id="23" name="Tekstvak 22">
              <a:extLst>
                <a:ext uri="{FF2B5EF4-FFF2-40B4-BE49-F238E27FC236}">
                  <a16:creationId xmlns:a16="http://schemas.microsoft.com/office/drawing/2014/main" id="{4EC81BCB-2BDE-09B2-8EF1-5F244CA126D0}"/>
                </a:ext>
              </a:extLst>
            </p:cNvPr>
            <p:cNvSpPr txBox="1"/>
            <p:nvPr/>
          </p:nvSpPr>
          <p:spPr>
            <a:xfrm>
              <a:off x="1008870" y="828885"/>
              <a:ext cx="1169936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600" b="1" dirty="0"/>
                <a:t>Canon van</a:t>
              </a:r>
            </a:p>
            <a:p>
              <a:r>
                <a:rPr lang="nl-NL" sz="1400" b="1" dirty="0"/>
                <a:t>Rosmalen</a:t>
              </a:r>
            </a:p>
          </p:txBody>
        </p:sp>
        <p:sp>
          <p:nvSpPr>
            <p:cNvPr id="24" name="Tekstvak 23">
              <a:extLst>
                <a:ext uri="{FF2B5EF4-FFF2-40B4-BE49-F238E27FC236}">
                  <a16:creationId xmlns:a16="http://schemas.microsoft.com/office/drawing/2014/main" id="{4DC3BB68-2EAB-3898-3394-9B1BF840DB35}"/>
                </a:ext>
              </a:extLst>
            </p:cNvPr>
            <p:cNvSpPr txBox="1"/>
            <p:nvPr/>
          </p:nvSpPr>
          <p:spPr>
            <a:xfrm rot="16200000">
              <a:off x="-338105" y="665602"/>
              <a:ext cx="126001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nl-NL" sz="2000" b="1" dirty="0">
                  <a:solidFill>
                    <a:schemeClr val="bg1"/>
                  </a:solidFill>
                </a:rPr>
                <a:t>GOTD</a:t>
              </a:r>
            </a:p>
          </p:txBody>
        </p:sp>
      </p:grp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F271B091-2B57-3064-4B68-7BBF96649A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CA4F1-249A-491C-828F-122B510891A4}" type="slidenum">
              <a:rPr lang="nl-NL" smtClean="0"/>
              <a:t>4</a:t>
            </a:fld>
            <a:endParaRPr lang="nl-NL"/>
          </a:p>
        </p:txBody>
      </p:sp>
      <p:pic>
        <p:nvPicPr>
          <p:cNvPr id="6" name="Afbeelding 5" descr="Afbeelding met overdekt, meubels, tafel, kamer&#10;&#10;Automatisch gegenereerde beschrijving">
            <a:extLst>
              <a:ext uri="{FF2B5EF4-FFF2-40B4-BE49-F238E27FC236}">
                <a16:creationId xmlns:a16="http://schemas.microsoft.com/office/drawing/2014/main" id="{D1BB73B2-8921-2679-3123-5896FE95C47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8895" y="1105884"/>
            <a:ext cx="6933105" cy="4657515"/>
          </a:xfrm>
          <a:prstGeom prst="rect">
            <a:avLst/>
          </a:prstGeom>
        </p:spPr>
      </p:pic>
      <p:sp>
        <p:nvSpPr>
          <p:cNvPr id="7" name="Tekstvak 6">
            <a:extLst>
              <a:ext uri="{FF2B5EF4-FFF2-40B4-BE49-F238E27FC236}">
                <a16:creationId xmlns:a16="http://schemas.microsoft.com/office/drawing/2014/main" id="{079EC001-7429-E2AC-91FA-B42C6F9F22CE}"/>
              </a:ext>
            </a:extLst>
          </p:cNvPr>
          <p:cNvSpPr txBox="1"/>
          <p:nvPr/>
        </p:nvSpPr>
        <p:spPr>
          <a:xfrm>
            <a:off x="7253442" y="5743365"/>
            <a:ext cx="29878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 err="1"/>
              <a:t>Slaapzaal</a:t>
            </a:r>
            <a:r>
              <a:rPr lang="en-US" sz="2000" i="1" dirty="0"/>
              <a:t> </a:t>
            </a:r>
            <a:r>
              <a:rPr lang="en-US" sz="2000" i="1" dirty="0" err="1"/>
              <a:t>Coudewater</a:t>
            </a:r>
            <a:endParaRPr lang="nl-NL" sz="2000" i="1" dirty="0"/>
          </a:p>
        </p:txBody>
      </p:sp>
    </p:spTree>
    <p:extLst>
      <p:ext uri="{BB962C8B-B14F-4D97-AF65-F5344CB8AC3E}">
        <p14:creationId xmlns:p14="http://schemas.microsoft.com/office/powerpoint/2010/main" val="25493703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7CFF03-9892-E17C-6E4A-5137B7241D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34" y="1645865"/>
            <a:ext cx="4241521" cy="663977"/>
          </a:xfrm>
        </p:spPr>
        <p:txBody>
          <a:bodyPr>
            <a:normAutofit fontScale="90000"/>
          </a:bodyPr>
          <a:lstStyle/>
          <a:p>
            <a:r>
              <a:rPr lang="nl-NL" dirty="0">
                <a:solidFill>
                  <a:srgbClr val="FF6026"/>
                </a:solidFill>
              </a:rPr>
              <a:t>Franse Tijd</a:t>
            </a: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158B4BD8-8E7E-7602-9B2E-A4F52BABB892}"/>
              </a:ext>
            </a:extLst>
          </p:cNvPr>
          <p:cNvSpPr txBox="1"/>
          <p:nvPr/>
        </p:nvSpPr>
        <p:spPr>
          <a:xfrm>
            <a:off x="0" y="2254456"/>
            <a:ext cx="4360278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563" indent="-182563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nl-NL" sz="2000" dirty="0"/>
              <a:t>Van 1794 tot 1814 waren de Fransen hier de baas</a:t>
            </a:r>
          </a:p>
          <a:p>
            <a:pPr marL="182563" indent="-182563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nl-NL" sz="2000" dirty="0"/>
              <a:t>Voor de katholieke Brabanders een bevrijding</a:t>
            </a:r>
          </a:p>
          <a:p>
            <a:pPr marL="182563" indent="-182563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nl-NL" sz="2000" dirty="0"/>
              <a:t>Eindelijk vrijheid van godsdienst</a:t>
            </a:r>
          </a:p>
          <a:p>
            <a:pPr marL="182563" indent="-182563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nl-NL" sz="2000" dirty="0"/>
              <a:t>Maar pas in 1823 krijgen katholieken Lambertus terug</a:t>
            </a:r>
          </a:p>
          <a:p>
            <a:pPr marL="182563" indent="-182563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nl-NL" sz="2000" dirty="0"/>
              <a:t>Van onze eerste koning: Willem I, 1815 -1840</a:t>
            </a:r>
          </a:p>
        </p:txBody>
      </p:sp>
      <p:grpSp>
        <p:nvGrpSpPr>
          <p:cNvPr id="3" name="Groep 2">
            <a:extLst>
              <a:ext uri="{FF2B5EF4-FFF2-40B4-BE49-F238E27FC236}">
                <a16:creationId xmlns:a16="http://schemas.microsoft.com/office/drawing/2014/main" id="{1CC77C8E-ECE9-76C4-D899-1B3D0AF8983E}"/>
              </a:ext>
            </a:extLst>
          </p:cNvPr>
          <p:cNvGrpSpPr/>
          <p:nvPr/>
        </p:nvGrpSpPr>
        <p:grpSpPr>
          <a:xfrm>
            <a:off x="-565129" y="145857"/>
            <a:ext cx="2769953" cy="1406956"/>
            <a:chOff x="-507979" y="145857"/>
            <a:chExt cx="2769953" cy="1406956"/>
          </a:xfrm>
        </p:grpSpPr>
        <p:sp>
          <p:nvSpPr>
            <p:cNvPr id="19" name="Rechthoek: afgeronde hoeken 18">
              <a:extLst>
                <a:ext uri="{FF2B5EF4-FFF2-40B4-BE49-F238E27FC236}">
                  <a16:creationId xmlns:a16="http://schemas.microsoft.com/office/drawing/2014/main" id="{5C836DA6-50C4-3B3D-06CC-CBC753512540}"/>
                </a:ext>
              </a:extLst>
            </p:cNvPr>
            <p:cNvSpPr/>
            <p:nvPr/>
          </p:nvSpPr>
          <p:spPr>
            <a:xfrm>
              <a:off x="-507979" y="145857"/>
              <a:ext cx="2769953" cy="1406956"/>
            </a:xfrm>
            <a:prstGeom prst="roundRect">
              <a:avLst/>
            </a:prstGeom>
            <a:solidFill>
              <a:srgbClr val="FF602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0" name="Rechthoek: afgeronde hoeken 19">
              <a:extLst>
                <a:ext uri="{FF2B5EF4-FFF2-40B4-BE49-F238E27FC236}">
                  <a16:creationId xmlns:a16="http://schemas.microsoft.com/office/drawing/2014/main" id="{D054AEA5-5A1E-9BDF-AB61-5E1FB2B88A25}"/>
                </a:ext>
              </a:extLst>
            </p:cNvPr>
            <p:cNvSpPr/>
            <p:nvPr/>
          </p:nvSpPr>
          <p:spPr>
            <a:xfrm>
              <a:off x="485430" y="233577"/>
              <a:ext cx="1700138" cy="126001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pic>
          <p:nvPicPr>
            <p:cNvPr id="21" name="Afbeelding 20" descr="Afbeelding met Graphics, clipart, symbool&#10;&#10;Automatisch gegenereerde beschrijving">
              <a:extLst>
                <a:ext uri="{FF2B5EF4-FFF2-40B4-BE49-F238E27FC236}">
                  <a16:creationId xmlns:a16="http://schemas.microsoft.com/office/drawing/2014/main" id="{5ADF187D-9A51-CFED-7797-5243A31CCB8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3149" y="862838"/>
              <a:ext cx="438206" cy="561913"/>
            </a:xfrm>
            <a:prstGeom prst="rect">
              <a:avLst/>
            </a:prstGeom>
          </p:spPr>
        </p:pic>
        <p:pic>
          <p:nvPicPr>
            <p:cNvPr id="22" name="Afbeelding 21" descr="Afbeelding met tekst, Lettertype, Graphics, logo&#10;&#10;Automatisch gegenereerde beschrijving">
              <a:extLst>
                <a:ext uri="{FF2B5EF4-FFF2-40B4-BE49-F238E27FC236}">
                  <a16:creationId xmlns:a16="http://schemas.microsoft.com/office/drawing/2014/main" id="{BC3E2017-7D77-F618-604D-BEF87427917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254" y="270691"/>
              <a:ext cx="1464490" cy="561913"/>
            </a:xfrm>
            <a:prstGeom prst="rect">
              <a:avLst/>
            </a:prstGeom>
          </p:spPr>
        </p:pic>
        <p:sp>
          <p:nvSpPr>
            <p:cNvPr id="23" name="Tekstvak 22">
              <a:extLst>
                <a:ext uri="{FF2B5EF4-FFF2-40B4-BE49-F238E27FC236}">
                  <a16:creationId xmlns:a16="http://schemas.microsoft.com/office/drawing/2014/main" id="{4EC81BCB-2BDE-09B2-8EF1-5F244CA126D0}"/>
                </a:ext>
              </a:extLst>
            </p:cNvPr>
            <p:cNvSpPr txBox="1"/>
            <p:nvPr/>
          </p:nvSpPr>
          <p:spPr>
            <a:xfrm>
              <a:off x="1008870" y="828885"/>
              <a:ext cx="1169936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600" b="1" dirty="0"/>
                <a:t>Canon van</a:t>
              </a:r>
            </a:p>
            <a:p>
              <a:r>
                <a:rPr lang="nl-NL" sz="1400" b="1" dirty="0"/>
                <a:t>Rosmalen</a:t>
              </a:r>
            </a:p>
          </p:txBody>
        </p:sp>
        <p:sp>
          <p:nvSpPr>
            <p:cNvPr id="24" name="Tekstvak 23">
              <a:extLst>
                <a:ext uri="{FF2B5EF4-FFF2-40B4-BE49-F238E27FC236}">
                  <a16:creationId xmlns:a16="http://schemas.microsoft.com/office/drawing/2014/main" id="{4DC3BB68-2EAB-3898-3394-9B1BF840DB35}"/>
                </a:ext>
              </a:extLst>
            </p:cNvPr>
            <p:cNvSpPr txBox="1"/>
            <p:nvPr/>
          </p:nvSpPr>
          <p:spPr>
            <a:xfrm rot="16200000">
              <a:off x="-338105" y="665602"/>
              <a:ext cx="126001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nl-NL" sz="2000" b="1" dirty="0">
                  <a:solidFill>
                    <a:schemeClr val="bg1"/>
                  </a:solidFill>
                </a:rPr>
                <a:t>GOTD</a:t>
              </a:r>
            </a:p>
          </p:txBody>
        </p:sp>
      </p:grp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F271B091-2B57-3064-4B68-7BBF96649A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CA4F1-249A-491C-828F-122B510891A4}" type="slidenum">
              <a:rPr lang="nl-NL" smtClean="0"/>
              <a:t>5</a:t>
            </a:fld>
            <a:endParaRPr lang="nl-NL"/>
          </a:p>
        </p:txBody>
      </p:sp>
      <p:pic>
        <p:nvPicPr>
          <p:cNvPr id="6" name="Afbeelding 5" descr="Afbeelding met verven, gevecht, Geweld, tekening&#10;&#10;Automatisch gegenereerde beschrijving">
            <a:extLst>
              <a:ext uri="{FF2B5EF4-FFF2-40B4-BE49-F238E27FC236}">
                <a16:creationId xmlns:a16="http://schemas.microsoft.com/office/drawing/2014/main" id="{92BAC594-7C12-FDCD-0FAD-A1FD0ADDAFA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0278" y="493351"/>
            <a:ext cx="7831722" cy="5871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44642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7CFF03-9892-E17C-6E4A-5137B7241D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5999" y="1580335"/>
            <a:ext cx="5404797" cy="663977"/>
          </a:xfrm>
        </p:spPr>
        <p:txBody>
          <a:bodyPr>
            <a:normAutofit fontScale="90000"/>
          </a:bodyPr>
          <a:lstStyle/>
          <a:p>
            <a:r>
              <a:rPr lang="nl-NL" dirty="0">
                <a:solidFill>
                  <a:srgbClr val="FF6026"/>
                </a:solidFill>
              </a:rPr>
              <a:t>Wow: lekker naar school!</a:t>
            </a: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158B4BD8-8E7E-7602-9B2E-A4F52BABB892}"/>
              </a:ext>
            </a:extLst>
          </p:cNvPr>
          <p:cNvSpPr txBox="1"/>
          <p:nvPr/>
        </p:nvSpPr>
        <p:spPr>
          <a:xfrm>
            <a:off x="598930" y="2271834"/>
            <a:ext cx="6646890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563" indent="-182563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nl-NL" sz="2000" dirty="0"/>
              <a:t>Mensen gingen beter voor elkaar zorgen</a:t>
            </a:r>
          </a:p>
          <a:p>
            <a:pPr marL="182563" indent="-182563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nl-NL" sz="2000" dirty="0"/>
              <a:t>Ook beter zorgen voor hun kinderen</a:t>
            </a:r>
          </a:p>
          <a:p>
            <a:pPr marL="182563" indent="-182563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nl-NL" sz="2000" dirty="0"/>
              <a:t>Steeds meer mensen stuurden kinderen naar school</a:t>
            </a:r>
          </a:p>
          <a:p>
            <a:pPr marL="182563" indent="-182563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nl-NL" sz="2000" dirty="0"/>
              <a:t>Die kinderen hoefden thuis niet meer hele dag te werken</a:t>
            </a:r>
          </a:p>
          <a:p>
            <a:pPr marL="182563" indent="-182563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nl-NL" sz="2000" dirty="0"/>
              <a:t>Maar dat konden toen alleen nog wat rijkere mensen</a:t>
            </a:r>
          </a:p>
          <a:p>
            <a:pPr marL="182563" indent="-182563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nl-NL" sz="2000" dirty="0"/>
              <a:t>1800: Openbare school in Rosmalen bij de kerk</a:t>
            </a:r>
          </a:p>
          <a:p>
            <a:pPr marL="182563" indent="-182563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nl-NL" sz="2000" dirty="0"/>
              <a:t>In Kruisstraat al vanaf 1682 een school</a:t>
            </a:r>
          </a:p>
          <a:p>
            <a:pPr marL="182563" indent="-182563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nl-NL" sz="2000" dirty="0"/>
              <a:t>Pas in 1901 iedereen verplicht naar school</a:t>
            </a:r>
          </a:p>
        </p:txBody>
      </p:sp>
      <p:grpSp>
        <p:nvGrpSpPr>
          <p:cNvPr id="3" name="Groep 2">
            <a:extLst>
              <a:ext uri="{FF2B5EF4-FFF2-40B4-BE49-F238E27FC236}">
                <a16:creationId xmlns:a16="http://schemas.microsoft.com/office/drawing/2014/main" id="{1CC77C8E-ECE9-76C4-D899-1B3D0AF8983E}"/>
              </a:ext>
            </a:extLst>
          </p:cNvPr>
          <p:cNvGrpSpPr/>
          <p:nvPr/>
        </p:nvGrpSpPr>
        <p:grpSpPr>
          <a:xfrm>
            <a:off x="-565129" y="145857"/>
            <a:ext cx="2769953" cy="1406956"/>
            <a:chOff x="-507979" y="145857"/>
            <a:chExt cx="2769953" cy="1406956"/>
          </a:xfrm>
        </p:grpSpPr>
        <p:sp>
          <p:nvSpPr>
            <p:cNvPr id="19" name="Rechthoek: afgeronde hoeken 18">
              <a:extLst>
                <a:ext uri="{FF2B5EF4-FFF2-40B4-BE49-F238E27FC236}">
                  <a16:creationId xmlns:a16="http://schemas.microsoft.com/office/drawing/2014/main" id="{5C836DA6-50C4-3B3D-06CC-CBC753512540}"/>
                </a:ext>
              </a:extLst>
            </p:cNvPr>
            <p:cNvSpPr/>
            <p:nvPr/>
          </p:nvSpPr>
          <p:spPr>
            <a:xfrm>
              <a:off x="-507979" y="145857"/>
              <a:ext cx="2769953" cy="1406956"/>
            </a:xfrm>
            <a:prstGeom prst="roundRect">
              <a:avLst/>
            </a:prstGeom>
            <a:solidFill>
              <a:srgbClr val="FF602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0" name="Rechthoek: afgeronde hoeken 19">
              <a:extLst>
                <a:ext uri="{FF2B5EF4-FFF2-40B4-BE49-F238E27FC236}">
                  <a16:creationId xmlns:a16="http://schemas.microsoft.com/office/drawing/2014/main" id="{D054AEA5-5A1E-9BDF-AB61-5E1FB2B88A25}"/>
                </a:ext>
              </a:extLst>
            </p:cNvPr>
            <p:cNvSpPr/>
            <p:nvPr/>
          </p:nvSpPr>
          <p:spPr>
            <a:xfrm>
              <a:off x="485430" y="233577"/>
              <a:ext cx="1700138" cy="126001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pic>
          <p:nvPicPr>
            <p:cNvPr id="21" name="Afbeelding 20" descr="Afbeelding met Graphics, clipart, symbool&#10;&#10;Automatisch gegenereerde beschrijving">
              <a:extLst>
                <a:ext uri="{FF2B5EF4-FFF2-40B4-BE49-F238E27FC236}">
                  <a16:creationId xmlns:a16="http://schemas.microsoft.com/office/drawing/2014/main" id="{5ADF187D-9A51-CFED-7797-5243A31CCB8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3149" y="862838"/>
              <a:ext cx="438206" cy="561913"/>
            </a:xfrm>
            <a:prstGeom prst="rect">
              <a:avLst/>
            </a:prstGeom>
          </p:spPr>
        </p:pic>
        <p:pic>
          <p:nvPicPr>
            <p:cNvPr id="22" name="Afbeelding 21" descr="Afbeelding met tekst, Lettertype, Graphics, logo&#10;&#10;Automatisch gegenereerde beschrijving">
              <a:extLst>
                <a:ext uri="{FF2B5EF4-FFF2-40B4-BE49-F238E27FC236}">
                  <a16:creationId xmlns:a16="http://schemas.microsoft.com/office/drawing/2014/main" id="{BC3E2017-7D77-F618-604D-BEF87427917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254" y="270691"/>
              <a:ext cx="1464490" cy="561913"/>
            </a:xfrm>
            <a:prstGeom prst="rect">
              <a:avLst/>
            </a:prstGeom>
          </p:spPr>
        </p:pic>
        <p:sp>
          <p:nvSpPr>
            <p:cNvPr id="23" name="Tekstvak 22">
              <a:extLst>
                <a:ext uri="{FF2B5EF4-FFF2-40B4-BE49-F238E27FC236}">
                  <a16:creationId xmlns:a16="http://schemas.microsoft.com/office/drawing/2014/main" id="{4EC81BCB-2BDE-09B2-8EF1-5F244CA126D0}"/>
                </a:ext>
              </a:extLst>
            </p:cNvPr>
            <p:cNvSpPr txBox="1"/>
            <p:nvPr/>
          </p:nvSpPr>
          <p:spPr>
            <a:xfrm>
              <a:off x="1008870" y="828885"/>
              <a:ext cx="1169936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600" b="1" dirty="0"/>
                <a:t>Canon van</a:t>
              </a:r>
            </a:p>
            <a:p>
              <a:r>
                <a:rPr lang="nl-NL" sz="1400" b="1" dirty="0"/>
                <a:t>Rosmalen</a:t>
              </a:r>
            </a:p>
          </p:txBody>
        </p:sp>
        <p:sp>
          <p:nvSpPr>
            <p:cNvPr id="24" name="Tekstvak 23">
              <a:extLst>
                <a:ext uri="{FF2B5EF4-FFF2-40B4-BE49-F238E27FC236}">
                  <a16:creationId xmlns:a16="http://schemas.microsoft.com/office/drawing/2014/main" id="{4DC3BB68-2EAB-3898-3394-9B1BF840DB35}"/>
                </a:ext>
              </a:extLst>
            </p:cNvPr>
            <p:cNvSpPr txBox="1"/>
            <p:nvPr/>
          </p:nvSpPr>
          <p:spPr>
            <a:xfrm rot="16200000">
              <a:off x="-338105" y="665602"/>
              <a:ext cx="126001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nl-NL" sz="2000" b="1" dirty="0">
                  <a:solidFill>
                    <a:schemeClr val="bg1"/>
                  </a:solidFill>
                </a:rPr>
                <a:t>GOTD</a:t>
              </a:r>
            </a:p>
          </p:txBody>
        </p:sp>
      </p:grp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F271B091-2B57-3064-4B68-7BBF96649A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CA4F1-249A-491C-828F-122B510891A4}" type="slidenum">
              <a:rPr lang="nl-NL" smtClean="0"/>
              <a:t>6</a:t>
            </a:fld>
            <a:endParaRPr lang="nl-NL"/>
          </a:p>
        </p:txBody>
      </p:sp>
      <p:pic>
        <p:nvPicPr>
          <p:cNvPr id="8" name="Afbeelding 7" descr="Afbeelding met kleding, schoeisel, buitenshuis, schets&#10;&#10;Automatisch gegenereerde beschrijving">
            <a:extLst>
              <a:ext uri="{FF2B5EF4-FFF2-40B4-BE49-F238E27FC236}">
                <a16:creationId xmlns:a16="http://schemas.microsoft.com/office/drawing/2014/main" id="{156FE4AB-F849-659B-0B28-C95962FA6D0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3252" y="0"/>
            <a:ext cx="462012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27599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7CFF03-9892-E17C-6E4A-5137B7241D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280" y="5835278"/>
            <a:ext cx="1674061" cy="663977"/>
          </a:xfrm>
        </p:spPr>
        <p:txBody>
          <a:bodyPr>
            <a:normAutofit fontScale="90000"/>
          </a:bodyPr>
          <a:lstStyle/>
          <a:p>
            <a:r>
              <a:rPr lang="nl-NL" dirty="0">
                <a:solidFill>
                  <a:srgbClr val="FF6026"/>
                </a:solidFill>
              </a:rPr>
              <a:t>Extra</a:t>
            </a:r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3BEE9947-13F5-EEF0-9128-60EF30EDC853}"/>
              </a:ext>
            </a:extLst>
          </p:cNvPr>
          <p:cNvSpPr txBox="1"/>
          <p:nvPr/>
        </p:nvSpPr>
        <p:spPr>
          <a:xfrm>
            <a:off x="2585655" y="6099145"/>
            <a:ext cx="96845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563" indent="-182563">
              <a:buFont typeface="Arial" panose="020B0604020202020204" pitchFamily="34" charset="0"/>
              <a:buChar char="•"/>
            </a:pPr>
            <a:r>
              <a:rPr lang="nl-NL" sz="2000" dirty="0"/>
              <a:t>Filmpje : LES VAN TESS over Openbaar Vervoer: ±10 minuten</a:t>
            </a:r>
            <a:endParaRPr lang="nl-NL" sz="2000" b="1" dirty="0"/>
          </a:p>
        </p:txBody>
      </p:sp>
      <p:grpSp>
        <p:nvGrpSpPr>
          <p:cNvPr id="3" name="Groep 2">
            <a:extLst>
              <a:ext uri="{FF2B5EF4-FFF2-40B4-BE49-F238E27FC236}">
                <a16:creationId xmlns:a16="http://schemas.microsoft.com/office/drawing/2014/main" id="{88B10566-6AD0-84DE-9649-0FE12B183F1D}"/>
              </a:ext>
            </a:extLst>
          </p:cNvPr>
          <p:cNvGrpSpPr/>
          <p:nvPr/>
        </p:nvGrpSpPr>
        <p:grpSpPr>
          <a:xfrm>
            <a:off x="-565129" y="145857"/>
            <a:ext cx="2769953" cy="1406956"/>
            <a:chOff x="-507979" y="145857"/>
            <a:chExt cx="2769953" cy="1406956"/>
          </a:xfrm>
        </p:grpSpPr>
        <p:sp>
          <p:nvSpPr>
            <p:cNvPr id="12" name="Rechthoek: afgeronde hoeken 11">
              <a:extLst>
                <a:ext uri="{FF2B5EF4-FFF2-40B4-BE49-F238E27FC236}">
                  <a16:creationId xmlns:a16="http://schemas.microsoft.com/office/drawing/2014/main" id="{1041BA05-18C1-5652-3BF6-BEDA53BD415F}"/>
                </a:ext>
              </a:extLst>
            </p:cNvPr>
            <p:cNvSpPr/>
            <p:nvPr/>
          </p:nvSpPr>
          <p:spPr>
            <a:xfrm>
              <a:off x="-507979" y="145857"/>
              <a:ext cx="2769953" cy="1406956"/>
            </a:xfrm>
            <a:prstGeom prst="roundRect">
              <a:avLst/>
            </a:prstGeom>
            <a:solidFill>
              <a:srgbClr val="FF602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3" name="Rechthoek: afgeronde hoeken 12">
              <a:extLst>
                <a:ext uri="{FF2B5EF4-FFF2-40B4-BE49-F238E27FC236}">
                  <a16:creationId xmlns:a16="http://schemas.microsoft.com/office/drawing/2014/main" id="{0E5E1FD8-5183-AC7B-D01E-EFA2F2D6AB95}"/>
                </a:ext>
              </a:extLst>
            </p:cNvPr>
            <p:cNvSpPr/>
            <p:nvPr/>
          </p:nvSpPr>
          <p:spPr>
            <a:xfrm>
              <a:off x="485430" y="233577"/>
              <a:ext cx="1700138" cy="126001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pic>
          <p:nvPicPr>
            <p:cNvPr id="14" name="Afbeelding 13" descr="Afbeelding met Graphics, clipart, symbool&#10;&#10;Automatisch gegenereerde beschrijving">
              <a:extLst>
                <a:ext uri="{FF2B5EF4-FFF2-40B4-BE49-F238E27FC236}">
                  <a16:creationId xmlns:a16="http://schemas.microsoft.com/office/drawing/2014/main" id="{E374A8D5-92CD-FCA7-F358-ACFB9B6BD2F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3149" y="862838"/>
              <a:ext cx="438206" cy="561913"/>
            </a:xfrm>
            <a:prstGeom prst="rect">
              <a:avLst/>
            </a:prstGeom>
          </p:spPr>
        </p:pic>
        <p:pic>
          <p:nvPicPr>
            <p:cNvPr id="16" name="Afbeelding 15" descr="Afbeelding met tekst, Lettertype, Graphics, logo&#10;&#10;Automatisch gegenereerde beschrijving">
              <a:extLst>
                <a:ext uri="{FF2B5EF4-FFF2-40B4-BE49-F238E27FC236}">
                  <a16:creationId xmlns:a16="http://schemas.microsoft.com/office/drawing/2014/main" id="{BFB68505-D4A6-CE1B-9616-DF5232BA601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254" y="270691"/>
              <a:ext cx="1464490" cy="561913"/>
            </a:xfrm>
            <a:prstGeom prst="rect">
              <a:avLst/>
            </a:prstGeom>
          </p:spPr>
        </p:pic>
        <p:sp>
          <p:nvSpPr>
            <p:cNvPr id="17" name="Tekstvak 16">
              <a:extLst>
                <a:ext uri="{FF2B5EF4-FFF2-40B4-BE49-F238E27FC236}">
                  <a16:creationId xmlns:a16="http://schemas.microsoft.com/office/drawing/2014/main" id="{AE4E1673-9669-C843-AE62-375098099629}"/>
                </a:ext>
              </a:extLst>
            </p:cNvPr>
            <p:cNvSpPr txBox="1"/>
            <p:nvPr/>
          </p:nvSpPr>
          <p:spPr>
            <a:xfrm>
              <a:off x="1008870" y="828885"/>
              <a:ext cx="1169936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600" b="1" dirty="0"/>
                <a:t>Canon van</a:t>
              </a:r>
            </a:p>
            <a:p>
              <a:r>
                <a:rPr lang="nl-NL" sz="1400" b="1" dirty="0"/>
                <a:t>Rosmalen</a:t>
              </a:r>
            </a:p>
          </p:txBody>
        </p:sp>
        <p:sp>
          <p:nvSpPr>
            <p:cNvPr id="18" name="Tekstvak 17">
              <a:extLst>
                <a:ext uri="{FF2B5EF4-FFF2-40B4-BE49-F238E27FC236}">
                  <a16:creationId xmlns:a16="http://schemas.microsoft.com/office/drawing/2014/main" id="{79009A77-7226-5ED4-B761-6EE0D295B257}"/>
                </a:ext>
              </a:extLst>
            </p:cNvPr>
            <p:cNvSpPr txBox="1"/>
            <p:nvPr/>
          </p:nvSpPr>
          <p:spPr>
            <a:xfrm rot="16200000">
              <a:off x="-338105" y="665602"/>
              <a:ext cx="126001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nl-NL" sz="2000" b="1" dirty="0">
                  <a:solidFill>
                    <a:schemeClr val="bg1"/>
                  </a:solidFill>
                </a:rPr>
                <a:t>GOTD</a:t>
              </a:r>
            </a:p>
          </p:txBody>
        </p:sp>
      </p:grp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CF465546-DEA1-2E10-B243-FA93DF4B0B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CA4F1-249A-491C-828F-122B510891A4}" type="slidenum">
              <a:rPr lang="nl-NL" smtClean="0"/>
              <a:t>7</a:t>
            </a:fld>
            <a:endParaRPr lang="nl-NL"/>
          </a:p>
        </p:txBody>
      </p:sp>
      <p:pic>
        <p:nvPicPr>
          <p:cNvPr id="6" name="Onlinemedia 5" title="OPENBAAR VERVOER IN NEDERLAND | Les van Tess #14">
            <a:hlinkClick r:id="" action="ppaction://media"/>
            <a:extLst>
              <a:ext uri="{FF2B5EF4-FFF2-40B4-BE49-F238E27FC236}">
                <a16:creationId xmlns:a16="http://schemas.microsoft.com/office/drawing/2014/main" id="{7897B68C-F77A-FB04-7238-BA6EC3A0D846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6"/>
          <a:stretch>
            <a:fillRect/>
          </a:stretch>
        </p:blipFill>
        <p:spPr>
          <a:xfrm>
            <a:off x="2315694" y="465001"/>
            <a:ext cx="9578627" cy="5411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159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7CFF03-9892-E17C-6E4A-5137B7241D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1092" y="2673529"/>
            <a:ext cx="4651500" cy="663977"/>
          </a:xfrm>
        </p:spPr>
        <p:txBody>
          <a:bodyPr>
            <a:normAutofit fontScale="90000"/>
          </a:bodyPr>
          <a:lstStyle/>
          <a:p>
            <a:r>
              <a:rPr lang="nl-NL" dirty="0">
                <a:solidFill>
                  <a:srgbClr val="FF6026"/>
                </a:solidFill>
              </a:rPr>
              <a:t>1800 - 1900</a:t>
            </a:r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3BEE9947-13F5-EEF0-9128-60EF30EDC853}"/>
              </a:ext>
            </a:extLst>
          </p:cNvPr>
          <p:cNvSpPr txBox="1"/>
          <p:nvPr/>
        </p:nvSpPr>
        <p:spPr>
          <a:xfrm>
            <a:off x="237456" y="3267029"/>
            <a:ext cx="609234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563" indent="-182563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nl-NL" sz="2000" dirty="0"/>
              <a:t>Tijd van  burgers en stoommachines:</a:t>
            </a:r>
          </a:p>
          <a:p>
            <a:pPr marL="182563" indent="-182563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nl-NL" sz="2000" dirty="0"/>
              <a:t>Burgers die beter zorgen voor degenen die dat zelf niet goed kunnen</a:t>
            </a:r>
          </a:p>
          <a:p>
            <a:pPr marL="182563" indent="-182563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nl-NL" sz="2000" dirty="0"/>
              <a:t>Stoommachines die voor meer snelheid zorgen: in het vervoer en in het maken van producten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FC708FAC-85BE-6593-2A37-4D8BADF26749}"/>
              </a:ext>
            </a:extLst>
          </p:cNvPr>
          <p:cNvSpPr txBox="1"/>
          <p:nvPr/>
        </p:nvSpPr>
        <p:spPr>
          <a:xfrm>
            <a:off x="34694" y="6004257"/>
            <a:ext cx="54802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i="1" dirty="0"/>
              <a:t>©© 2024 Jan van Nuland, samenstelling tekst en vormgeving – canonrosmalen@gmail.com</a:t>
            </a:r>
          </a:p>
        </p:txBody>
      </p:sp>
      <p:grpSp>
        <p:nvGrpSpPr>
          <p:cNvPr id="13" name="Groep 12">
            <a:extLst>
              <a:ext uri="{FF2B5EF4-FFF2-40B4-BE49-F238E27FC236}">
                <a16:creationId xmlns:a16="http://schemas.microsoft.com/office/drawing/2014/main" id="{C6E4ECD9-11DA-256D-25E6-73FE37ABA7C5}"/>
              </a:ext>
            </a:extLst>
          </p:cNvPr>
          <p:cNvGrpSpPr/>
          <p:nvPr/>
        </p:nvGrpSpPr>
        <p:grpSpPr>
          <a:xfrm>
            <a:off x="-565129" y="145857"/>
            <a:ext cx="2769953" cy="1406956"/>
            <a:chOff x="-507979" y="145857"/>
            <a:chExt cx="2769953" cy="1406956"/>
          </a:xfrm>
        </p:grpSpPr>
        <p:sp>
          <p:nvSpPr>
            <p:cNvPr id="14" name="Rechthoek: afgeronde hoeken 13">
              <a:extLst>
                <a:ext uri="{FF2B5EF4-FFF2-40B4-BE49-F238E27FC236}">
                  <a16:creationId xmlns:a16="http://schemas.microsoft.com/office/drawing/2014/main" id="{4C28DD5D-4AFE-EE51-F07B-E151FAAB77B8}"/>
                </a:ext>
              </a:extLst>
            </p:cNvPr>
            <p:cNvSpPr/>
            <p:nvPr/>
          </p:nvSpPr>
          <p:spPr>
            <a:xfrm>
              <a:off x="-507979" y="145857"/>
              <a:ext cx="2769953" cy="1406956"/>
            </a:xfrm>
            <a:prstGeom prst="roundRect">
              <a:avLst/>
            </a:prstGeom>
            <a:solidFill>
              <a:srgbClr val="FF602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7" name="Rechthoek: afgeronde hoeken 16">
              <a:extLst>
                <a:ext uri="{FF2B5EF4-FFF2-40B4-BE49-F238E27FC236}">
                  <a16:creationId xmlns:a16="http://schemas.microsoft.com/office/drawing/2014/main" id="{A1F82A46-A213-3E8A-3BDD-6DB4FD16E611}"/>
                </a:ext>
              </a:extLst>
            </p:cNvPr>
            <p:cNvSpPr/>
            <p:nvPr/>
          </p:nvSpPr>
          <p:spPr>
            <a:xfrm>
              <a:off x="485430" y="233577"/>
              <a:ext cx="1700138" cy="126001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pic>
          <p:nvPicPr>
            <p:cNvPr id="18" name="Afbeelding 17" descr="Afbeelding met Graphics, clipart, symbool&#10;&#10;Automatisch gegenereerde beschrijving">
              <a:extLst>
                <a:ext uri="{FF2B5EF4-FFF2-40B4-BE49-F238E27FC236}">
                  <a16:creationId xmlns:a16="http://schemas.microsoft.com/office/drawing/2014/main" id="{FE6F87A0-4AD8-3153-6413-F40E8D5BF8F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3149" y="862838"/>
              <a:ext cx="438206" cy="561913"/>
            </a:xfrm>
            <a:prstGeom prst="rect">
              <a:avLst/>
            </a:prstGeom>
          </p:spPr>
        </p:pic>
        <p:pic>
          <p:nvPicPr>
            <p:cNvPr id="19" name="Afbeelding 18" descr="Afbeelding met tekst, Lettertype, Graphics, logo&#10;&#10;Automatisch gegenereerde beschrijving">
              <a:extLst>
                <a:ext uri="{FF2B5EF4-FFF2-40B4-BE49-F238E27FC236}">
                  <a16:creationId xmlns:a16="http://schemas.microsoft.com/office/drawing/2014/main" id="{EBDA92A6-28C1-B7CB-AC9D-CA998AB4728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254" y="270691"/>
              <a:ext cx="1464490" cy="561913"/>
            </a:xfrm>
            <a:prstGeom prst="rect">
              <a:avLst/>
            </a:prstGeom>
          </p:spPr>
        </p:pic>
        <p:sp>
          <p:nvSpPr>
            <p:cNvPr id="20" name="Tekstvak 19">
              <a:extLst>
                <a:ext uri="{FF2B5EF4-FFF2-40B4-BE49-F238E27FC236}">
                  <a16:creationId xmlns:a16="http://schemas.microsoft.com/office/drawing/2014/main" id="{9C90258B-8259-718D-AA27-786112A1C6AE}"/>
                </a:ext>
              </a:extLst>
            </p:cNvPr>
            <p:cNvSpPr txBox="1"/>
            <p:nvPr/>
          </p:nvSpPr>
          <p:spPr>
            <a:xfrm>
              <a:off x="1008870" y="828885"/>
              <a:ext cx="1169936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600" b="1" dirty="0"/>
                <a:t>Canon van</a:t>
              </a:r>
            </a:p>
            <a:p>
              <a:r>
                <a:rPr lang="nl-NL" sz="1400" b="1" dirty="0"/>
                <a:t>Rosmalen</a:t>
              </a:r>
            </a:p>
          </p:txBody>
        </p:sp>
        <p:sp>
          <p:nvSpPr>
            <p:cNvPr id="21" name="Tekstvak 20">
              <a:extLst>
                <a:ext uri="{FF2B5EF4-FFF2-40B4-BE49-F238E27FC236}">
                  <a16:creationId xmlns:a16="http://schemas.microsoft.com/office/drawing/2014/main" id="{809E6B5E-18E2-0B27-5A90-0AB33D259C98}"/>
                </a:ext>
              </a:extLst>
            </p:cNvPr>
            <p:cNvSpPr txBox="1"/>
            <p:nvPr/>
          </p:nvSpPr>
          <p:spPr>
            <a:xfrm rot="16200000">
              <a:off x="-338105" y="665602"/>
              <a:ext cx="126001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nl-NL" sz="2000" b="1" dirty="0">
                  <a:solidFill>
                    <a:schemeClr val="bg1"/>
                  </a:solidFill>
                </a:rPr>
                <a:t>GOTD</a:t>
              </a:r>
            </a:p>
          </p:txBody>
        </p:sp>
      </p:grpSp>
      <p:sp>
        <p:nvSpPr>
          <p:cNvPr id="5" name="Rechthoek: afgeronde hoeken 4">
            <a:extLst>
              <a:ext uri="{FF2B5EF4-FFF2-40B4-BE49-F238E27FC236}">
                <a16:creationId xmlns:a16="http://schemas.microsoft.com/office/drawing/2014/main" id="{A8A98BA4-E27B-058C-89BF-CA1B95C76EE1}"/>
              </a:ext>
            </a:extLst>
          </p:cNvPr>
          <p:cNvSpPr/>
          <p:nvPr/>
        </p:nvSpPr>
        <p:spPr>
          <a:xfrm>
            <a:off x="359486" y="2130938"/>
            <a:ext cx="4563106" cy="457397"/>
          </a:xfrm>
          <a:prstGeom prst="roundRect">
            <a:avLst/>
          </a:prstGeom>
          <a:solidFill>
            <a:srgbClr val="FF602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Naar meer info op Canon-pagina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8B905CB9-9AD0-D2A3-0FC8-5BAEB4AFB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CA4F1-249A-491C-828F-122B510891A4}" type="slidenum">
              <a:rPr lang="nl-NL" smtClean="0"/>
              <a:t>8</a:t>
            </a:fld>
            <a:endParaRPr lang="nl-NL"/>
          </a:p>
        </p:txBody>
      </p:sp>
      <p:pic>
        <p:nvPicPr>
          <p:cNvPr id="7" name="Afbeelding 6" descr="Afbeelding met tekenfilm, schermopname, illustratie, kunst&#10;&#10;Automatisch gegenereerde beschrijving">
            <a:extLst>
              <a:ext uri="{FF2B5EF4-FFF2-40B4-BE49-F238E27FC236}">
                <a16:creationId xmlns:a16="http://schemas.microsoft.com/office/drawing/2014/main" id="{4C96AB2E-1F59-54BC-90FA-C8EBC331A39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2003" y="1026700"/>
            <a:ext cx="4812646" cy="4804599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59674E0C-04D9-D0F4-8DDF-1D7BDE76370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67572" y="208875"/>
            <a:ext cx="1355020" cy="1699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715998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1178</TotalTime>
  <Words>367</Words>
  <Application>Microsoft Office PowerPoint</Application>
  <PresentationFormat>Breedbeeld</PresentationFormat>
  <Paragraphs>86</Paragraphs>
  <Slides>8</Slides>
  <Notes>2</Notes>
  <HiddenSlides>0</HiddenSlides>
  <MMClips>1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Aptos</vt:lpstr>
      <vt:lpstr>Aptos Display</vt:lpstr>
      <vt:lpstr>Arial</vt:lpstr>
      <vt:lpstr>Kantoorthema</vt:lpstr>
      <vt:lpstr>PowerPoint-presentatie</vt:lpstr>
      <vt:lpstr>Vanaf 1881 station</vt:lpstr>
      <vt:lpstr>Alles gemakkelijker</vt:lpstr>
      <vt:lpstr>Betere zorg</vt:lpstr>
      <vt:lpstr>Franse Tijd</vt:lpstr>
      <vt:lpstr>Wow: lekker naar school!</vt:lpstr>
      <vt:lpstr>Extra</vt:lpstr>
      <vt:lpstr>1800 - 1900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Jan van Nuland</dc:creator>
  <cp:lastModifiedBy>Jan van Nuland</cp:lastModifiedBy>
  <cp:revision>4</cp:revision>
  <dcterms:created xsi:type="dcterms:W3CDTF">2024-05-03T10:11:38Z</dcterms:created>
  <dcterms:modified xsi:type="dcterms:W3CDTF">2024-05-25T12:08:58Z</dcterms:modified>
</cp:coreProperties>
</file>