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61" r:id="rId2"/>
    <p:sldId id="271" r:id="rId3"/>
    <p:sldId id="299" r:id="rId4"/>
    <p:sldId id="353" r:id="rId5"/>
    <p:sldId id="358" r:id="rId6"/>
    <p:sldId id="361" r:id="rId7"/>
    <p:sldId id="359" r:id="rId8"/>
    <p:sldId id="362" r:id="rId9"/>
    <p:sldId id="363" r:id="rId10"/>
    <p:sldId id="316" r:id="rId11"/>
    <p:sldId id="360" r:id="rId12"/>
    <p:sldId id="312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/>
        </p14:section>
        <p14:section name="Inhoudelijke uitleg" id="{3E123673-A890-494A-ACFD-1CA1909DF22B}">
          <p14:sldIdLst>
            <p14:sldId id="353"/>
            <p14:sldId id="358"/>
            <p14:sldId id="361"/>
            <p14:sldId id="359"/>
            <p14:sldId id="362"/>
            <p14:sldId id="363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60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566"/>
    <p:restoredTop sz="94719"/>
  </p:normalViewPr>
  <p:slideViewPr>
    <p:cSldViewPr snapToGrid="0">
      <p:cViewPr varScale="1">
        <p:scale>
          <a:sx n="79" d="100"/>
          <a:sy n="79" d="100"/>
        </p:scale>
        <p:origin x="11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2-1-2025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e.wikipedia.org/wiki/Nordostasien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allpaperaccess.com/stacks-of-money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reativefabrica.com/product/north-korea-economy-infographic-charts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creativefabrica.com/product/south-korea-economy-infographic-charts/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bgStqDzoV1o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P2 verschillen tussen Noord en Zuid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Januari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3" name="Afbeelding 2" descr="Afbeelding met buitenshuis, hemel, eigendom, gebouw&#10;&#10;Automatisch gegenereerde beschrijving">
            <a:extLst>
              <a:ext uri="{FF2B5EF4-FFF2-40B4-BE49-F238E27FC236}">
                <a16:creationId xmlns:a16="http://schemas.microsoft.com/office/drawing/2014/main" id="{59721E0C-E909-0A48-37CD-4A8DF696A5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994411" y="464455"/>
            <a:ext cx="4190476" cy="248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Ga aan de slag met de opdrachten van paragraaf 7.2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leesboek, basisboek en je buren om er uit te komen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37A083A-ADE4-D394-BAE8-EAC74963BB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86151AA2-531F-BF01-98EF-14AC4800228D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A5D9814F-1BFD-A796-08F0-1E34F408F9A2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9D29061-4536-FF16-BCE7-981B10087E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E1C22379-FC69-2C51-B25A-F583DE94EEA8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E53280A-4939-E33E-7EA5-8CF98780ED14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Ken je het begrip planeconomie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2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6CA3EA0-4B60-A34F-7FD6-270C191FFE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800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Huiswerk 7.2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Ken je het begrip planeconomie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2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4D2E82-1AE4-1BC9-ABEC-23FA5EB65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C447F50A-A36F-2F3B-6377-3A800389041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3BE0293-9D42-769C-590F-E013022367B5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03351D5-D494-4EED-E30B-271D9EF3C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55B1816F-8612-B4C9-FED9-1DCB03A96B26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Economische verschillen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E7F33B4-6639-60D9-5BCE-AA9058735E23}"/>
              </a:ext>
            </a:extLst>
          </p:cNvPr>
          <p:cNvSpPr txBox="1"/>
          <p:nvPr/>
        </p:nvSpPr>
        <p:spPr>
          <a:xfrm>
            <a:off x="1274323" y="1984443"/>
            <a:ext cx="53030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Tussen de landen zijn meer </a:t>
            </a:r>
            <a:r>
              <a:rPr lang="nl-NL" sz="2400" dirty="0" err="1"/>
              <a:t>veschillen</a:t>
            </a:r>
            <a:r>
              <a:rPr lang="nl-NL" sz="2400" dirty="0"/>
              <a:t> te vinden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Ook </a:t>
            </a:r>
            <a:r>
              <a:rPr lang="nl-NL" sz="2400" b="1" dirty="0"/>
              <a:t>economisch </a:t>
            </a:r>
            <a:r>
              <a:rPr lang="nl-NL" sz="2400" dirty="0"/>
              <a:t>verschillen de landen van elkaar</a:t>
            </a:r>
          </a:p>
        </p:txBody>
      </p:sp>
      <p:pic>
        <p:nvPicPr>
          <p:cNvPr id="8" name="Afbeelding 7" descr="Afbeelding met Contant, geld, Geldverwerking, dollar&#10;&#10;Automatisch gegenereerde beschrijving">
            <a:extLst>
              <a:ext uri="{FF2B5EF4-FFF2-40B4-BE49-F238E27FC236}">
                <a16:creationId xmlns:a16="http://schemas.microsoft.com/office/drawing/2014/main" id="{8AD0D9DD-F65A-17E9-88C4-A450D68301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348919" y="1714500"/>
            <a:ext cx="514350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7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FD7A0B-D15E-86F9-44C1-4C0CE6343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96649D47-055C-5E76-9F05-6455D7AD0851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0929CD1-BEAE-A27C-E0EB-9BECAE602153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143C10D7-E21A-8235-8D32-AEC4C4B04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A0735EE-ED8A-8187-6BCA-D14FBE895A6A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Noord-Korea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FF8E140-5C2A-90BF-36DC-E35C7AE1776C}"/>
              </a:ext>
            </a:extLst>
          </p:cNvPr>
          <p:cNvSpPr txBox="1"/>
          <p:nvPr/>
        </p:nvSpPr>
        <p:spPr>
          <a:xfrm>
            <a:off x="1274323" y="1984443"/>
            <a:ext cx="5303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Communistisch</a:t>
            </a:r>
            <a:r>
              <a:rPr lang="nl-NL" sz="2400" dirty="0"/>
              <a:t> dus de overheid bepaalt welke fabriek wat moet 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Heel erg arm, de meeste mensen zijn laagopgeleid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Geen toegang tot de wereldmarkt </a:t>
            </a:r>
          </a:p>
        </p:txBody>
      </p:sp>
      <p:pic>
        <p:nvPicPr>
          <p:cNvPr id="9" name="Afbeelding 8" descr="Afbeelding met tekst, Lettertype, schermopname, poster&#10;&#10;Automatisch gegenereerde beschrijving">
            <a:extLst>
              <a:ext uri="{FF2B5EF4-FFF2-40B4-BE49-F238E27FC236}">
                <a16:creationId xmlns:a16="http://schemas.microsoft.com/office/drawing/2014/main" id="{0B4BDA63-B29B-F208-6121-2F55A211E1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98859" y="1643556"/>
            <a:ext cx="5103779" cy="3189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980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6A0FC7-0ACA-A2D0-C331-060A14698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B014F85-9851-57CF-CB0C-375789CAE9B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E965923-F75B-A151-815E-16213D74387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BB26209-D471-42CE-ED5A-AC0BCC4A5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EE14AA-F6FA-1D32-2B9D-B0C154904984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Zuid-Korea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38B984-C2CD-B79A-E51C-430E2900C9D7}"/>
              </a:ext>
            </a:extLst>
          </p:cNvPr>
          <p:cNvSpPr txBox="1"/>
          <p:nvPr/>
        </p:nvSpPr>
        <p:spPr>
          <a:xfrm>
            <a:off x="1274323" y="1984443"/>
            <a:ext cx="53030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Vrije markt </a:t>
            </a:r>
            <a:r>
              <a:rPr lang="nl-NL" sz="2400" dirty="0"/>
              <a:t>ieder bedrijf mag zelf bepalen wat ze maken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Internationaal georiënteerd, dit betekent dat export heel belangrijk 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Amerika is een van de vaste partners </a:t>
            </a:r>
          </a:p>
        </p:txBody>
      </p:sp>
      <p:pic>
        <p:nvPicPr>
          <p:cNvPr id="8" name="Afbeelding 7" descr="Afbeelding met tekst, schermopname, Lettertype, menu&#10;&#10;Automatisch gegenereerde beschrijving">
            <a:extLst>
              <a:ext uri="{FF2B5EF4-FFF2-40B4-BE49-F238E27FC236}">
                <a16:creationId xmlns:a16="http://schemas.microsoft.com/office/drawing/2014/main" id="{FF7F9D5D-FA81-651D-8FFB-222C236330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98859" y="1867710"/>
            <a:ext cx="4996126" cy="312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353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551262-5776-26A0-C89C-615984C4D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44D1A197-93D0-8541-9952-FB29CA4F231D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4FF4E35-265D-145E-0092-D098383DCEE2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8D5D086C-364C-8F89-DE6F-C5195D35C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CD1B23-1BEC-3B18-C73D-E0F96B18B508}"/>
              </a:ext>
            </a:extLst>
          </p:cNvPr>
          <p:cNvSpPr txBox="1"/>
          <p:nvPr/>
        </p:nvSpPr>
        <p:spPr>
          <a:xfrm>
            <a:off x="4202348" y="1918349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Economische verschillen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F2C1681-3410-944B-3259-8D85C8400ED0}"/>
              </a:ext>
            </a:extLst>
          </p:cNvPr>
          <p:cNvSpPr txBox="1"/>
          <p:nvPr/>
        </p:nvSpPr>
        <p:spPr>
          <a:xfrm>
            <a:off x="4202348" y="3013501"/>
            <a:ext cx="4042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Lees bladzijde 107 alinea 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7650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AA91A4-E4FD-3A11-F63C-9C4950A42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B19A0FC-5189-ED4A-64DB-00E1F09E4EE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F361961-0454-7851-0D89-48541D14438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FA0EB39-A4AD-E6B2-39F1-449AB73ED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7ED83C8-D821-5C52-8E04-65D386167D7D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Wereldwijde spanningen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B2A1FB6-8429-9859-61EF-7F1A55AA2791}"/>
              </a:ext>
            </a:extLst>
          </p:cNvPr>
          <p:cNvSpPr txBox="1"/>
          <p:nvPr/>
        </p:nvSpPr>
        <p:spPr>
          <a:xfrm>
            <a:off x="1275843" y="2003898"/>
            <a:ext cx="53030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De oorlog heeft voor spanningen gezorgd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Noord-Korea heeft een markt verbod voor bijna alle landen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Noord-Korea test raketten met nucleaire wapens, de spanning is om te snijden </a:t>
            </a:r>
          </a:p>
        </p:txBody>
      </p:sp>
      <p:pic>
        <p:nvPicPr>
          <p:cNvPr id="9" name="Afbeelding 8" descr="Afbeelding met tekst, buitenshuis, Reclamebord, gebouw&#10;&#10;Automatisch gegenereerde beschrijving">
            <a:extLst>
              <a:ext uri="{FF2B5EF4-FFF2-40B4-BE49-F238E27FC236}">
                <a16:creationId xmlns:a16="http://schemas.microsoft.com/office/drawing/2014/main" id="{00397783-5DED-3ADD-8E65-15061EDD3D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708843" y="1507762"/>
            <a:ext cx="5123300" cy="384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82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C2D5823-A703-4455-6B48-5FB91B09FA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DCDAC22E-6E99-C3B6-0237-17BD7819909A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6CBC0B3-1ED4-AFE8-EE4E-34D711638669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6743DD0-7406-A9D0-56DD-3A431273F8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9477ABE0-DD2A-FB36-61A4-CBC120705BB3}"/>
              </a:ext>
            </a:extLst>
          </p:cNvPr>
          <p:cNvSpPr txBox="1"/>
          <p:nvPr/>
        </p:nvSpPr>
        <p:spPr>
          <a:xfrm>
            <a:off x="3570050" y="1918349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Wereldwijde spanningen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0307A6B-4084-FF0C-B520-A6F44B444167}"/>
              </a:ext>
            </a:extLst>
          </p:cNvPr>
          <p:cNvSpPr txBox="1"/>
          <p:nvPr/>
        </p:nvSpPr>
        <p:spPr>
          <a:xfrm>
            <a:off x="4074786" y="3013501"/>
            <a:ext cx="4042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Lees bladzijde 107 alinea 4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4024232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8018</TotalTime>
  <Words>225</Words>
  <Application>Microsoft Office PowerPoint</Application>
  <PresentationFormat>Breedbeeld</PresentationFormat>
  <Paragraphs>55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6" baseType="lpstr">
      <vt:lpstr>Aptos</vt:lpstr>
      <vt:lpstr>Aptos Display</vt:lpstr>
      <vt:lpstr>Arial</vt:lpstr>
      <vt:lpstr>Kantoorthema</vt:lpstr>
      <vt:lpstr>P2 verschillen tussen Noord en Zuid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49</cp:revision>
  <dcterms:created xsi:type="dcterms:W3CDTF">2024-03-17T14:02:00Z</dcterms:created>
  <dcterms:modified xsi:type="dcterms:W3CDTF">2025-01-02T14:33:18Z</dcterms:modified>
</cp:coreProperties>
</file>