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61" r:id="rId2"/>
    <p:sldId id="271" r:id="rId3"/>
    <p:sldId id="299" r:id="rId4"/>
    <p:sldId id="327" r:id="rId5"/>
    <p:sldId id="343" r:id="rId6"/>
    <p:sldId id="344" r:id="rId7"/>
    <p:sldId id="345" r:id="rId8"/>
    <p:sldId id="347" r:id="rId9"/>
    <p:sldId id="348" r:id="rId10"/>
    <p:sldId id="316" r:id="rId11"/>
    <p:sldId id="349" r:id="rId12"/>
    <p:sldId id="312" r:id="rId1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slide" id="{EE277988-F856-DB4B-A692-D1A0E81DEBAB}">
          <p14:sldIdLst>
            <p14:sldId id="261"/>
          </p14:sldIdLst>
        </p14:section>
        <p14:section name="Lesoverzicht" id="{98534FA4-8EED-5141-84FD-9291667B564F}">
          <p14:sldIdLst>
            <p14:sldId id="271"/>
            <p14:sldId id="299"/>
          </p14:sldIdLst>
        </p14:section>
        <p14:section name="Introductie tot het onderwerp" id="{41044E78-4E51-DD47-A842-5CEB2C686323}">
          <p14:sldIdLst/>
        </p14:section>
        <p14:section name="Inhoudelijke uitleg" id="{3E123673-A890-494A-ACFD-1CA1909DF22B}">
          <p14:sldIdLst>
            <p14:sldId id="327"/>
            <p14:sldId id="343"/>
            <p14:sldId id="344"/>
            <p14:sldId id="345"/>
            <p14:sldId id="347"/>
            <p14:sldId id="348"/>
          </p14:sldIdLst>
        </p14:section>
        <p14:section name="Zelfstandig werken" id="{056BFE0D-07E6-0942-800D-BB513C73D450}">
          <p14:sldIdLst>
            <p14:sldId id="316"/>
          </p14:sldIdLst>
        </p14:section>
        <p14:section name="Nabespreking" id="{82CF126B-6517-1347-9E6A-1F2D89A5E748}">
          <p14:sldIdLst>
            <p14:sldId id="349"/>
            <p14:sldId id="31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85816A4-F68D-E895-9F67-2026672CC35D}" name="Coen Sluijter (1028322)" initials="CS" userId="S::1028322@hr.nl::22f55ece-e646-44e7-8b93-01c7fc0a48b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0FF"/>
    <a:srgbClr val="E8BB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66"/>
    <p:restoredTop sz="94719"/>
  </p:normalViewPr>
  <p:slideViewPr>
    <p:cSldViewPr snapToGrid="0">
      <p:cViewPr varScale="1">
        <p:scale>
          <a:sx n="79" d="100"/>
          <a:sy n="79" d="100"/>
        </p:scale>
        <p:origin x="11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25726-0DDB-5144-8EE8-187E0E6897A6}" type="datetimeFigureOut">
              <a:rPr lang="nl-NL" smtClean="0"/>
              <a:t>2-1-2025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02177-7AC2-E541-A4D2-65FAEB5D562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4510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502177-7AC2-E541-A4D2-65FAEB5D562C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3791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78BDE-A7B7-9ABB-82EB-D361EBE2C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71B565D-58AB-0010-7EF6-8435DD71B9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3388EF1-6ED6-7551-0D83-37417235DF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816D8CB-BBA5-DC53-D6A3-21A6B67FC8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502177-7AC2-E541-A4D2-65FAEB5D562C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23284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8A70DA-F94C-DDAE-520F-7AAA74680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B6A56CA4-9A55-35B8-8138-E1CDACD214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CF492D64-5F3E-E9E3-52E1-AC3231125C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E7188B9-6159-C946-4816-BA64D1ECC0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502177-7AC2-E541-A4D2-65FAEB5D562C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5452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EF7F2-E325-5959-F0EF-CF247E714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CA4F9942-0A03-4CB4-E306-2CAE340C8C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D3904F31-88AD-B889-F492-D14BB71D92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0C5E7A5-C4D9-42D3-3099-7C4CFCB97B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502177-7AC2-E541-A4D2-65FAEB5D562C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9788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94900E-69AA-1596-20F2-834D096E2E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A13F06F-0F6B-29E1-8C74-0A7E0F637C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9BE0E49-8D48-528C-849A-EA5409646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2-1-2025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8CA454F-172E-2251-FA90-3C93CC3FA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BF2DF50-979C-429A-EB3C-3DEC7D3AA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8521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7058B9-1FCD-A65B-B653-C4C222CC9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AD30705-A350-3E65-4B77-F7AC90AAB7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2322F29-78EA-3F04-8659-2C5B93393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2-1-2025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12F81FD-B1F4-1D04-9CEE-FC8F23068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4F93769-E266-BD63-8B2B-4252F444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119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DF0E8D77-25DB-2443-2BB5-3442327FAA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0410AE1-E0B6-9C14-4C31-1AF4D198EC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2C30AD6-7179-1226-DE90-4CB787A0E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2-1-2025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0BCEC33-5541-3202-ADFE-5B28A2FB7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632A542-C11B-43B9-405F-110327774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6648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0642B9-EFC7-6504-9B29-D2DF7208F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AECF7E6-F951-6E5A-9881-B26CE7D449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BC0C36C-8B0E-F6FB-A6BE-6F272FA07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2-1-2025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6E2322-981C-0F20-E5F3-F170D78FF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8FA03B-8805-527E-2D95-706CDB23B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9094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E904D3-2E05-9185-AA10-11D5C95D6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FF88C24-E590-817A-CD20-05ADD82F82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88838CA-49BF-7DB5-C677-A64C133D9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2-1-2025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80A7333-AB35-D533-0A10-9D325DE05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B4E232-1C86-16FF-87B8-F8BF66769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1343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DFAF66-BDCC-4081-1830-374CFA744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20344CB-B621-22A8-8F05-CCB94F953F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769E4F8-445D-F947-DB9D-D9817AB57A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3FD3C1F-34A0-C29E-827E-FB209FE2D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2-1-2025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D43BD31-942B-A92F-3D80-DC051201E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F4170CA-B1E0-CE38-CB43-9A2C1C3B8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2377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1A023C-C786-0E5B-698D-8C2C99216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C071268-6840-891D-BA8F-D540443F0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4CA8797-35AF-F4AE-219C-74552B32B5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1AA5A3C-1244-CE68-5B9E-74399D0CBB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D76E908-5CE2-EC21-198D-CCF0B38DCB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C84A779C-6719-F6EB-DF9F-E9D2392D0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2-1-2025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4CCC825-B673-2BB6-FB08-B4774B13E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689AAAE-A047-C8C8-8D55-EFA565548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3941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6B6D22-099B-E423-5951-5CD47C557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4E3399B-BC86-251D-F1BA-9FECE9D18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2-1-2025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AD60251-30A4-87D3-DE09-E985C0EF1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91ADD91-B930-D1DD-B9C2-5F714835E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9912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EEE12100-8651-454E-2BED-6437A9404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2-1-2025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566CCA6-E7EF-F74D-9326-D4BEBC969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7F03B87-424E-A7B5-475D-FA4CFA708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1908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DE9DC8-8A85-B7E3-330F-975F7B18B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2B2110E-8778-E875-C59A-90C692217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4CABF69-15AF-7C7A-026D-FA72FAC84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9F87FAB-F7EA-46A2-B0E1-18532ECA0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2-1-2025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1FD8D6C-0EF8-FB62-3B1C-1401627B8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4E56241-0E48-CF98-886F-75C88A54C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449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258353-CD4D-80E5-470E-E1E77A160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AD18DF5-7B27-F442-E44A-1AA63C1F93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58B4FDA-87C6-45E2-ED65-2A02470DC0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8F5523F-A06D-01F7-969B-C095BDA18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5061-B880-8A45-B2CE-DC0611F0A496}" type="datetimeFigureOut">
              <a:rPr lang="nl-NL" smtClean="0"/>
              <a:t>2-1-2025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5B4EAB5-EFEC-E3DF-9014-2A0B8C4F1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B33C0D1-A5A6-3BE6-FF5D-683A322E2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0042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1BCD670-D6CE-7D19-C066-4A9AD92DD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CF36612-C331-BFD5-620C-F62709BA60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CCB65FA-E3FD-0467-401D-553F7C4E12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745061-B880-8A45-B2CE-DC0611F0A496}" type="datetimeFigureOut">
              <a:rPr lang="nl-NL" smtClean="0"/>
              <a:t>2-1-2025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701683E-FA49-6F7C-BFAE-A2D2B05D5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1D7D8E7-9A33-8610-FDB6-F3AD9C2704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C72B56-E4CF-B344-9E57-6F49D558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8969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li.wikipedia.org/wiki/Noord-Korea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lickr.com/photos/roman-harak/5015834176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l.dreamstime.com/stock-illustratie-de-kaart-van-noord-korea-op-een-wereldkaart-met-vlag-en-kaartwijzer-vector-illustratie-image8486708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rasildefato.com.br/2024/01/06/pelo-segundo-dia-consecutivo-coreia-do-norte-dispara-misseis-proximos-a-fronteira-com-o-sul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ommons.wikimedia.org/wiki/File:Flag_of_South_Korea.svg" TargetMode="Externa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nl.dreamstime.com/stock-illustratie-de-kaart-van-zuid-korea-op-een-wereldkaart-met-vlag-en-kaartwijzer-vector-illustratie-image84870923" TargetMode="Externa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1.png"/><Relationship Id="rId7" Type="http://schemas.openxmlformats.org/officeDocument/2006/relationships/hyperlink" Target="https://1000marcas.net/lg-logo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hyperlink" Target="http://www.techzim.co.zw/2017/09/samsung-dethroned-intel-as-biggest-chip-maker/" TargetMode="External"/><Relationship Id="rId4" Type="http://schemas.openxmlformats.org/officeDocument/2006/relationships/image" Target="../media/image8.jpg"/><Relationship Id="rId9" Type="http://schemas.openxmlformats.org/officeDocument/2006/relationships/hyperlink" Target="https://wallpaperaccess.com/seoul-at-nigh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677B49F-20A5-EA40-B4C3-391787A3F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38"/>
            <a:ext cx="10744065" cy="2852737"/>
          </a:xfrm>
        </p:spPr>
        <p:txBody>
          <a:bodyPr anchor="b">
            <a:normAutofit/>
          </a:bodyPr>
          <a:lstStyle/>
          <a:p>
            <a:r>
              <a:rPr lang="nl-NL" dirty="0"/>
              <a:t>Noord en Zuid Korea intro</a:t>
            </a:r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788D5772-B204-1335-6655-B6C60520E6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63313"/>
            <a:ext cx="10515600" cy="1500187"/>
          </a:xfrm>
        </p:spPr>
        <p:txBody>
          <a:bodyPr>
            <a:normAutofit/>
          </a:bodyPr>
          <a:lstStyle/>
          <a:p>
            <a:r>
              <a:rPr lang="nl-NL" dirty="0"/>
              <a:t>Januari 2025</a:t>
            </a:r>
          </a:p>
          <a:p>
            <a:r>
              <a:rPr lang="nl-NL" dirty="0"/>
              <a:t>Schrift, boeken en een pen op tafel</a:t>
            </a:r>
          </a:p>
          <a:p>
            <a:endParaRPr lang="nl-NL" dirty="0"/>
          </a:p>
        </p:txBody>
      </p:sp>
      <p:pic>
        <p:nvPicPr>
          <p:cNvPr id="10" name="Afbeelding 9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C123A5AD-9AA3-1460-BA37-574A22F6B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pic>
        <p:nvPicPr>
          <p:cNvPr id="3" name="Afbeelding 2" descr="Afbeelding met tekst, kaart, schermopname, atlas&#10;&#10;Automatisch gegenereerde beschrijving">
            <a:extLst>
              <a:ext uri="{FF2B5EF4-FFF2-40B4-BE49-F238E27FC236}">
                <a16:creationId xmlns:a16="http://schemas.microsoft.com/office/drawing/2014/main" id="{89029E12-BB9A-79DE-B94F-9BCE26734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485235" y="264602"/>
            <a:ext cx="3208828" cy="329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50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24EF7B-5DC5-8EB7-E80C-C9568B010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A978577F-4D64-0CAA-5F85-94100BFB23FB}"/>
              </a:ext>
            </a:extLst>
          </p:cNvPr>
          <p:cNvSpPr/>
          <p:nvPr/>
        </p:nvSpPr>
        <p:spPr>
          <a:xfrm>
            <a:off x="4977654" y="209682"/>
            <a:ext cx="2236691" cy="38213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Zelfstandig werken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27E48A80-DB66-0E1B-1D30-9CEC6607CF9B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F81EA693-5A72-41B2-549C-568C9BF9C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F15AB474-51D0-0B9A-633F-46E97ABD5BC6}"/>
              </a:ext>
            </a:extLst>
          </p:cNvPr>
          <p:cNvSpPr txBox="1"/>
          <p:nvPr/>
        </p:nvSpPr>
        <p:spPr>
          <a:xfrm>
            <a:off x="1271574" y="1871128"/>
            <a:ext cx="964885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De opdracht wordt nu uitgedeeld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Lees deze met je buurman of buurvrouw goed door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Ga rustig aan de slag, gebruik je lesboek als je er niet uit komt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Aan het eind van de les lever je deze in, niet af? Huiswerk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8349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9BA0B1-BE3A-6724-329B-C6B0ED7C8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fgeronde rechthoek 5">
            <a:extLst>
              <a:ext uri="{FF2B5EF4-FFF2-40B4-BE49-F238E27FC236}">
                <a16:creationId xmlns:a16="http://schemas.microsoft.com/office/drawing/2014/main" id="{7C189D7A-126B-2AC3-9BF4-11E7D898421A}"/>
              </a:ext>
            </a:extLst>
          </p:cNvPr>
          <p:cNvSpPr/>
          <p:nvPr/>
        </p:nvSpPr>
        <p:spPr>
          <a:xfrm>
            <a:off x="5420436" y="156950"/>
            <a:ext cx="1351128" cy="36849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Voortgang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06D6D11-BBCA-C455-3473-4FA598575BAC}"/>
              </a:ext>
            </a:extLst>
          </p:cNvPr>
          <p:cNvSpPr txBox="1"/>
          <p:nvPr/>
        </p:nvSpPr>
        <p:spPr>
          <a:xfrm>
            <a:off x="1514901" y="1337481"/>
            <a:ext cx="8461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  <a:p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4140A05B-3B49-7A1E-5C74-C7933BD6D319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rgbClr val="E8BBE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6B39D465-B964-7374-DC48-8B4BF69B648C}"/>
              </a:ext>
            </a:extLst>
          </p:cNvPr>
          <p:cNvSpPr txBox="1"/>
          <p:nvPr/>
        </p:nvSpPr>
        <p:spPr>
          <a:xfrm>
            <a:off x="1667301" y="1166715"/>
            <a:ext cx="772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 err="1"/>
              <a:t>To</a:t>
            </a:r>
            <a:r>
              <a:rPr lang="nl-NL" sz="3600" b="1" dirty="0"/>
              <a:t> do’s van vandaag 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5427E51A-9D64-E99C-057B-9989DB905E32}"/>
              </a:ext>
            </a:extLst>
          </p:cNvPr>
          <p:cNvSpPr txBox="1"/>
          <p:nvPr/>
        </p:nvSpPr>
        <p:spPr>
          <a:xfrm>
            <a:off x="1514901" y="2154578"/>
            <a:ext cx="9034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Na deze les hebben wij een introductie gemaakt met H7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Na deze les weet je waar de twee landen liggen</a:t>
            </a:r>
          </a:p>
        </p:txBody>
      </p:sp>
      <p:pic>
        <p:nvPicPr>
          <p:cNvPr id="2" name="Afbeelding 1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79A5750D-15EF-2A9C-F7FE-8C3D9E0EA6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929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2B6421-B8DC-61B2-D978-E29AD9AED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fgeronde rechthoek 5">
            <a:extLst>
              <a:ext uri="{FF2B5EF4-FFF2-40B4-BE49-F238E27FC236}">
                <a16:creationId xmlns:a16="http://schemas.microsoft.com/office/drawing/2014/main" id="{45BBE833-5FF6-3D60-9BB6-9B9D1EB7E15B}"/>
              </a:ext>
            </a:extLst>
          </p:cNvPr>
          <p:cNvSpPr/>
          <p:nvPr/>
        </p:nvSpPr>
        <p:spPr>
          <a:xfrm>
            <a:off x="5420436" y="156950"/>
            <a:ext cx="1351128" cy="36849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Voortgang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931DE88-BD32-C8E4-F144-DA9E3B151001}"/>
              </a:ext>
            </a:extLst>
          </p:cNvPr>
          <p:cNvSpPr txBox="1"/>
          <p:nvPr/>
        </p:nvSpPr>
        <p:spPr>
          <a:xfrm>
            <a:off x="1514901" y="1337481"/>
            <a:ext cx="8461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  <a:p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EB483CF3-F24A-3027-B305-191EA52815BF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rgbClr val="E8BBE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98E51204-59A9-9862-3888-7AB85D21C357}"/>
              </a:ext>
            </a:extLst>
          </p:cNvPr>
          <p:cNvSpPr txBox="1"/>
          <p:nvPr/>
        </p:nvSpPr>
        <p:spPr>
          <a:xfrm>
            <a:off x="1667301" y="1166715"/>
            <a:ext cx="772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/>
              <a:t>Volgende les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DDB3B750-EF12-B970-8541-01720B0E7F50}"/>
              </a:ext>
            </a:extLst>
          </p:cNvPr>
          <p:cNvSpPr txBox="1"/>
          <p:nvPr/>
        </p:nvSpPr>
        <p:spPr>
          <a:xfrm>
            <a:off x="1877713" y="1874630"/>
            <a:ext cx="9034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Huiswerk: de opdracht uit de les als deze nog niet af was</a:t>
            </a:r>
          </a:p>
        </p:txBody>
      </p:sp>
      <p:pic>
        <p:nvPicPr>
          <p:cNvPr id="2" name="Afbeelding 1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74E92E4B-CD80-27F9-CFBD-4F1EC9237F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174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fgeronde rechthoek 5">
            <a:extLst>
              <a:ext uri="{FF2B5EF4-FFF2-40B4-BE49-F238E27FC236}">
                <a16:creationId xmlns:a16="http://schemas.microsoft.com/office/drawing/2014/main" id="{CF3A02FA-8835-BD85-BC8B-5369538B102B}"/>
              </a:ext>
            </a:extLst>
          </p:cNvPr>
          <p:cNvSpPr/>
          <p:nvPr/>
        </p:nvSpPr>
        <p:spPr>
          <a:xfrm>
            <a:off x="5420436" y="156950"/>
            <a:ext cx="1351128" cy="36849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Voortgang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E31430B2-075C-A1C6-3BF9-7BFEC2B52D08}"/>
              </a:ext>
            </a:extLst>
          </p:cNvPr>
          <p:cNvSpPr txBox="1"/>
          <p:nvPr/>
        </p:nvSpPr>
        <p:spPr>
          <a:xfrm>
            <a:off x="1514901" y="1337481"/>
            <a:ext cx="8461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  <a:p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FA25A12C-B2A9-7D90-43C0-C8E8BB28FCDB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rgbClr val="E8BBE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A56C896-D44D-FBAE-5DC0-6F4E0B893644}"/>
              </a:ext>
            </a:extLst>
          </p:cNvPr>
          <p:cNvSpPr txBox="1"/>
          <p:nvPr/>
        </p:nvSpPr>
        <p:spPr>
          <a:xfrm>
            <a:off x="1667301" y="1166715"/>
            <a:ext cx="772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/>
              <a:t>Planning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B9BA3CD0-94B9-7EAF-ACE2-96FC06D37BF5}"/>
              </a:ext>
            </a:extLst>
          </p:cNvPr>
          <p:cNvSpPr txBox="1"/>
          <p:nvPr/>
        </p:nvSpPr>
        <p:spPr>
          <a:xfrm>
            <a:off x="1906896" y="1813046"/>
            <a:ext cx="90348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Leerdoelen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Noord-Korea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Zuid-Korea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Opdracht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Afsluiting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</p:txBody>
      </p:sp>
      <p:pic>
        <p:nvPicPr>
          <p:cNvPr id="2" name="Afbeelding 1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7DC06481-4140-2F87-24F8-6709335EC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24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5BF445-5B48-6828-481E-792CF38629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fgeronde rechthoek 5">
            <a:extLst>
              <a:ext uri="{FF2B5EF4-FFF2-40B4-BE49-F238E27FC236}">
                <a16:creationId xmlns:a16="http://schemas.microsoft.com/office/drawing/2014/main" id="{CD0DBF34-4A3E-50FE-3BE2-E7ADB30BB7E8}"/>
              </a:ext>
            </a:extLst>
          </p:cNvPr>
          <p:cNvSpPr/>
          <p:nvPr/>
        </p:nvSpPr>
        <p:spPr>
          <a:xfrm>
            <a:off x="5420436" y="156950"/>
            <a:ext cx="1351128" cy="36849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Voortgang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1321D24B-E0EB-1D3C-CA4E-C0036232EB59}"/>
              </a:ext>
            </a:extLst>
          </p:cNvPr>
          <p:cNvSpPr txBox="1"/>
          <p:nvPr/>
        </p:nvSpPr>
        <p:spPr>
          <a:xfrm>
            <a:off x="1514901" y="1337481"/>
            <a:ext cx="8461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  <a:p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26CD3ABB-5280-938F-9A2B-518AA84EC9DE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rgbClr val="E8BBE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D098151-1E22-E421-6045-CE72366259EA}"/>
              </a:ext>
            </a:extLst>
          </p:cNvPr>
          <p:cNvSpPr txBox="1"/>
          <p:nvPr/>
        </p:nvSpPr>
        <p:spPr>
          <a:xfrm>
            <a:off x="1667301" y="1166715"/>
            <a:ext cx="772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 err="1"/>
              <a:t>To</a:t>
            </a:r>
            <a:r>
              <a:rPr lang="nl-NL" sz="3600" b="1" dirty="0"/>
              <a:t> do’s van vandaag 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AC0587DE-F6DA-9943-B47D-58F87C609B68}"/>
              </a:ext>
            </a:extLst>
          </p:cNvPr>
          <p:cNvSpPr txBox="1"/>
          <p:nvPr/>
        </p:nvSpPr>
        <p:spPr>
          <a:xfrm>
            <a:off x="1514901" y="2154578"/>
            <a:ext cx="9034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Na deze les hebben wij een introductie gemaakt met H7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Na deze les weet je waar de twee landen liggen</a:t>
            </a:r>
          </a:p>
        </p:txBody>
      </p:sp>
      <p:pic>
        <p:nvPicPr>
          <p:cNvPr id="2" name="Afbeelding 1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AC3EC113-6BAB-82D0-B3F8-CA4989521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45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4BAA74-83E3-1E01-2B06-09B795138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9D5DF3C5-B9FB-C346-9FEF-33B1F1983BFC}"/>
              </a:ext>
            </a:extLst>
          </p:cNvPr>
          <p:cNvSpPr/>
          <p:nvPr/>
        </p:nvSpPr>
        <p:spPr>
          <a:xfrm>
            <a:off x="5393141" y="179933"/>
            <a:ext cx="1405718" cy="3821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Uitleg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67C367E2-9DEC-5878-0AB7-57569A90224C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B0BA23F4-3885-940E-3D3F-615811E88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DC7EBCB5-E1E4-3D76-E78F-C00CFE871D16}"/>
              </a:ext>
            </a:extLst>
          </p:cNvPr>
          <p:cNvSpPr txBox="1"/>
          <p:nvPr/>
        </p:nvSpPr>
        <p:spPr>
          <a:xfrm>
            <a:off x="1118680" y="1028003"/>
            <a:ext cx="72179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400" b="1" dirty="0"/>
              <a:t>Noord-Korea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C937D0AE-8F4F-D941-43E7-D5CDE28012CC}"/>
              </a:ext>
            </a:extLst>
          </p:cNvPr>
          <p:cNvSpPr txBox="1"/>
          <p:nvPr/>
        </p:nvSpPr>
        <p:spPr>
          <a:xfrm>
            <a:off x="1274323" y="1984443"/>
            <a:ext cx="60506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Wat weet je al?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</p:txBody>
      </p:sp>
      <p:pic>
        <p:nvPicPr>
          <p:cNvPr id="9" name="Afbeelding 8" descr="Afbeelding met vlag, buitenshuis, tekst, gras&#10;&#10;Automatisch gegenereerde beschrijving">
            <a:extLst>
              <a:ext uri="{FF2B5EF4-FFF2-40B4-BE49-F238E27FC236}">
                <a16:creationId xmlns:a16="http://schemas.microsoft.com/office/drawing/2014/main" id="{703CE026-7D4D-BD95-318C-0F300552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675987" y="1643556"/>
            <a:ext cx="4888251" cy="326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21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894A42-5DF5-E9F2-8F32-5D72CFC0C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FE6CA136-6F6A-A845-61A9-1521D464B33F}"/>
              </a:ext>
            </a:extLst>
          </p:cNvPr>
          <p:cNvSpPr/>
          <p:nvPr/>
        </p:nvSpPr>
        <p:spPr>
          <a:xfrm>
            <a:off x="5393141" y="179933"/>
            <a:ext cx="1405718" cy="3821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Uitleg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F45240E0-D4A7-EEB3-971B-2F9D47A19D0E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F4818A1D-968C-A54D-2B2B-A85645DB9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D18C2822-199D-3781-57BB-2806FB693DB3}"/>
              </a:ext>
            </a:extLst>
          </p:cNvPr>
          <p:cNvSpPr txBox="1"/>
          <p:nvPr/>
        </p:nvSpPr>
        <p:spPr>
          <a:xfrm>
            <a:off x="1118680" y="1028003"/>
            <a:ext cx="72179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400" b="1" dirty="0"/>
              <a:t>Noord-Korea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F6BDC29B-9D95-D551-B1A7-7081EA43CE0F}"/>
              </a:ext>
            </a:extLst>
          </p:cNvPr>
          <p:cNvSpPr txBox="1"/>
          <p:nvPr/>
        </p:nvSpPr>
        <p:spPr>
          <a:xfrm>
            <a:off x="1274323" y="1984443"/>
            <a:ext cx="49416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Land in Azië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Buurlanden: China, Zuid-Korea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Dit land heeft een dictator: Kim-Jong-</a:t>
            </a:r>
            <a:r>
              <a:rPr lang="nl-NL" sz="2400" dirty="0" err="1"/>
              <a:t>Un</a:t>
            </a:r>
            <a:r>
              <a:rPr lang="nl-NL" sz="24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</p:txBody>
      </p:sp>
      <p:pic>
        <p:nvPicPr>
          <p:cNvPr id="8" name="Afbeelding 7" descr="Afbeelding met tekst, kaart&#10;&#10;Automatisch gegenereerde beschrijving">
            <a:extLst>
              <a:ext uri="{FF2B5EF4-FFF2-40B4-BE49-F238E27FC236}">
                <a16:creationId xmlns:a16="http://schemas.microsoft.com/office/drawing/2014/main" id="{0950D459-5A93-C7C5-AB1E-DB320822A0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521101" y="1099225"/>
            <a:ext cx="3920247" cy="392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20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FBC5C-9747-2E4C-8688-C5B7933EE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07316C36-060E-E9B4-AF24-414C31DF7207}"/>
              </a:ext>
            </a:extLst>
          </p:cNvPr>
          <p:cNvSpPr/>
          <p:nvPr/>
        </p:nvSpPr>
        <p:spPr>
          <a:xfrm>
            <a:off x="5393141" y="179933"/>
            <a:ext cx="1405718" cy="3821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Uitleg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AE0C914B-8CC3-6A74-0000-286B2874278C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7A9B8E59-1759-D736-6B98-40630D0C7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A555B1D5-39B7-3A83-5A58-B4AA0F6F5A1A}"/>
              </a:ext>
            </a:extLst>
          </p:cNvPr>
          <p:cNvSpPr txBox="1"/>
          <p:nvPr/>
        </p:nvSpPr>
        <p:spPr>
          <a:xfrm>
            <a:off x="1118680" y="1028003"/>
            <a:ext cx="72179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400" b="1" dirty="0"/>
              <a:t>Dictator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FFD68FD7-B1FE-B328-1897-98A8DFAC444B}"/>
              </a:ext>
            </a:extLst>
          </p:cNvPr>
          <p:cNvSpPr txBox="1"/>
          <p:nvPr/>
        </p:nvSpPr>
        <p:spPr>
          <a:xfrm>
            <a:off x="1274323" y="1984443"/>
            <a:ext cx="494165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Een dictator is de baas van het land en heeft alle macht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Veel mensen in Noord-Korea zijn erg arm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Veel dingen zijn verboden zoals internet en vrije pers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</p:txBody>
      </p:sp>
      <p:pic>
        <p:nvPicPr>
          <p:cNvPr id="9" name="Afbeelding 8" descr="Afbeelding met Menselijk gezicht, persoon, kleding, microfoon&#10;&#10;Automatisch gegenereerde beschrijving">
            <a:extLst>
              <a:ext uri="{FF2B5EF4-FFF2-40B4-BE49-F238E27FC236}">
                <a16:creationId xmlns:a16="http://schemas.microsoft.com/office/drawing/2014/main" id="{D360AF09-00A2-E96D-7A31-F0512C4A51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495529" y="2016176"/>
            <a:ext cx="4749722" cy="267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225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C1CF32-F629-A990-0ED7-86A50FA3EF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542AEF90-C79E-BFEF-70E4-B1AA4DA4D6BA}"/>
              </a:ext>
            </a:extLst>
          </p:cNvPr>
          <p:cNvSpPr/>
          <p:nvPr/>
        </p:nvSpPr>
        <p:spPr>
          <a:xfrm>
            <a:off x="5393141" y="179933"/>
            <a:ext cx="1405718" cy="3821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Uitleg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A2F5BE49-8A06-7FBF-DB25-514281659BBC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A899B4B1-D889-2998-C2EF-0A2E6A3AE1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98F8F34D-0653-2A38-8753-BCC70EED4CF5}"/>
              </a:ext>
            </a:extLst>
          </p:cNvPr>
          <p:cNvSpPr txBox="1"/>
          <p:nvPr/>
        </p:nvSpPr>
        <p:spPr>
          <a:xfrm>
            <a:off x="1118680" y="1028003"/>
            <a:ext cx="72179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400" b="1" dirty="0"/>
              <a:t>Zuid-Korea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7433736D-D36A-2C61-2245-EC043CDF371A}"/>
              </a:ext>
            </a:extLst>
          </p:cNvPr>
          <p:cNvSpPr txBox="1"/>
          <p:nvPr/>
        </p:nvSpPr>
        <p:spPr>
          <a:xfrm>
            <a:off x="1274323" y="1984443"/>
            <a:ext cx="49416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Wat weet je al?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</p:txBody>
      </p:sp>
      <p:pic>
        <p:nvPicPr>
          <p:cNvPr id="8" name="Afbeelding 7" descr="Afbeelding met Graphics, logo, grafische vormgeving, Lettertype&#10;&#10;Automatisch gegenereerde beschrijving">
            <a:extLst>
              <a:ext uri="{FF2B5EF4-FFF2-40B4-BE49-F238E27FC236}">
                <a16:creationId xmlns:a16="http://schemas.microsoft.com/office/drawing/2014/main" id="{E290FB72-E311-C759-ED0F-35154218E1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959812" y="1643556"/>
            <a:ext cx="5142496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031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47655A-B456-E6E2-53D9-207AA603EC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A2DBF974-7D54-F2D1-B907-F9675948BB56}"/>
              </a:ext>
            </a:extLst>
          </p:cNvPr>
          <p:cNvSpPr/>
          <p:nvPr/>
        </p:nvSpPr>
        <p:spPr>
          <a:xfrm>
            <a:off x="5393141" y="179933"/>
            <a:ext cx="1405718" cy="3821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Uitleg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6D043255-37F9-D00A-7881-2C7F1AAD7313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B5AD74EC-F1E1-CC04-DF0E-395C5E41B1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936BC32E-E4A0-F0BF-E242-86C62447F567}"/>
              </a:ext>
            </a:extLst>
          </p:cNvPr>
          <p:cNvSpPr txBox="1"/>
          <p:nvPr/>
        </p:nvSpPr>
        <p:spPr>
          <a:xfrm>
            <a:off x="1118680" y="1028003"/>
            <a:ext cx="72179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400" b="1" dirty="0"/>
              <a:t>Zuid-Korea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BA92139-7DBD-A453-EFA7-0CC790C6DD64}"/>
              </a:ext>
            </a:extLst>
          </p:cNvPr>
          <p:cNvSpPr txBox="1"/>
          <p:nvPr/>
        </p:nvSpPr>
        <p:spPr>
          <a:xfrm>
            <a:off x="1274323" y="1984443"/>
            <a:ext cx="494165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Ook een land in Azië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Enige buurland is Noord-Korea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Zuid-Korea is tijdens een oorlog vrijgekomen van </a:t>
            </a:r>
            <a:r>
              <a:rPr lang="nl-NL" sz="2400" b="1" dirty="0"/>
              <a:t>communistische politiek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Nu een welvarend land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</p:txBody>
      </p:sp>
      <p:pic>
        <p:nvPicPr>
          <p:cNvPr id="10" name="Afbeelding 9" descr="Afbeelding met tekst, kaart, Lettertype&#10;&#10;Automatisch gegenereerde beschrijving">
            <a:extLst>
              <a:ext uri="{FF2B5EF4-FFF2-40B4-BE49-F238E27FC236}">
                <a16:creationId xmlns:a16="http://schemas.microsoft.com/office/drawing/2014/main" id="{EA64255C-721A-C3ED-C171-8B05B64743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347020" y="1396105"/>
            <a:ext cx="3649072" cy="385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047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4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98A00A-6430-425E-1FC5-720A73E80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1F2D4009-75CC-4449-1BC1-302263FE664E}"/>
              </a:ext>
            </a:extLst>
          </p:cNvPr>
          <p:cNvSpPr/>
          <p:nvPr/>
        </p:nvSpPr>
        <p:spPr>
          <a:xfrm>
            <a:off x="5393141" y="179933"/>
            <a:ext cx="1405718" cy="3821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Uitleg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AAC545AA-1A2B-7E1A-77F4-8C2D1B18D2DB}"/>
              </a:ext>
            </a:extLst>
          </p:cNvPr>
          <p:cNvSpPr/>
          <p:nvPr/>
        </p:nvSpPr>
        <p:spPr>
          <a:xfrm>
            <a:off x="0" y="-101600"/>
            <a:ext cx="12192000" cy="2107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" name="Afbeelding 2" descr="Afbeelding met tekst, Lettertype, Graphics, logo&#10;&#10;Automatisch gegenereerde beschrijving">
            <a:extLst>
              <a:ext uri="{FF2B5EF4-FFF2-40B4-BE49-F238E27FC236}">
                <a16:creationId xmlns:a16="http://schemas.microsoft.com/office/drawing/2014/main" id="{F4A4E977-A145-30A8-4A71-A32329276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4720" y="5574175"/>
            <a:ext cx="2638540" cy="10849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D38D90FF-B47C-80C6-49DD-A2CF6930A557}"/>
              </a:ext>
            </a:extLst>
          </p:cNvPr>
          <p:cNvSpPr txBox="1"/>
          <p:nvPr/>
        </p:nvSpPr>
        <p:spPr>
          <a:xfrm>
            <a:off x="1118680" y="1028003"/>
            <a:ext cx="72179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400" b="1" dirty="0"/>
              <a:t>Bekende merken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3ECC1034-31CA-0549-BF13-297A42D5966D}"/>
              </a:ext>
            </a:extLst>
          </p:cNvPr>
          <p:cNvSpPr txBox="1"/>
          <p:nvPr/>
        </p:nvSpPr>
        <p:spPr>
          <a:xfrm>
            <a:off x="1274323" y="1984443"/>
            <a:ext cx="49416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Zuid-Korea is rijk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Veel hoogopgeleide mensen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Veel bekende merken komen hier vandaan, kijk maar naar de voorbeelden: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</p:txBody>
      </p:sp>
      <p:pic>
        <p:nvPicPr>
          <p:cNvPr id="8" name="Afbeelding 7" descr="Afbeelding met tekst, schermopname, Lettertype, Graphics&#10;&#10;Automatisch gegenereerde beschrijving">
            <a:extLst>
              <a:ext uri="{FF2B5EF4-FFF2-40B4-BE49-F238E27FC236}">
                <a16:creationId xmlns:a16="http://schemas.microsoft.com/office/drawing/2014/main" id="{F94F1D6B-ECA5-D9BD-F1BB-AD5DE4F8BB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798859" y="1206750"/>
            <a:ext cx="4643692" cy="2612077"/>
          </a:xfrm>
          <a:prstGeom prst="rect">
            <a:avLst/>
          </a:prstGeom>
        </p:spPr>
      </p:pic>
      <p:pic>
        <p:nvPicPr>
          <p:cNvPr id="12" name="Afbeelding 11" descr="Afbeelding met Graphics, logo, Lettertype, symbool&#10;&#10;Automatisch gegenereerde beschrijving">
            <a:extLst>
              <a:ext uri="{FF2B5EF4-FFF2-40B4-BE49-F238E27FC236}">
                <a16:creationId xmlns:a16="http://schemas.microsoft.com/office/drawing/2014/main" id="{FBCA0743-78EA-A5E3-8BE0-2864DA7463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2370305" y="4377447"/>
            <a:ext cx="2749685" cy="1546698"/>
          </a:xfrm>
          <a:prstGeom prst="rect">
            <a:avLst/>
          </a:prstGeom>
        </p:spPr>
      </p:pic>
      <p:pic>
        <p:nvPicPr>
          <p:cNvPr id="14" name="Afbeelding 13" descr="Afbeelding met stad, stadslandschap, horizon, Luchtfotografie&#10;&#10;Automatisch gegenereerde beschrijving">
            <a:extLst>
              <a:ext uri="{FF2B5EF4-FFF2-40B4-BE49-F238E27FC236}">
                <a16:creationId xmlns:a16="http://schemas.microsoft.com/office/drawing/2014/main" id="{CE52EE7A-A97C-02A8-FC06-1865645A4A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7244328" y="4120181"/>
            <a:ext cx="3843672" cy="256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75562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T Sjabloon" id="{4C245A1B-13FE-E841-9715-E01AD9BBCBD6}" vid="{1B51CF33-4547-5949-A0E1-AB414893CFDF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7978</TotalTime>
  <Words>248</Words>
  <Application>Microsoft Office PowerPoint</Application>
  <PresentationFormat>Breedbeeld</PresentationFormat>
  <Paragraphs>62</Paragraphs>
  <Slides>12</Slides>
  <Notes>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6" baseType="lpstr">
      <vt:lpstr>Aptos</vt:lpstr>
      <vt:lpstr>Aptos Display</vt:lpstr>
      <vt:lpstr>Arial</vt:lpstr>
      <vt:lpstr>Kantoorthema</vt:lpstr>
      <vt:lpstr>Noord en Zuid Korea intro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Coen Sluijter Sluijter (1028322)</dc:creator>
  <cp:lastModifiedBy>Coen Sluijter</cp:lastModifiedBy>
  <cp:revision>46</cp:revision>
  <dcterms:created xsi:type="dcterms:W3CDTF">2024-03-17T14:02:00Z</dcterms:created>
  <dcterms:modified xsi:type="dcterms:W3CDTF">2025-01-02T13:25:20Z</dcterms:modified>
</cp:coreProperties>
</file>