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Masters/slideMaster1.xml" ContentType="application/vnd.openxmlformats-officedocument.presentationml.slideMaster+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30.xml" ContentType="application/vnd.openxmlformats-officedocument.presentationml.notesSlide+xml"/>
  <Override PartName="/ppt/notesSlides/notesSlide40.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33.xml" ContentType="application/vnd.openxmlformats-officedocument.presentationml.notesSlide+xml"/>
  <Override PartName="/ppt/notesSlides/notesSlide29.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00"/>
  </p:notesMasterIdLst>
  <p:sldIdLst>
    <p:sldId id="256" r:id="rId2"/>
    <p:sldId id="301" r:id="rId3"/>
    <p:sldId id="278" r:id="rId4"/>
    <p:sldId id="261" r:id="rId5"/>
    <p:sldId id="317" r:id="rId6"/>
    <p:sldId id="318" r:id="rId7"/>
    <p:sldId id="316" r:id="rId8"/>
    <p:sldId id="319" r:id="rId9"/>
    <p:sldId id="326" r:id="rId10"/>
    <p:sldId id="302" r:id="rId11"/>
    <p:sldId id="285" r:id="rId12"/>
    <p:sldId id="279" r:id="rId13"/>
    <p:sldId id="322" r:id="rId14"/>
    <p:sldId id="323" r:id="rId15"/>
    <p:sldId id="324" r:id="rId16"/>
    <p:sldId id="340" r:id="rId17"/>
    <p:sldId id="325" r:id="rId18"/>
    <p:sldId id="327" r:id="rId19"/>
    <p:sldId id="303" r:id="rId20"/>
    <p:sldId id="286" r:id="rId21"/>
    <p:sldId id="280" r:id="rId22"/>
    <p:sldId id="329" r:id="rId23"/>
    <p:sldId id="331" r:id="rId24"/>
    <p:sldId id="330" r:id="rId25"/>
    <p:sldId id="332" r:id="rId26"/>
    <p:sldId id="328" r:id="rId27"/>
    <p:sldId id="305" r:id="rId28"/>
    <p:sldId id="288" r:id="rId29"/>
    <p:sldId id="347" r:id="rId30"/>
    <p:sldId id="342" r:id="rId31"/>
    <p:sldId id="343" r:id="rId32"/>
    <p:sldId id="344" r:id="rId33"/>
    <p:sldId id="345" r:id="rId34"/>
    <p:sldId id="346" r:id="rId35"/>
    <p:sldId id="304" r:id="rId36"/>
    <p:sldId id="287" r:id="rId37"/>
    <p:sldId id="281" r:id="rId38"/>
    <p:sldId id="334" r:id="rId39"/>
    <p:sldId id="335" r:id="rId40"/>
    <p:sldId id="336" r:id="rId41"/>
    <p:sldId id="337" r:id="rId42"/>
    <p:sldId id="338" r:id="rId43"/>
    <p:sldId id="339" r:id="rId44"/>
    <p:sldId id="282" r:id="rId45"/>
    <p:sldId id="306" r:id="rId46"/>
    <p:sldId id="289" r:id="rId47"/>
    <p:sldId id="283" r:id="rId48"/>
    <p:sldId id="348" r:id="rId49"/>
    <p:sldId id="349" r:id="rId50"/>
    <p:sldId id="382" r:id="rId51"/>
    <p:sldId id="352" r:id="rId52"/>
    <p:sldId id="383" r:id="rId53"/>
    <p:sldId id="386" r:id="rId54"/>
    <p:sldId id="385" r:id="rId55"/>
    <p:sldId id="384" r:id="rId56"/>
    <p:sldId id="351" r:id="rId57"/>
    <p:sldId id="307" r:id="rId58"/>
    <p:sldId id="290" r:id="rId59"/>
    <p:sldId id="284" r:id="rId60"/>
    <p:sldId id="356" r:id="rId61"/>
    <p:sldId id="354" r:id="rId62"/>
    <p:sldId id="355" r:id="rId63"/>
    <p:sldId id="377" r:id="rId64"/>
    <p:sldId id="357" r:id="rId65"/>
    <p:sldId id="353" r:id="rId66"/>
    <p:sldId id="312" r:id="rId67"/>
    <p:sldId id="313" r:id="rId68"/>
    <p:sldId id="359" r:id="rId69"/>
    <p:sldId id="358" r:id="rId70"/>
    <p:sldId id="308" r:id="rId71"/>
    <p:sldId id="295" r:id="rId72"/>
    <p:sldId id="296" r:id="rId73"/>
    <p:sldId id="360" r:id="rId74"/>
    <p:sldId id="361" r:id="rId75"/>
    <p:sldId id="362" r:id="rId76"/>
    <p:sldId id="363" r:id="rId77"/>
    <p:sldId id="366" r:id="rId78"/>
    <p:sldId id="310" r:id="rId79"/>
    <p:sldId id="297" r:id="rId80"/>
    <p:sldId id="298" r:id="rId81"/>
    <p:sldId id="364" r:id="rId82"/>
    <p:sldId id="365" r:id="rId83"/>
    <p:sldId id="368" r:id="rId84"/>
    <p:sldId id="367" r:id="rId85"/>
    <p:sldId id="369" r:id="rId86"/>
    <p:sldId id="370" r:id="rId87"/>
    <p:sldId id="311" r:id="rId88"/>
    <p:sldId id="299" r:id="rId89"/>
    <p:sldId id="300" r:id="rId90"/>
    <p:sldId id="371" r:id="rId91"/>
    <p:sldId id="387" r:id="rId92"/>
    <p:sldId id="372" r:id="rId93"/>
    <p:sldId id="375" r:id="rId94"/>
    <p:sldId id="374" r:id="rId95"/>
    <p:sldId id="376" r:id="rId96"/>
    <p:sldId id="373" r:id="rId97"/>
    <p:sldId id="265" r:id="rId98"/>
    <p:sldId id="315" r:id="rId99"/>
  </p:sldIdLst>
  <p:sldSz cx="18288000" cy="10287000"/>
  <p:notesSz cx="6858000" cy="9144000"/>
  <p:embeddedFontLst>
    <p:embeddedFont>
      <p:font typeface="Antic" panose="020B0604020202020204" charset="0"/>
      <p:regular r:id="rId101"/>
    </p:embeddedFont>
    <p:embeddedFont>
      <p:font typeface="Antic Bold" panose="020B0604020202020204" charset="0"/>
      <p:regular r:id="rId102"/>
    </p:embeddedFont>
    <p:embeddedFont>
      <p:font typeface="Scripter" panose="020B0604020202020204" charset="0"/>
      <p:regular r:id="rId10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4E5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89A5073-A116-4BB7-B4BC-84BD52F67C66}" v="373" dt="2024-06-24T03:29:42.576"/>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Stijl, gemiddeld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9C7853C-536D-4A76-A0AE-DD22124D55A5}" styleName="Stijl, thema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5758FB7-9AC5-4552-8A53-C91805E547FA}" styleName="Stijl, thema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78039" autoAdjust="0"/>
  </p:normalViewPr>
  <p:slideViewPr>
    <p:cSldViewPr>
      <p:cViewPr varScale="1">
        <p:scale>
          <a:sx n="43" d="100"/>
          <a:sy n="43" d="100"/>
        </p:scale>
        <p:origin x="1378" y="10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customXml" Target="../customXml/item4.xml"/><Relationship Id="rId16" Type="http://schemas.openxmlformats.org/officeDocument/2006/relationships/slide" Target="slides/slide15.xml"/><Relationship Id="rId107" Type="http://schemas.openxmlformats.org/officeDocument/2006/relationships/tableStyles" Target="tableStyles.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font" Target="fonts/font2.fntdata"/><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font" Target="fonts/font3.fntdata"/><Relationship Id="rId108" Type="http://schemas.microsoft.com/office/2015/10/relationships/revisionInfo" Target="revisionInfo.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font" Target="fonts/font1.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customXml" Target="../customXml/item1.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customXml" Target="../customXml/item2.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notesMaster" Target="notesMasters/notesMaster1.xml"/><Relationship Id="rId105"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FD7D2BD-5C68-4EF3-ADC1-780F36015519}" type="datetimeFigureOut">
              <a:rPr lang="nl-NL" smtClean="0"/>
              <a:t>24-6-2024</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69C379-E2CE-4EB2-B821-2C51E6CEC4B2}" type="slidenum">
              <a:rPr lang="nl-NL" smtClean="0"/>
              <a:t>‹nr.›</a:t>
            </a:fld>
            <a:endParaRPr lang="nl-NL"/>
          </a:p>
        </p:txBody>
      </p:sp>
    </p:spTree>
    <p:extLst>
      <p:ext uri="{BB962C8B-B14F-4D97-AF65-F5344CB8AC3E}">
        <p14:creationId xmlns:p14="http://schemas.microsoft.com/office/powerpoint/2010/main" val="34768017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DE69C379-E2CE-4EB2-B821-2C51E6CEC4B2}" type="slidenum">
              <a:rPr lang="nl-NL" smtClean="0"/>
              <a:t>5</a:t>
            </a:fld>
            <a:endParaRPr lang="nl-NL"/>
          </a:p>
        </p:txBody>
      </p:sp>
    </p:spTree>
    <p:extLst>
      <p:ext uri="{BB962C8B-B14F-4D97-AF65-F5344CB8AC3E}">
        <p14:creationId xmlns:p14="http://schemas.microsoft.com/office/powerpoint/2010/main" val="16496615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Screenshot van despeld.nl https://speld.nl/2024/02/17/steeds-meer-11-jarige-meisjes-gebruiken-antirimpelcreme-anders-lijk-ik-wel-12/ geraadpleegd op 23-04-2024 </a:t>
            </a:r>
          </a:p>
        </p:txBody>
      </p:sp>
      <p:sp>
        <p:nvSpPr>
          <p:cNvPr id="4" name="Tijdelijke aanduiding voor dianummer 3"/>
          <p:cNvSpPr>
            <a:spLocks noGrp="1"/>
          </p:cNvSpPr>
          <p:nvPr>
            <p:ph type="sldNum" sz="quarter" idx="5"/>
          </p:nvPr>
        </p:nvSpPr>
        <p:spPr/>
        <p:txBody>
          <a:bodyPr/>
          <a:lstStyle/>
          <a:p>
            <a:fld id="{DE69C379-E2CE-4EB2-B821-2C51E6CEC4B2}" type="slidenum">
              <a:rPr lang="nl-NL" smtClean="0"/>
              <a:t>30</a:t>
            </a:fld>
            <a:endParaRPr lang="nl-NL"/>
          </a:p>
        </p:txBody>
      </p:sp>
    </p:spTree>
    <p:extLst>
      <p:ext uri="{BB962C8B-B14F-4D97-AF65-F5344CB8AC3E}">
        <p14:creationId xmlns:p14="http://schemas.microsoft.com/office/powerpoint/2010/main" val="11923093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Klassengesprek:</a:t>
            </a:r>
          </a:p>
          <a:p>
            <a:r>
              <a:rPr lang="nl-NL" dirty="0"/>
              <a:t>Vraag eerst eens (met handen opsteken) wie denkt dat het waar is op basis van wat zij hebben opgezocht. </a:t>
            </a:r>
          </a:p>
          <a:p>
            <a:endParaRPr lang="nl-NL" dirty="0"/>
          </a:p>
          <a:p>
            <a:r>
              <a:rPr lang="nl-NL" dirty="0"/>
              <a:t>Bevraag leerlingen hoe zij tot hun antwoord zijn gekomen, waar hebben zij op gezocht? De titel, de website, de bronvermelding in de afbeelding?</a:t>
            </a:r>
          </a:p>
          <a:p>
            <a:r>
              <a:rPr lang="nl-NL" dirty="0"/>
              <a:t>Vaak zijn er leerlingen die dit op de basisschool al geoefend hebben. Let ook op dat je als je merkt dat een leerling weet wat de Speld is, je die pas als laatste aanspreekt, anders is het antwoord er te snel. </a:t>
            </a:r>
          </a:p>
        </p:txBody>
      </p:sp>
      <p:sp>
        <p:nvSpPr>
          <p:cNvPr id="4" name="Tijdelijke aanduiding voor dianummer 3"/>
          <p:cNvSpPr>
            <a:spLocks noGrp="1"/>
          </p:cNvSpPr>
          <p:nvPr>
            <p:ph type="sldNum" sz="quarter" idx="5"/>
          </p:nvPr>
        </p:nvSpPr>
        <p:spPr/>
        <p:txBody>
          <a:bodyPr/>
          <a:lstStyle/>
          <a:p>
            <a:fld id="{DE69C379-E2CE-4EB2-B821-2C51E6CEC4B2}" type="slidenum">
              <a:rPr lang="nl-NL" smtClean="0"/>
              <a:t>31</a:t>
            </a:fld>
            <a:endParaRPr lang="nl-NL"/>
          </a:p>
        </p:txBody>
      </p:sp>
    </p:spTree>
    <p:extLst>
      <p:ext uri="{BB962C8B-B14F-4D97-AF65-F5344CB8AC3E}">
        <p14:creationId xmlns:p14="http://schemas.microsoft.com/office/powerpoint/2010/main" val="24237350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Laat de leerling de aantekening overnemen. </a:t>
            </a:r>
          </a:p>
        </p:txBody>
      </p:sp>
      <p:sp>
        <p:nvSpPr>
          <p:cNvPr id="4" name="Tijdelijke aanduiding voor dianummer 3"/>
          <p:cNvSpPr>
            <a:spLocks noGrp="1"/>
          </p:cNvSpPr>
          <p:nvPr>
            <p:ph type="sldNum" sz="quarter" idx="5"/>
          </p:nvPr>
        </p:nvSpPr>
        <p:spPr/>
        <p:txBody>
          <a:bodyPr/>
          <a:lstStyle/>
          <a:p>
            <a:fld id="{DE69C379-E2CE-4EB2-B821-2C51E6CEC4B2}" type="slidenum">
              <a:rPr lang="nl-NL" smtClean="0"/>
              <a:t>32</a:t>
            </a:fld>
            <a:endParaRPr lang="nl-NL"/>
          </a:p>
        </p:txBody>
      </p:sp>
    </p:spTree>
    <p:extLst>
      <p:ext uri="{BB962C8B-B14F-4D97-AF65-F5344CB8AC3E}">
        <p14:creationId xmlns:p14="http://schemas.microsoft.com/office/powerpoint/2010/main" val="36566171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Laat de leerlingen de nummers 1 t/m 10 overnemen in het schrift.</a:t>
            </a:r>
          </a:p>
        </p:txBody>
      </p:sp>
      <p:sp>
        <p:nvSpPr>
          <p:cNvPr id="4" name="Tijdelijke aanduiding voor dianummer 3"/>
          <p:cNvSpPr>
            <a:spLocks noGrp="1"/>
          </p:cNvSpPr>
          <p:nvPr>
            <p:ph type="sldNum" sz="quarter" idx="5"/>
          </p:nvPr>
        </p:nvSpPr>
        <p:spPr/>
        <p:txBody>
          <a:bodyPr/>
          <a:lstStyle/>
          <a:p>
            <a:fld id="{DE69C379-E2CE-4EB2-B821-2C51E6CEC4B2}" type="slidenum">
              <a:rPr lang="nl-NL" smtClean="0"/>
              <a:t>33</a:t>
            </a:fld>
            <a:endParaRPr lang="nl-NL"/>
          </a:p>
        </p:txBody>
      </p:sp>
    </p:spTree>
    <p:extLst>
      <p:ext uri="{BB962C8B-B14F-4D97-AF65-F5344CB8AC3E}">
        <p14:creationId xmlns:p14="http://schemas.microsoft.com/office/powerpoint/2010/main" val="4837156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Spreek willekeurige leerlingen aan om het antwoord te delen en ga vervolgens ook in op waarom is dat een feit of een mening, niet alleen het antwoord is belangrijk. </a:t>
            </a:r>
          </a:p>
          <a:p>
            <a:r>
              <a:rPr lang="nl-NL" dirty="0"/>
              <a:t>Antwoorden. </a:t>
            </a:r>
            <a:br>
              <a:rPr lang="nl-NL" dirty="0"/>
            </a:br>
            <a:r>
              <a:rPr lang="nl-NL" dirty="0"/>
              <a:t>1. Mening</a:t>
            </a:r>
          </a:p>
          <a:p>
            <a:r>
              <a:rPr lang="nl-NL" dirty="0"/>
              <a:t>2. Feit</a:t>
            </a:r>
          </a:p>
          <a:p>
            <a:r>
              <a:rPr lang="nl-NL" dirty="0"/>
              <a:t>3. Mening</a:t>
            </a:r>
          </a:p>
          <a:p>
            <a:r>
              <a:rPr lang="nl-NL" dirty="0"/>
              <a:t>4. Mening</a:t>
            </a:r>
          </a:p>
          <a:p>
            <a:r>
              <a:rPr lang="nl-NL" dirty="0"/>
              <a:t>5. Feit</a:t>
            </a:r>
          </a:p>
          <a:p>
            <a:r>
              <a:rPr lang="nl-NL" dirty="0"/>
              <a:t>6. Feit</a:t>
            </a:r>
          </a:p>
          <a:p>
            <a:r>
              <a:rPr lang="nl-NL" dirty="0"/>
              <a:t>7. Mening</a:t>
            </a:r>
          </a:p>
          <a:p>
            <a:r>
              <a:rPr lang="nl-NL" dirty="0"/>
              <a:t>8. Mening</a:t>
            </a:r>
          </a:p>
          <a:p>
            <a:r>
              <a:rPr lang="nl-NL" dirty="0"/>
              <a:t>9. Feit (veel leerlingen hebben dit fout.)</a:t>
            </a:r>
          </a:p>
          <a:p>
            <a:r>
              <a:rPr lang="nl-NL" dirty="0"/>
              <a:t>10. Feit (veel leerlingen hebben dit fout om ze te snel willen werken.)</a:t>
            </a:r>
          </a:p>
        </p:txBody>
      </p:sp>
      <p:sp>
        <p:nvSpPr>
          <p:cNvPr id="4" name="Tijdelijke aanduiding voor dianummer 3"/>
          <p:cNvSpPr>
            <a:spLocks noGrp="1"/>
          </p:cNvSpPr>
          <p:nvPr>
            <p:ph type="sldNum" sz="quarter" idx="5"/>
          </p:nvPr>
        </p:nvSpPr>
        <p:spPr/>
        <p:txBody>
          <a:bodyPr/>
          <a:lstStyle/>
          <a:p>
            <a:fld id="{DE69C379-E2CE-4EB2-B821-2C51E6CEC4B2}" type="slidenum">
              <a:rPr lang="nl-NL" smtClean="0"/>
              <a:t>34</a:t>
            </a:fld>
            <a:endParaRPr lang="nl-NL"/>
          </a:p>
        </p:txBody>
      </p:sp>
    </p:spTree>
    <p:extLst>
      <p:ext uri="{BB962C8B-B14F-4D97-AF65-F5344CB8AC3E}">
        <p14:creationId xmlns:p14="http://schemas.microsoft.com/office/powerpoint/2010/main" val="30522580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Bevraag een aantal leerlingen over wat zij denken dat een ritueel is, corrigeer waar nodig, zie eventueel de volgende dia voor de exacte definitie. </a:t>
            </a:r>
          </a:p>
        </p:txBody>
      </p:sp>
      <p:sp>
        <p:nvSpPr>
          <p:cNvPr id="4" name="Tijdelijke aanduiding voor dianummer 3"/>
          <p:cNvSpPr>
            <a:spLocks noGrp="1"/>
          </p:cNvSpPr>
          <p:nvPr>
            <p:ph type="sldNum" sz="quarter" idx="5"/>
          </p:nvPr>
        </p:nvSpPr>
        <p:spPr/>
        <p:txBody>
          <a:bodyPr/>
          <a:lstStyle/>
          <a:p>
            <a:fld id="{DE69C379-E2CE-4EB2-B821-2C51E6CEC4B2}" type="slidenum">
              <a:rPr lang="nl-NL" smtClean="0"/>
              <a:t>38</a:t>
            </a:fld>
            <a:endParaRPr lang="nl-NL"/>
          </a:p>
        </p:txBody>
      </p:sp>
    </p:spTree>
    <p:extLst>
      <p:ext uri="{BB962C8B-B14F-4D97-AF65-F5344CB8AC3E}">
        <p14:creationId xmlns:p14="http://schemas.microsoft.com/office/powerpoint/2010/main" val="2083190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Laat de leerlingen dit overnemen in hun schrift.</a:t>
            </a:r>
          </a:p>
        </p:txBody>
      </p:sp>
      <p:sp>
        <p:nvSpPr>
          <p:cNvPr id="4" name="Tijdelijke aanduiding voor dianummer 3"/>
          <p:cNvSpPr>
            <a:spLocks noGrp="1"/>
          </p:cNvSpPr>
          <p:nvPr>
            <p:ph type="sldNum" sz="quarter" idx="5"/>
          </p:nvPr>
        </p:nvSpPr>
        <p:spPr/>
        <p:txBody>
          <a:bodyPr/>
          <a:lstStyle/>
          <a:p>
            <a:fld id="{DE69C379-E2CE-4EB2-B821-2C51E6CEC4B2}" type="slidenum">
              <a:rPr lang="nl-NL" smtClean="0"/>
              <a:t>39</a:t>
            </a:fld>
            <a:endParaRPr lang="nl-NL"/>
          </a:p>
        </p:txBody>
      </p:sp>
    </p:spTree>
    <p:extLst>
      <p:ext uri="{BB962C8B-B14F-4D97-AF65-F5344CB8AC3E}">
        <p14:creationId xmlns:p14="http://schemas.microsoft.com/office/powerpoint/2010/main" val="38012800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Bespreek met leerlingen de rituelen die zij hebben en corrigeer waar nodig aan de hand van de definitie op de vorige dia, laat de leerlingen de antwoorden ook verbeteren!</a:t>
            </a:r>
          </a:p>
          <a:p>
            <a:endParaRPr lang="nl-NL" dirty="0"/>
          </a:p>
        </p:txBody>
      </p:sp>
      <p:sp>
        <p:nvSpPr>
          <p:cNvPr id="4" name="Tijdelijke aanduiding voor dianummer 3"/>
          <p:cNvSpPr>
            <a:spLocks noGrp="1"/>
          </p:cNvSpPr>
          <p:nvPr>
            <p:ph type="sldNum" sz="quarter" idx="5"/>
          </p:nvPr>
        </p:nvSpPr>
        <p:spPr/>
        <p:txBody>
          <a:bodyPr/>
          <a:lstStyle/>
          <a:p>
            <a:fld id="{DE69C379-E2CE-4EB2-B821-2C51E6CEC4B2}" type="slidenum">
              <a:rPr lang="nl-NL" smtClean="0"/>
              <a:t>40</a:t>
            </a:fld>
            <a:endParaRPr lang="nl-NL"/>
          </a:p>
        </p:txBody>
      </p:sp>
    </p:spTree>
    <p:extLst>
      <p:ext uri="{BB962C8B-B14F-4D97-AF65-F5344CB8AC3E}">
        <p14:creationId xmlns:p14="http://schemas.microsoft.com/office/powerpoint/2010/main" val="6630606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DE69C379-E2CE-4EB2-B821-2C51E6CEC4B2}" type="slidenum">
              <a:rPr lang="nl-NL" smtClean="0"/>
              <a:t>41</a:t>
            </a:fld>
            <a:endParaRPr lang="nl-NL"/>
          </a:p>
        </p:txBody>
      </p:sp>
    </p:spTree>
    <p:extLst>
      <p:ext uri="{BB962C8B-B14F-4D97-AF65-F5344CB8AC3E}">
        <p14:creationId xmlns:p14="http://schemas.microsoft.com/office/powerpoint/2010/main" val="10752308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Bespreek met de leerlingen welke redenen zij hebben voor het hebben van rituelen. </a:t>
            </a:r>
          </a:p>
        </p:txBody>
      </p:sp>
      <p:sp>
        <p:nvSpPr>
          <p:cNvPr id="4" name="Tijdelijke aanduiding voor dianummer 3"/>
          <p:cNvSpPr>
            <a:spLocks noGrp="1"/>
          </p:cNvSpPr>
          <p:nvPr>
            <p:ph type="sldNum" sz="quarter" idx="5"/>
          </p:nvPr>
        </p:nvSpPr>
        <p:spPr/>
        <p:txBody>
          <a:bodyPr/>
          <a:lstStyle/>
          <a:p>
            <a:fld id="{DE69C379-E2CE-4EB2-B821-2C51E6CEC4B2}" type="slidenum">
              <a:rPr lang="nl-NL" smtClean="0"/>
              <a:t>42</a:t>
            </a:fld>
            <a:endParaRPr lang="nl-NL"/>
          </a:p>
        </p:txBody>
      </p:sp>
    </p:spTree>
    <p:extLst>
      <p:ext uri="{BB962C8B-B14F-4D97-AF65-F5344CB8AC3E}">
        <p14:creationId xmlns:p14="http://schemas.microsoft.com/office/powerpoint/2010/main" val="18804432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71450" indent="-171450">
              <a:buFontTx/>
              <a:buChar char="-"/>
            </a:pPr>
            <a:r>
              <a:rPr lang="nl-NL" dirty="0"/>
              <a:t>Bespreek met de leerlingen het </a:t>
            </a:r>
            <a:r>
              <a:rPr lang="nl-NL" dirty="0" err="1"/>
              <a:t>woordweb</a:t>
            </a:r>
            <a:endParaRPr lang="nl-NL" dirty="0"/>
          </a:p>
          <a:p>
            <a:pPr marL="171450" indent="-171450">
              <a:buFontTx/>
              <a:buChar char="-"/>
            </a:pPr>
            <a:r>
              <a:rPr lang="nl-NL" dirty="0"/>
              <a:t>Maak het eventueel visueel door zelf de begrippen erbij te schrijven</a:t>
            </a:r>
          </a:p>
          <a:p>
            <a:pPr marL="171450" indent="-171450">
              <a:buFontTx/>
              <a:buChar char="-"/>
            </a:pPr>
            <a:r>
              <a:rPr lang="nl-NL" dirty="0"/>
              <a:t>Laat de leerlingen het ook aanvullen </a:t>
            </a:r>
          </a:p>
        </p:txBody>
      </p:sp>
      <p:sp>
        <p:nvSpPr>
          <p:cNvPr id="4" name="Tijdelijke aanduiding voor dianummer 3"/>
          <p:cNvSpPr>
            <a:spLocks noGrp="1"/>
          </p:cNvSpPr>
          <p:nvPr>
            <p:ph type="sldNum" sz="quarter" idx="5"/>
          </p:nvPr>
        </p:nvSpPr>
        <p:spPr/>
        <p:txBody>
          <a:bodyPr/>
          <a:lstStyle/>
          <a:p>
            <a:fld id="{DE69C379-E2CE-4EB2-B821-2C51E6CEC4B2}" type="slidenum">
              <a:rPr lang="nl-NL" smtClean="0"/>
              <a:t>8</a:t>
            </a:fld>
            <a:endParaRPr lang="nl-NL"/>
          </a:p>
        </p:txBody>
      </p:sp>
    </p:spTree>
    <p:extLst>
      <p:ext uri="{BB962C8B-B14F-4D97-AF65-F5344CB8AC3E}">
        <p14:creationId xmlns:p14="http://schemas.microsoft.com/office/powerpoint/2010/main" val="20074812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DE69C379-E2CE-4EB2-B821-2C51E6CEC4B2}" type="slidenum">
              <a:rPr lang="nl-NL" smtClean="0"/>
              <a:t>44</a:t>
            </a:fld>
            <a:endParaRPr lang="nl-NL"/>
          </a:p>
        </p:txBody>
      </p:sp>
    </p:spTree>
    <p:extLst>
      <p:ext uri="{BB962C8B-B14F-4D97-AF65-F5344CB8AC3E}">
        <p14:creationId xmlns:p14="http://schemas.microsoft.com/office/powerpoint/2010/main" val="39017509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Bespreek met de leerlingen de relatie tussen muziek en levensbeschouwing, zorg dat iedereen minstens 1 verband heeft opgeschreven. </a:t>
            </a:r>
          </a:p>
        </p:txBody>
      </p:sp>
      <p:sp>
        <p:nvSpPr>
          <p:cNvPr id="4" name="Tijdelijke aanduiding voor dianummer 3"/>
          <p:cNvSpPr>
            <a:spLocks noGrp="1"/>
          </p:cNvSpPr>
          <p:nvPr>
            <p:ph type="sldNum" sz="quarter" idx="5"/>
          </p:nvPr>
        </p:nvSpPr>
        <p:spPr/>
        <p:txBody>
          <a:bodyPr/>
          <a:lstStyle/>
          <a:p>
            <a:fld id="{DE69C379-E2CE-4EB2-B821-2C51E6CEC4B2}" type="slidenum">
              <a:rPr lang="nl-NL" smtClean="0"/>
              <a:t>48</a:t>
            </a:fld>
            <a:endParaRPr lang="nl-NL"/>
          </a:p>
        </p:txBody>
      </p:sp>
    </p:spTree>
    <p:extLst>
      <p:ext uri="{BB962C8B-B14F-4D97-AF65-F5344CB8AC3E}">
        <p14:creationId xmlns:p14="http://schemas.microsoft.com/office/powerpoint/2010/main" val="26562734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Leerlingen vinden dit lastig, help waar nodig!</a:t>
            </a:r>
          </a:p>
        </p:txBody>
      </p:sp>
      <p:sp>
        <p:nvSpPr>
          <p:cNvPr id="4" name="Tijdelijke aanduiding voor dianummer 3"/>
          <p:cNvSpPr>
            <a:spLocks noGrp="1"/>
          </p:cNvSpPr>
          <p:nvPr>
            <p:ph type="sldNum" sz="quarter" idx="5"/>
          </p:nvPr>
        </p:nvSpPr>
        <p:spPr/>
        <p:txBody>
          <a:bodyPr/>
          <a:lstStyle/>
          <a:p>
            <a:fld id="{DE69C379-E2CE-4EB2-B821-2C51E6CEC4B2}" type="slidenum">
              <a:rPr lang="nl-NL" smtClean="0"/>
              <a:t>49</a:t>
            </a:fld>
            <a:endParaRPr lang="nl-NL"/>
          </a:p>
        </p:txBody>
      </p:sp>
    </p:spTree>
    <p:extLst>
      <p:ext uri="{BB962C8B-B14F-4D97-AF65-F5344CB8AC3E}">
        <p14:creationId xmlns:p14="http://schemas.microsoft.com/office/powerpoint/2010/main" val="24903755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Let op:</a:t>
            </a:r>
          </a:p>
          <a:p>
            <a:r>
              <a:rPr lang="nl-NL" dirty="0"/>
              <a:t>Herinner de leerlingen hierbij aan hoe een juist argument te formuleren, benoem dat het ze helpt om want/omdat in hun antwoord te gebruiken. </a:t>
            </a:r>
          </a:p>
          <a:p>
            <a:r>
              <a:rPr lang="nl-NL" dirty="0"/>
              <a:t>Goed om te benoemen dat de leerlingen ook prima, 2 voor en 1 tegen argument hebben, of 3 voor of 3 tegen, niet alles hoeft bij jou te passen. </a:t>
            </a:r>
          </a:p>
          <a:p>
            <a:r>
              <a:rPr lang="nl-NL" dirty="0"/>
              <a:t>Als het liedje voornamelijk over gevoelens gaan, benoem dan of zij zich in die gevoelens herkennen of niet. Als ze uit de boodschap niet genoeg kunnen halen voor de argumenten, kunnen ze altijd kijken of er in de songtekst nog situaties voorkomen (in vrijwel elke songtekst zit een verhaal/gebeurtenissen) en of zij dat zouden doen/denken. </a:t>
            </a:r>
          </a:p>
        </p:txBody>
      </p:sp>
      <p:sp>
        <p:nvSpPr>
          <p:cNvPr id="4" name="Tijdelijke aanduiding voor dianummer 3"/>
          <p:cNvSpPr>
            <a:spLocks noGrp="1"/>
          </p:cNvSpPr>
          <p:nvPr>
            <p:ph type="sldNum" sz="quarter" idx="5"/>
          </p:nvPr>
        </p:nvSpPr>
        <p:spPr/>
        <p:txBody>
          <a:bodyPr/>
          <a:lstStyle/>
          <a:p>
            <a:fld id="{DE69C379-E2CE-4EB2-B821-2C51E6CEC4B2}" type="slidenum">
              <a:rPr lang="nl-NL" smtClean="0"/>
              <a:t>50</a:t>
            </a:fld>
            <a:endParaRPr lang="nl-NL"/>
          </a:p>
        </p:txBody>
      </p:sp>
    </p:spTree>
    <p:extLst>
      <p:ext uri="{BB962C8B-B14F-4D97-AF65-F5344CB8AC3E}">
        <p14:creationId xmlns:p14="http://schemas.microsoft.com/office/powerpoint/2010/main" val="42563522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Leuk om ongeveer 1min 30sec per liedje te laten horen, ze de boodschap te laten vertellen en of dat al dan niet bij ze past. </a:t>
            </a:r>
          </a:p>
          <a:p>
            <a:r>
              <a:rPr lang="nl-NL" dirty="0"/>
              <a:t>Benoem hierbij duidelijk respect hebben voor elkaars muzieksmaak, wees positief over de keuzes die gemaakt zijn en laat ze de argumenten verbeteren als zij die niet in orde waren. </a:t>
            </a:r>
            <a:br>
              <a:rPr lang="nl-NL" dirty="0"/>
            </a:br>
            <a:r>
              <a:rPr lang="nl-NL" dirty="0"/>
              <a:t>Check of er nog leerlingen zijn die hulp nodig hebben bij het beter formuleren van de argumenten, zodat iedereen een goed antwoord heeft. </a:t>
            </a:r>
          </a:p>
          <a:p>
            <a:endParaRPr lang="nl-NL" dirty="0"/>
          </a:p>
          <a:p>
            <a:r>
              <a:rPr lang="nl-NL" dirty="0"/>
              <a:t>Als niemand wil, gebruik een random </a:t>
            </a:r>
            <a:r>
              <a:rPr lang="nl-NL" dirty="0" err="1"/>
              <a:t>number</a:t>
            </a:r>
            <a:r>
              <a:rPr lang="nl-NL" dirty="0"/>
              <a:t> generator op basis van de leerlingenlijst. </a:t>
            </a:r>
          </a:p>
          <a:p>
            <a:endParaRPr lang="nl-NL" dirty="0"/>
          </a:p>
        </p:txBody>
      </p:sp>
      <p:sp>
        <p:nvSpPr>
          <p:cNvPr id="4" name="Tijdelijke aanduiding voor dianummer 3"/>
          <p:cNvSpPr>
            <a:spLocks noGrp="1"/>
          </p:cNvSpPr>
          <p:nvPr>
            <p:ph type="sldNum" sz="quarter" idx="5"/>
          </p:nvPr>
        </p:nvSpPr>
        <p:spPr/>
        <p:txBody>
          <a:bodyPr/>
          <a:lstStyle/>
          <a:p>
            <a:fld id="{DE69C379-E2CE-4EB2-B821-2C51E6CEC4B2}" type="slidenum">
              <a:rPr lang="nl-NL" smtClean="0"/>
              <a:t>51</a:t>
            </a:fld>
            <a:endParaRPr lang="nl-NL"/>
          </a:p>
        </p:txBody>
      </p:sp>
    </p:spTree>
    <p:extLst>
      <p:ext uri="{BB962C8B-B14F-4D97-AF65-F5344CB8AC3E}">
        <p14:creationId xmlns:p14="http://schemas.microsoft.com/office/powerpoint/2010/main" val="391220460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Geef de leerlingen de tijd om na te denken over wat zij al weten, bij leerlingen die zeggen ‘’ik weet niets’’, help ze door te vragen naar de afkomst van de artiest, waar zij nog bekend van zijn etc.</a:t>
            </a:r>
          </a:p>
          <a:p>
            <a:endParaRPr lang="nl-NL" dirty="0"/>
          </a:p>
          <a:p>
            <a:r>
              <a:rPr lang="nl-NL" dirty="0"/>
              <a:t>Voor het voorbeeld op de volgende slide vraag ik de leerlingen of zij bekend zijn met Lil Kleine en waarom hij in 2022 in het nieuws kwam. Lil Kleine (oftewel </a:t>
            </a:r>
            <a:r>
              <a:rPr lang="nl-NL" dirty="0" err="1"/>
              <a:t>Jorik</a:t>
            </a:r>
            <a:r>
              <a:rPr lang="nl-NL" dirty="0"/>
              <a:t> Scholten) heeft in 2022 zijn toenmalige vriendin mishandeld (er is filmmateriaal van dus zeker gebeurd, maar dat is niet geschikt voor de les.) In de tussentijd is hij nog steeds een veel gestreamde artiest. </a:t>
            </a:r>
          </a:p>
        </p:txBody>
      </p:sp>
      <p:sp>
        <p:nvSpPr>
          <p:cNvPr id="4" name="Tijdelijke aanduiding voor dianummer 3"/>
          <p:cNvSpPr>
            <a:spLocks noGrp="1"/>
          </p:cNvSpPr>
          <p:nvPr>
            <p:ph type="sldNum" sz="quarter" idx="5"/>
          </p:nvPr>
        </p:nvSpPr>
        <p:spPr/>
        <p:txBody>
          <a:bodyPr/>
          <a:lstStyle/>
          <a:p>
            <a:fld id="{DE69C379-E2CE-4EB2-B821-2C51E6CEC4B2}" type="slidenum">
              <a:rPr lang="nl-NL" smtClean="0"/>
              <a:t>52</a:t>
            </a:fld>
            <a:endParaRPr lang="nl-NL"/>
          </a:p>
        </p:txBody>
      </p:sp>
    </p:spTree>
    <p:extLst>
      <p:ext uri="{BB962C8B-B14F-4D97-AF65-F5344CB8AC3E}">
        <p14:creationId xmlns:p14="http://schemas.microsoft.com/office/powerpoint/2010/main" val="321184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Klassengesprek (verschillende opties..) :</a:t>
            </a:r>
          </a:p>
          <a:p>
            <a:pPr marL="171450" indent="-171450">
              <a:buFontTx/>
              <a:buChar char="-"/>
            </a:pPr>
            <a:r>
              <a:rPr lang="nl-NL" dirty="0"/>
              <a:t>Gaat het om de kunst of om de persoon achter de kunst? Door de artiest te blijven streamen betaal je die persoon (elke stream is geld waard), wil jij dat? Of gaat het jou puur om de kunst (in dit geval de muziek). Benoem ook duidelijk dat het allebei goed is, er naar blijven luisteren is niet fout. </a:t>
            </a:r>
          </a:p>
          <a:p>
            <a:pPr marL="171450" indent="-171450">
              <a:buFontTx/>
              <a:buChar char="-"/>
            </a:pPr>
            <a:r>
              <a:rPr lang="nl-NL" dirty="0"/>
              <a:t>Cancel cultuur benoemen!</a:t>
            </a:r>
          </a:p>
          <a:p>
            <a:pPr marL="171450" indent="-171450">
              <a:buFontTx/>
              <a:buChar char="-"/>
            </a:pPr>
            <a:r>
              <a:rPr lang="nl-NL" dirty="0"/>
              <a:t>Soms gaat het gesprek richting huiselijk geweld, waarin het goed is om te benoemen dat huiselijk geweld een heel moeilijk topic is, los van het feit dat diegene waar jij van houd je pijn doet (fysiek of emotioneel), is het ook goed om te benoemen dat huiselijk geweld niet alleen mannen zijn die hun vrouwen mishandelen, maar ook vrouwen die hun mannen mishandelen (</a:t>
            </a:r>
            <a:r>
              <a:rPr lang="nl-NL" dirty="0" err="1"/>
              <a:t>waat</a:t>
            </a:r>
            <a:r>
              <a:rPr lang="nl-NL" dirty="0"/>
              <a:t> heel vaak niet gemeld word omdat mannen ‘’stoer’’ moeten zijn in onze maatschappij, vrouwen die hun vrouwen mishandelen etc. </a:t>
            </a:r>
          </a:p>
        </p:txBody>
      </p:sp>
      <p:sp>
        <p:nvSpPr>
          <p:cNvPr id="4" name="Tijdelijke aanduiding voor dianummer 3"/>
          <p:cNvSpPr>
            <a:spLocks noGrp="1"/>
          </p:cNvSpPr>
          <p:nvPr>
            <p:ph type="sldNum" sz="quarter" idx="5"/>
          </p:nvPr>
        </p:nvSpPr>
        <p:spPr/>
        <p:txBody>
          <a:bodyPr/>
          <a:lstStyle/>
          <a:p>
            <a:fld id="{DE69C379-E2CE-4EB2-B821-2C51E6CEC4B2}" type="slidenum">
              <a:rPr lang="nl-NL" smtClean="0"/>
              <a:t>53</a:t>
            </a:fld>
            <a:endParaRPr lang="nl-NL"/>
          </a:p>
        </p:txBody>
      </p:sp>
    </p:spTree>
    <p:extLst>
      <p:ext uri="{BB962C8B-B14F-4D97-AF65-F5344CB8AC3E}">
        <p14:creationId xmlns:p14="http://schemas.microsoft.com/office/powerpoint/2010/main" val="9731487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DE69C379-E2CE-4EB2-B821-2C51E6CEC4B2}" type="slidenum">
              <a:rPr lang="nl-NL" smtClean="0"/>
              <a:t>54</a:t>
            </a:fld>
            <a:endParaRPr lang="nl-NL"/>
          </a:p>
        </p:txBody>
      </p:sp>
    </p:spTree>
    <p:extLst>
      <p:ext uri="{BB962C8B-B14F-4D97-AF65-F5344CB8AC3E}">
        <p14:creationId xmlns:p14="http://schemas.microsoft.com/office/powerpoint/2010/main" val="34927727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DE69C379-E2CE-4EB2-B821-2C51E6CEC4B2}" type="slidenum">
              <a:rPr lang="nl-NL" smtClean="0"/>
              <a:t>55</a:t>
            </a:fld>
            <a:endParaRPr lang="nl-NL"/>
          </a:p>
        </p:txBody>
      </p:sp>
    </p:spTree>
    <p:extLst>
      <p:ext uri="{BB962C8B-B14F-4D97-AF65-F5344CB8AC3E}">
        <p14:creationId xmlns:p14="http://schemas.microsoft.com/office/powerpoint/2010/main" val="25372415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Horizon verbreden </a:t>
            </a:r>
          </a:p>
          <a:p>
            <a:r>
              <a:rPr lang="nl-NL" dirty="0"/>
              <a:t>Maak het lijstje ook op het bord, maak visueel voor de leerlingen, als leerlingen een bepaalde dag niet kennen, laat ze dan ook uitleggen wat voor feest dat is. </a:t>
            </a:r>
          </a:p>
        </p:txBody>
      </p:sp>
      <p:sp>
        <p:nvSpPr>
          <p:cNvPr id="4" name="Tijdelijke aanduiding voor dianummer 3"/>
          <p:cNvSpPr>
            <a:spLocks noGrp="1"/>
          </p:cNvSpPr>
          <p:nvPr>
            <p:ph type="sldNum" sz="quarter" idx="5"/>
          </p:nvPr>
        </p:nvSpPr>
        <p:spPr/>
        <p:txBody>
          <a:bodyPr/>
          <a:lstStyle/>
          <a:p>
            <a:fld id="{DE69C379-E2CE-4EB2-B821-2C51E6CEC4B2}" type="slidenum">
              <a:rPr lang="nl-NL" smtClean="0"/>
              <a:t>61</a:t>
            </a:fld>
            <a:endParaRPr lang="nl-NL"/>
          </a:p>
        </p:txBody>
      </p:sp>
    </p:spTree>
    <p:extLst>
      <p:ext uri="{BB962C8B-B14F-4D97-AF65-F5344CB8AC3E}">
        <p14:creationId xmlns:p14="http://schemas.microsoft.com/office/powerpoint/2010/main" val="16080158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1 Nelson Mandela </a:t>
            </a:r>
            <a:r>
              <a:rPr lang="nl-NL" dirty="0">
                <a:sym typeface="Wingdings" panose="05000000000000000000" pitchFamily="2" charset="2"/>
              </a:rPr>
              <a:t> Apartheid  goed om te benoemen dat apartheid pas is afgeschaft in 1990, om ze zo een tijdsbeeld te geven en te benoemen dat normen/waarden/rechten nog niet voor iedereen zo lang verworven zijn. </a:t>
            </a:r>
            <a:br>
              <a:rPr lang="nl-NL" dirty="0">
                <a:sym typeface="Wingdings" panose="05000000000000000000" pitchFamily="2" charset="2"/>
              </a:rPr>
            </a:br>
            <a:r>
              <a:rPr lang="nl-NL" dirty="0">
                <a:sym typeface="Wingdings" panose="05000000000000000000" pitchFamily="2" charset="2"/>
              </a:rPr>
              <a:t>2. Marie Curie  enige persoon ooit met nobelprijzen in verschillende disciplines, zijnde natuurkunde en scheikunde.  één van de eerste vrouwelijke wetenschappers.</a:t>
            </a:r>
            <a:br>
              <a:rPr lang="nl-NL" dirty="0">
                <a:sym typeface="Wingdings" panose="05000000000000000000" pitchFamily="2" charset="2"/>
              </a:rPr>
            </a:br>
            <a:r>
              <a:rPr lang="nl-NL" dirty="0">
                <a:sym typeface="Wingdings" panose="05000000000000000000" pitchFamily="2" charset="2"/>
              </a:rPr>
              <a:t>3 David </a:t>
            </a:r>
            <a:r>
              <a:rPr lang="nl-NL" dirty="0" err="1">
                <a:sym typeface="Wingdings" panose="05000000000000000000" pitchFamily="2" charset="2"/>
              </a:rPr>
              <a:t>Att</a:t>
            </a:r>
            <a:r>
              <a:rPr lang="nl-NL" dirty="0">
                <a:sym typeface="Wingdings" panose="05000000000000000000" pitchFamily="2" charset="2"/>
              </a:rPr>
              <a:t>.   milieu en dieren  maakt al sinds de jaren ‘50 natuurdocumentaires en legt de nadruk op de veranderende wereld die hij gezien heeft. </a:t>
            </a:r>
            <a:br>
              <a:rPr lang="nl-NL" dirty="0">
                <a:sym typeface="Wingdings" panose="05000000000000000000" pitchFamily="2" charset="2"/>
              </a:rPr>
            </a:br>
            <a:r>
              <a:rPr lang="nl-NL" dirty="0">
                <a:sym typeface="Wingdings" panose="05000000000000000000" pitchFamily="2" charset="2"/>
              </a:rPr>
              <a:t>4 Rosa </a:t>
            </a:r>
            <a:r>
              <a:rPr lang="nl-NL" dirty="0" err="1">
                <a:sym typeface="Wingdings" panose="05000000000000000000" pitchFamily="2" charset="2"/>
              </a:rPr>
              <a:t>Parks</a:t>
            </a:r>
            <a:r>
              <a:rPr lang="nl-NL" dirty="0">
                <a:sym typeface="Wingdings" panose="05000000000000000000" pitchFamily="2" charset="2"/>
              </a:rPr>
              <a:t>  </a:t>
            </a:r>
            <a:r>
              <a:rPr lang="nl-NL" dirty="0" err="1">
                <a:sym typeface="Wingdings" panose="05000000000000000000" pitchFamily="2" charset="2"/>
              </a:rPr>
              <a:t>civil</a:t>
            </a:r>
            <a:r>
              <a:rPr lang="nl-NL" dirty="0">
                <a:sym typeface="Wingdings" panose="05000000000000000000" pitchFamily="2" charset="2"/>
              </a:rPr>
              <a:t> </a:t>
            </a:r>
            <a:r>
              <a:rPr lang="nl-NL" dirty="0" err="1">
                <a:sym typeface="Wingdings" panose="05000000000000000000" pitchFamily="2" charset="2"/>
              </a:rPr>
              <a:t>rights</a:t>
            </a:r>
            <a:r>
              <a:rPr lang="nl-NL" dirty="0">
                <a:sym typeface="Wingdings" panose="05000000000000000000" pitchFamily="2" charset="2"/>
              </a:rPr>
              <a:t> </a:t>
            </a:r>
            <a:r>
              <a:rPr lang="nl-NL" dirty="0" err="1">
                <a:sym typeface="Wingdings" panose="05000000000000000000" pitchFamily="2" charset="2"/>
              </a:rPr>
              <a:t>movement</a:t>
            </a:r>
            <a:r>
              <a:rPr lang="nl-NL" dirty="0">
                <a:sym typeface="Wingdings" panose="05000000000000000000" pitchFamily="2" charset="2"/>
              </a:rPr>
              <a:t>  in de jaren ‘60 opgepakt omdat ze weigerde op te staan voor een witte man in de bus, ook hierbij het tijdsbeeld benoemen zoals in 1. </a:t>
            </a:r>
            <a:br>
              <a:rPr lang="nl-NL" dirty="0">
                <a:sym typeface="Wingdings" panose="05000000000000000000" pitchFamily="2" charset="2"/>
              </a:rPr>
            </a:br>
            <a:r>
              <a:rPr lang="nl-NL" dirty="0">
                <a:sym typeface="Wingdings" panose="05000000000000000000" pitchFamily="2" charset="2"/>
              </a:rPr>
              <a:t>5 Malala  kinderrechten  na de overname van de Taliban in 2007 mochten meisjes in Afghanistan niet meer naar school, heeft moordaanslag (in het hoofd geschoten door de Taliban) overleefd en sindsdien komt zij op voor de rechten van kinderen overal ter wereld. </a:t>
            </a:r>
          </a:p>
          <a:p>
            <a:r>
              <a:rPr lang="nl-NL" dirty="0">
                <a:sym typeface="Wingdings" panose="05000000000000000000" pitchFamily="2" charset="2"/>
              </a:rPr>
              <a:t>6 Gandhi  vreedzaam protest  het bijzondere aan </a:t>
            </a:r>
            <a:r>
              <a:rPr lang="nl-NL" dirty="0" err="1">
                <a:sym typeface="Wingdings" panose="05000000000000000000" pitchFamily="2" charset="2"/>
              </a:rPr>
              <a:t>Ghandi</a:t>
            </a:r>
            <a:r>
              <a:rPr lang="nl-NL" dirty="0">
                <a:sym typeface="Wingdings" panose="05000000000000000000" pitchFamily="2" charset="2"/>
              </a:rPr>
              <a:t> is dat hij stond voor het vreedzame protest in het India onder Brits bewind in het begin van de 20</a:t>
            </a:r>
            <a:r>
              <a:rPr lang="nl-NL" baseline="30000" dirty="0">
                <a:sym typeface="Wingdings" panose="05000000000000000000" pitchFamily="2" charset="2"/>
              </a:rPr>
              <a:t>e</a:t>
            </a:r>
            <a:r>
              <a:rPr lang="nl-NL" dirty="0">
                <a:sym typeface="Wingdings" panose="05000000000000000000" pitchFamily="2" charset="2"/>
              </a:rPr>
              <a:t> eeuw. </a:t>
            </a:r>
            <a:br>
              <a:rPr lang="nl-NL" dirty="0">
                <a:sym typeface="Wingdings" panose="05000000000000000000" pitchFamily="2" charset="2"/>
              </a:rPr>
            </a:br>
            <a:r>
              <a:rPr lang="nl-NL" dirty="0">
                <a:sym typeface="Wingdings" panose="05000000000000000000" pitchFamily="2" charset="2"/>
              </a:rPr>
              <a:t>7 Einstein  wiskundige en atoomwapens  discutabel, meewerken aan kernenergie, maar daarmee ook aan de ontwikkeling van kernwapens.</a:t>
            </a:r>
            <a:br>
              <a:rPr lang="nl-NL" dirty="0">
                <a:sym typeface="Wingdings" panose="05000000000000000000" pitchFamily="2" charset="2"/>
              </a:rPr>
            </a:br>
            <a:r>
              <a:rPr lang="nl-NL" dirty="0">
                <a:sym typeface="Wingdings" panose="05000000000000000000" pitchFamily="2" charset="2"/>
              </a:rPr>
              <a:t>8 Greta </a:t>
            </a:r>
            <a:r>
              <a:rPr lang="nl-NL" dirty="0" err="1">
                <a:sym typeface="Wingdings" panose="05000000000000000000" pitchFamily="2" charset="2"/>
              </a:rPr>
              <a:t>Thunberg</a:t>
            </a:r>
            <a:r>
              <a:rPr lang="nl-NL" dirty="0">
                <a:sym typeface="Wingdings" panose="05000000000000000000" pitchFamily="2" charset="2"/>
              </a:rPr>
              <a:t>  klimaatactivist  komt al sinds haar jeugd op voor beter klimaatbeleid om een leefbare aarde te behouden. </a:t>
            </a:r>
            <a:endParaRPr lang="nl-NL" dirty="0"/>
          </a:p>
        </p:txBody>
      </p:sp>
      <p:sp>
        <p:nvSpPr>
          <p:cNvPr id="4" name="Tijdelijke aanduiding voor dianummer 3"/>
          <p:cNvSpPr>
            <a:spLocks noGrp="1"/>
          </p:cNvSpPr>
          <p:nvPr>
            <p:ph type="sldNum" sz="quarter" idx="5"/>
          </p:nvPr>
        </p:nvSpPr>
        <p:spPr/>
        <p:txBody>
          <a:bodyPr/>
          <a:lstStyle/>
          <a:p>
            <a:fld id="{DE69C379-E2CE-4EB2-B821-2C51E6CEC4B2}" type="slidenum">
              <a:rPr lang="nl-NL" smtClean="0"/>
              <a:t>15</a:t>
            </a:fld>
            <a:endParaRPr lang="nl-NL"/>
          </a:p>
        </p:txBody>
      </p:sp>
    </p:spTree>
    <p:extLst>
      <p:ext uri="{BB962C8B-B14F-4D97-AF65-F5344CB8AC3E}">
        <p14:creationId xmlns:p14="http://schemas.microsoft.com/office/powerpoint/2010/main" val="32106431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DE69C379-E2CE-4EB2-B821-2C51E6CEC4B2}" type="slidenum">
              <a:rPr lang="nl-NL" smtClean="0"/>
              <a:t>62</a:t>
            </a:fld>
            <a:endParaRPr lang="nl-NL"/>
          </a:p>
        </p:txBody>
      </p:sp>
    </p:spTree>
    <p:extLst>
      <p:ext uri="{BB962C8B-B14F-4D97-AF65-F5344CB8AC3E}">
        <p14:creationId xmlns:p14="http://schemas.microsoft.com/office/powerpoint/2010/main" val="14750195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Laat per feestdag (zie de lijst op het bord) de leerlingen wat vertellen over hun favoriete feestdag (laat eventueel andere leerlingen die dezelfde dag hadden aanvullen waar nodig) en ga in op hoe zij dat vieren. </a:t>
            </a:r>
          </a:p>
        </p:txBody>
      </p:sp>
      <p:sp>
        <p:nvSpPr>
          <p:cNvPr id="4" name="Tijdelijke aanduiding voor dianummer 3"/>
          <p:cNvSpPr>
            <a:spLocks noGrp="1"/>
          </p:cNvSpPr>
          <p:nvPr>
            <p:ph type="sldNum" sz="quarter" idx="5"/>
          </p:nvPr>
        </p:nvSpPr>
        <p:spPr/>
        <p:txBody>
          <a:bodyPr/>
          <a:lstStyle/>
          <a:p>
            <a:fld id="{DE69C379-E2CE-4EB2-B821-2C51E6CEC4B2}" type="slidenum">
              <a:rPr lang="nl-NL" smtClean="0"/>
              <a:t>63</a:t>
            </a:fld>
            <a:endParaRPr lang="nl-NL"/>
          </a:p>
        </p:txBody>
      </p:sp>
    </p:spTree>
    <p:extLst>
      <p:ext uri="{BB962C8B-B14F-4D97-AF65-F5344CB8AC3E}">
        <p14:creationId xmlns:p14="http://schemas.microsoft.com/office/powerpoint/2010/main" val="280586270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Bespreek met de leerlingen aan de hand van de aantekening van les 5 of de bron die zij gebruikt hebben betrouwbaar is. </a:t>
            </a:r>
          </a:p>
        </p:txBody>
      </p:sp>
      <p:sp>
        <p:nvSpPr>
          <p:cNvPr id="4" name="Tijdelijke aanduiding voor dianummer 3"/>
          <p:cNvSpPr>
            <a:spLocks noGrp="1"/>
          </p:cNvSpPr>
          <p:nvPr>
            <p:ph type="sldNum" sz="quarter" idx="5"/>
          </p:nvPr>
        </p:nvSpPr>
        <p:spPr/>
        <p:txBody>
          <a:bodyPr/>
          <a:lstStyle/>
          <a:p>
            <a:fld id="{DE69C379-E2CE-4EB2-B821-2C51E6CEC4B2}" type="slidenum">
              <a:rPr lang="nl-NL" smtClean="0"/>
              <a:t>64</a:t>
            </a:fld>
            <a:endParaRPr lang="nl-NL"/>
          </a:p>
        </p:txBody>
      </p:sp>
    </p:spTree>
    <p:extLst>
      <p:ext uri="{BB962C8B-B14F-4D97-AF65-F5344CB8AC3E}">
        <p14:creationId xmlns:p14="http://schemas.microsoft.com/office/powerpoint/2010/main" val="27747781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DE69C379-E2CE-4EB2-B821-2C51E6CEC4B2}" type="slidenum">
              <a:rPr lang="nl-NL" smtClean="0"/>
              <a:t>66</a:t>
            </a:fld>
            <a:endParaRPr lang="nl-NL"/>
          </a:p>
        </p:txBody>
      </p:sp>
    </p:spTree>
    <p:extLst>
      <p:ext uri="{BB962C8B-B14F-4D97-AF65-F5344CB8AC3E}">
        <p14:creationId xmlns:p14="http://schemas.microsoft.com/office/powerpoint/2010/main" val="45444557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DE69C379-E2CE-4EB2-B821-2C51E6CEC4B2}" type="slidenum">
              <a:rPr lang="nl-NL" smtClean="0"/>
              <a:t>71</a:t>
            </a:fld>
            <a:endParaRPr lang="nl-NL"/>
          </a:p>
        </p:txBody>
      </p:sp>
    </p:spTree>
    <p:extLst>
      <p:ext uri="{BB962C8B-B14F-4D97-AF65-F5344CB8AC3E}">
        <p14:creationId xmlns:p14="http://schemas.microsoft.com/office/powerpoint/2010/main" val="2714287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Antwoorden:</a:t>
            </a:r>
          </a:p>
          <a:p>
            <a:pPr marL="228600" indent="-228600">
              <a:buAutoNum type="arabicPeriod"/>
            </a:pPr>
            <a:r>
              <a:rPr lang="nl-NL" dirty="0"/>
              <a:t>Davidster </a:t>
            </a:r>
            <a:r>
              <a:rPr lang="nl-NL" dirty="0">
                <a:sym typeface="Wingdings" panose="05000000000000000000" pitchFamily="2" charset="2"/>
              </a:rPr>
              <a:t> let hierbij op dat leerlingen niet het woord Jodenster gebruiken, dat is immers niet hetzelfde, de Jodenster is de zwarte ster op gele achtergrond die Joodse mensen moesten dragen tijdens de tweede wereldoorlog. </a:t>
            </a:r>
          </a:p>
          <a:p>
            <a:pPr marL="228600" indent="-228600">
              <a:buAutoNum type="arabicPeriod"/>
            </a:pPr>
            <a:r>
              <a:rPr lang="nl-NL" dirty="0">
                <a:sym typeface="Wingdings" panose="05000000000000000000" pitchFamily="2" charset="2"/>
              </a:rPr>
              <a:t>Strijkijzer</a:t>
            </a:r>
          </a:p>
          <a:p>
            <a:pPr marL="228600" indent="-228600">
              <a:buAutoNum type="arabicPeriod"/>
            </a:pPr>
            <a:r>
              <a:rPr lang="nl-NL" dirty="0">
                <a:sym typeface="Wingdings" panose="05000000000000000000" pitchFamily="2" charset="2"/>
              </a:rPr>
              <a:t>Liefde</a:t>
            </a:r>
          </a:p>
          <a:p>
            <a:pPr marL="228600" indent="-228600">
              <a:buAutoNum type="arabicPeriod"/>
            </a:pPr>
            <a:r>
              <a:rPr lang="nl-NL" dirty="0">
                <a:sym typeface="Wingdings" panose="05000000000000000000" pitchFamily="2" charset="2"/>
              </a:rPr>
              <a:t>Christelijk kruis</a:t>
            </a:r>
          </a:p>
          <a:p>
            <a:pPr marL="228600" indent="-228600">
              <a:buAutoNum type="arabicPeriod"/>
            </a:pPr>
            <a:r>
              <a:rPr lang="nl-NL" dirty="0">
                <a:sym typeface="Wingdings" panose="05000000000000000000" pitchFamily="2" charset="2"/>
              </a:rPr>
              <a:t>Huwelijk</a:t>
            </a:r>
          </a:p>
          <a:p>
            <a:pPr marL="228600" indent="-228600">
              <a:buAutoNum type="arabicPeriod"/>
            </a:pPr>
            <a:r>
              <a:rPr lang="nl-NL" dirty="0">
                <a:sym typeface="Wingdings" panose="05000000000000000000" pitchFamily="2" charset="2"/>
              </a:rPr>
              <a:t>Nederlands</a:t>
            </a:r>
          </a:p>
          <a:p>
            <a:pPr marL="228600" indent="-228600">
              <a:buAutoNum type="arabicPeriod"/>
            </a:pPr>
            <a:r>
              <a:rPr lang="nl-NL" dirty="0">
                <a:sym typeface="Wingdings" panose="05000000000000000000" pitchFamily="2" charset="2"/>
              </a:rPr>
              <a:t>Islam</a:t>
            </a:r>
          </a:p>
          <a:p>
            <a:pPr marL="228600" indent="-228600">
              <a:buAutoNum type="arabicPeriod"/>
            </a:pPr>
            <a:r>
              <a:rPr lang="nl-NL" dirty="0">
                <a:sym typeface="Wingdings" panose="05000000000000000000" pitchFamily="2" charset="2"/>
              </a:rPr>
              <a:t>Glasbak</a:t>
            </a:r>
          </a:p>
          <a:p>
            <a:pPr marL="228600" indent="-228600">
              <a:buAutoNum type="arabicPeriod"/>
            </a:pPr>
            <a:r>
              <a:rPr lang="nl-NL" dirty="0">
                <a:sym typeface="Wingdings" panose="05000000000000000000" pitchFamily="2" charset="2"/>
              </a:rPr>
              <a:t>Lieveheersbeestje  zinloos geweld</a:t>
            </a:r>
          </a:p>
          <a:p>
            <a:pPr marL="228600" indent="-228600">
              <a:buAutoNum type="arabicPeriod"/>
            </a:pPr>
            <a:r>
              <a:rPr lang="nl-NL" dirty="0">
                <a:sym typeface="Wingdings" panose="05000000000000000000" pitchFamily="2" charset="2"/>
              </a:rPr>
              <a:t>Ohm teken  staat voor het eeuwigheid/het goddelijke/verlichting (in het hindoeïsme en boeddhisme)</a:t>
            </a:r>
            <a:endParaRPr lang="nl-NL" dirty="0"/>
          </a:p>
          <a:p>
            <a:endParaRPr lang="nl-NL" dirty="0"/>
          </a:p>
        </p:txBody>
      </p:sp>
      <p:sp>
        <p:nvSpPr>
          <p:cNvPr id="4" name="Tijdelijke aanduiding voor dianummer 3"/>
          <p:cNvSpPr>
            <a:spLocks noGrp="1"/>
          </p:cNvSpPr>
          <p:nvPr>
            <p:ph type="sldNum" sz="quarter" idx="5"/>
          </p:nvPr>
        </p:nvSpPr>
        <p:spPr/>
        <p:txBody>
          <a:bodyPr/>
          <a:lstStyle/>
          <a:p>
            <a:fld id="{DE69C379-E2CE-4EB2-B821-2C51E6CEC4B2}" type="slidenum">
              <a:rPr lang="nl-NL" smtClean="0"/>
              <a:t>73</a:t>
            </a:fld>
            <a:endParaRPr lang="nl-NL"/>
          </a:p>
        </p:txBody>
      </p:sp>
    </p:spTree>
    <p:extLst>
      <p:ext uri="{BB962C8B-B14F-4D97-AF65-F5344CB8AC3E}">
        <p14:creationId xmlns:p14="http://schemas.microsoft.com/office/powerpoint/2010/main" val="6549092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Antwoorden:</a:t>
            </a:r>
          </a:p>
          <a:p>
            <a:pPr marL="228600" indent="-228600">
              <a:buAutoNum type="arabicPeriod"/>
            </a:pPr>
            <a:r>
              <a:rPr lang="nl-NL" dirty="0"/>
              <a:t>Davidster </a:t>
            </a:r>
            <a:r>
              <a:rPr lang="nl-NL" dirty="0">
                <a:sym typeface="Wingdings" panose="05000000000000000000" pitchFamily="2" charset="2"/>
              </a:rPr>
              <a:t> let hierbij op dat leerlingen niet het woord Jodenster gebruiken, dat is immers niet hetzelfde, de Jodenster is de zwarte ster op gele achtergrond die Joodse mensen moesten dragen tijdens de tweede wereldoorlog. </a:t>
            </a:r>
          </a:p>
          <a:p>
            <a:pPr marL="228600" indent="-228600">
              <a:buAutoNum type="arabicPeriod"/>
            </a:pPr>
            <a:r>
              <a:rPr lang="nl-NL" dirty="0">
                <a:sym typeface="Wingdings" panose="05000000000000000000" pitchFamily="2" charset="2"/>
              </a:rPr>
              <a:t>Strijkijzer</a:t>
            </a:r>
          </a:p>
          <a:p>
            <a:pPr marL="228600" indent="-228600">
              <a:buAutoNum type="arabicPeriod"/>
            </a:pPr>
            <a:r>
              <a:rPr lang="nl-NL" dirty="0">
                <a:sym typeface="Wingdings" panose="05000000000000000000" pitchFamily="2" charset="2"/>
              </a:rPr>
              <a:t>Liefde</a:t>
            </a:r>
          </a:p>
          <a:p>
            <a:pPr marL="228600" indent="-228600">
              <a:buAutoNum type="arabicPeriod"/>
            </a:pPr>
            <a:r>
              <a:rPr lang="nl-NL" dirty="0">
                <a:sym typeface="Wingdings" panose="05000000000000000000" pitchFamily="2" charset="2"/>
              </a:rPr>
              <a:t>Christelijk kruis</a:t>
            </a:r>
          </a:p>
          <a:p>
            <a:pPr marL="228600" indent="-228600">
              <a:buAutoNum type="arabicPeriod"/>
            </a:pPr>
            <a:r>
              <a:rPr lang="nl-NL" dirty="0">
                <a:sym typeface="Wingdings" panose="05000000000000000000" pitchFamily="2" charset="2"/>
              </a:rPr>
              <a:t>Huwelijk</a:t>
            </a:r>
          </a:p>
          <a:p>
            <a:pPr marL="228600" indent="-228600">
              <a:buAutoNum type="arabicPeriod"/>
            </a:pPr>
            <a:r>
              <a:rPr lang="nl-NL" dirty="0">
                <a:sym typeface="Wingdings" panose="05000000000000000000" pitchFamily="2" charset="2"/>
              </a:rPr>
              <a:t>Nederlands</a:t>
            </a:r>
          </a:p>
          <a:p>
            <a:pPr marL="228600" indent="-228600">
              <a:buAutoNum type="arabicPeriod"/>
            </a:pPr>
            <a:r>
              <a:rPr lang="nl-NL" dirty="0">
                <a:sym typeface="Wingdings" panose="05000000000000000000" pitchFamily="2" charset="2"/>
              </a:rPr>
              <a:t>Islam</a:t>
            </a:r>
          </a:p>
          <a:p>
            <a:pPr marL="228600" indent="-228600">
              <a:buAutoNum type="arabicPeriod"/>
            </a:pPr>
            <a:r>
              <a:rPr lang="nl-NL" dirty="0">
                <a:sym typeface="Wingdings" panose="05000000000000000000" pitchFamily="2" charset="2"/>
              </a:rPr>
              <a:t>Glasbak</a:t>
            </a:r>
          </a:p>
          <a:p>
            <a:pPr marL="228600" indent="-228600">
              <a:buAutoNum type="arabicPeriod"/>
            </a:pPr>
            <a:r>
              <a:rPr lang="nl-NL" dirty="0">
                <a:sym typeface="Wingdings" panose="05000000000000000000" pitchFamily="2" charset="2"/>
              </a:rPr>
              <a:t>Lieveheersbeestje  zinloos geweld</a:t>
            </a:r>
          </a:p>
          <a:p>
            <a:pPr marL="228600" indent="-228600">
              <a:buAutoNum type="arabicPeriod"/>
            </a:pPr>
            <a:r>
              <a:rPr lang="nl-NL" dirty="0">
                <a:sym typeface="Wingdings" panose="05000000000000000000" pitchFamily="2" charset="2"/>
              </a:rPr>
              <a:t>Ohm teken  staat voor het eeuwigheid/het goddelijke/verlichting (in het hindoeïsme en boeddhisme)</a:t>
            </a:r>
            <a:endParaRPr lang="nl-NL" dirty="0"/>
          </a:p>
        </p:txBody>
      </p:sp>
      <p:sp>
        <p:nvSpPr>
          <p:cNvPr id="4" name="Tijdelijke aanduiding voor dianummer 3"/>
          <p:cNvSpPr>
            <a:spLocks noGrp="1"/>
          </p:cNvSpPr>
          <p:nvPr>
            <p:ph type="sldNum" sz="quarter" idx="5"/>
          </p:nvPr>
        </p:nvSpPr>
        <p:spPr/>
        <p:txBody>
          <a:bodyPr/>
          <a:lstStyle/>
          <a:p>
            <a:fld id="{DE69C379-E2CE-4EB2-B821-2C51E6CEC4B2}" type="slidenum">
              <a:rPr lang="nl-NL" smtClean="0"/>
              <a:t>74</a:t>
            </a:fld>
            <a:endParaRPr lang="nl-NL"/>
          </a:p>
        </p:txBody>
      </p:sp>
    </p:spTree>
    <p:extLst>
      <p:ext uri="{BB962C8B-B14F-4D97-AF65-F5344CB8AC3E}">
        <p14:creationId xmlns:p14="http://schemas.microsoft.com/office/powerpoint/2010/main" val="402654361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lvl="0" indent="0">
              <a:lnSpc>
                <a:spcPct val="115000"/>
              </a:lnSpc>
              <a:spcAft>
                <a:spcPts val="800"/>
              </a:spcAft>
              <a:buFont typeface="+mj-lt"/>
              <a:buNone/>
              <a:tabLst>
                <a:tab pos="457200" algn="l"/>
              </a:tabLst>
            </a:pPr>
            <a:r>
              <a:rPr lang="nl-NL" dirty="0"/>
              <a:t>Let op dat de leerlingen correct verschillen benoemen, niet Katja heeft een rode trui en Geertje draagt een bril, maar Katja heeft een rode trui en Geertje een grijze trui. </a:t>
            </a:r>
          </a:p>
          <a:p>
            <a:pPr marL="0" lvl="0" indent="0">
              <a:lnSpc>
                <a:spcPct val="115000"/>
              </a:lnSpc>
              <a:spcAft>
                <a:spcPts val="800"/>
              </a:spcAft>
              <a:buFont typeface="+mj-lt"/>
              <a:buNone/>
              <a:tabLst>
                <a:tab pos="457200" algn="l"/>
              </a:tabLst>
            </a:pPr>
            <a:endParaRPr lang="nl-NL" dirty="0"/>
          </a:p>
          <a:p>
            <a:pPr marL="0" lvl="0" indent="0">
              <a:lnSpc>
                <a:spcPct val="115000"/>
              </a:lnSpc>
              <a:spcAft>
                <a:spcPts val="800"/>
              </a:spcAft>
              <a:buFont typeface="+mj-lt"/>
              <a:buNone/>
              <a:tabLst>
                <a:tab pos="457200" algn="l"/>
              </a:tabLst>
            </a:pPr>
            <a:r>
              <a:rPr lang="nl-NL" dirty="0"/>
              <a:t>Lees de tekst:</a:t>
            </a:r>
          </a:p>
          <a:p>
            <a:pPr marL="342900" lvl="0" indent="-342900">
              <a:lnSpc>
                <a:spcPct val="115000"/>
              </a:lnSpc>
              <a:spcAft>
                <a:spcPts val="800"/>
              </a:spcAft>
              <a:buFont typeface="+mj-lt"/>
              <a:buAutoNum type="arabicPeriod"/>
              <a:tabLst>
                <a:tab pos="457200" algn="l"/>
              </a:tabLst>
            </a:pPr>
            <a:br>
              <a:rPr lang="nl-NL" dirty="0"/>
            </a:br>
            <a:r>
              <a:rPr lang="nl-NL" sz="1800" kern="0" dirty="0">
                <a:solidFill>
                  <a:srgbClr val="000000"/>
                </a:solidFill>
                <a:effectLst/>
                <a:highlight>
                  <a:srgbClr val="FFFFFF"/>
                </a:highlight>
                <a:latin typeface="Aptos" panose="020B0004020202020204" pitchFamily="34" charset="0"/>
                <a:ea typeface="Times New Roman" panose="02020603050405020304" pitchFamily="18" charset="0"/>
                <a:cs typeface="Segoe UI" panose="020B0502040204020203" pitchFamily="34" charset="0"/>
              </a:rPr>
              <a:t>Een teken heeft gewoon één betekenis, zoals een stopbord dat gewoon 'stoppen' betekent, simpel toch? Maar symbolen zijn veel meer flexibel, ze kunnen verwijzen naar verschillende dingen die niet makkelijk in woorden te vatten zijn. Neem nou een trouwring, voor sommigen staat het voor liefde tussen een man en een vrouw, voor anderen betekent het verbondenheid tussen twee mensen, en weer anderen zien het als symbool voor trouw.</a:t>
            </a:r>
          </a:p>
          <a:p>
            <a:pPr marL="342900" lvl="0" indent="-342900">
              <a:lnSpc>
                <a:spcPct val="115000"/>
              </a:lnSpc>
              <a:spcAft>
                <a:spcPts val="800"/>
              </a:spcAft>
              <a:buFont typeface="+mj-lt"/>
              <a:buAutoNum type="arabicPeriod"/>
              <a:tabLst>
                <a:tab pos="457200" algn="l"/>
              </a:tabLst>
            </a:pPr>
            <a:endParaRPr lang="nl-NL" sz="1800" kern="100" dirty="0">
              <a:solidFill>
                <a:srgbClr val="000000"/>
              </a:solidFill>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Font typeface="+mj-lt"/>
              <a:buAutoNum type="arabicPeriod"/>
              <a:tabLst>
                <a:tab pos="457200" algn="l"/>
              </a:tabLst>
            </a:pPr>
            <a:r>
              <a:rPr lang="nl-NL" sz="1800" kern="0" dirty="0">
                <a:solidFill>
                  <a:srgbClr val="000000"/>
                </a:solidFill>
                <a:effectLst/>
                <a:highlight>
                  <a:srgbClr val="FFFFFF"/>
                </a:highlight>
                <a:latin typeface="Aptos" panose="020B0004020202020204" pitchFamily="34" charset="0"/>
                <a:ea typeface="Times New Roman" panose="02020603050405020304" pitchFamily="18" charset="0"/>
                <a:cs typeface="Segoe UI" panose="020B0502040204020203" pitchFamily="34" charset="0"/>
              </a:rPr>
              <a:t>Een teken staat los van wat het betekent. Maar een symbool maakt zelf deel uit van wat het representeert. Bijvoorbeeld, dat kruisje dat sommige christenen dragen, dat staat niet alleen voor Jezus van Nazareth, het symboliseert ook de aanwezigheid van Jezus voor de persoon die het draagt</a:t>
            </a:r>
            <a:r>
              <a:rPr lang="nl-NL" sz="18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15000"/>
              </a:lnSpc>
              <a:spcAft>
                <a:spcPts val="800"/>
              </a:spcAft>
            </a:pPr>
            <a:r>
              <a:rPr lang="nl-NL"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342900" lvl="0" indent="-342900">
              <a:lnSpc>
                <a:spcPct val="115000"/>
              </a:lnSpc>
              <a:spcAft>
                <a:spcPts val="500"/>
              </a:spcAft>
              <a:buFont typeface="+mj-lt"/>
              <a:buAutoNum type="arabicPeriod" startAt="3"/>
              <a:tabLst>
                <a:tab pos="457200" algn="l"/>
              </a:tabLst>
            </a:pPr>
            <a:r>
              <a:rPr lang="nl-NL" sz="1800" kern="0" dirty="0">
                <a:solidFill>
                  <a:srgbClr val="000000"/>
                </a:solidFill>
                <a:effectLst/>
                <a:highlight>
                  <a:srgbClr val="FFFFFF"/>
                </a:highlight>
                <a:latin typeface="Aptos" panose="020B0004020202020204" pitchFamily="34" charset="0"/>
                <a:ea typeface="Times New Roman" panose="02020603050405020304" pitchFamily="18" charset="0"/>
                <a:cs typeface="Segoe UI" panose="020B0502040204020203" pitchFamily="34" charset="0"/>
              </a:rPr>
              <a:t>Symbolen raken van ons dieper. Mensen gebruiken symbolen om iets hogers, iets diepers aan te roepen. Zonder symbolen is het moeilijk om toegang te krijgen tot die andere dimensie. Dat verklaart waarom religies zo vol zitten met symboliek. Aan de andere kant, tekens zijn gewoon praktisch, ze regelen alledaagse dingen, meer niet.</a:t>
            </a:r>
            <a:endParaRPr lang="nl-NL" sz="1800" kern="100" dirty="0">
              <a:solidFill>
                <a:srgbClr val="000000"/>
              </a:solidFill>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endParaRPr lang="nl-NL" dirty="0"/>
          </a:p>
        </p:txBody>
      </p:sp>
      <p:sp>
        <p:nvSpPr>
          <p:cNvPr id="4" name="Tijdelijke aanduiding voor dianummer 3"/>
          <p:cNvSpPr>
            <a:spLocks noGrp="1"/>
          </p:cNvSpPr>
          <p:nvPr>
            <p:ph type="sldNum" sz="quarter" idx="5"/>
          </p:nvPr>
        </p:nvSpPr>
        <p:spPr/>
        <p:txBody>
          <a:bodyPr/>
          <a:lstStyle/>
          <a:p>
            <a:fld id="{DE69C379-E2CE-4EB2-B821-2C51E6CEC4B2}" type="slidenum">
              <a:rPr lang="nl-NL" smtClean="0"/>
              <a:t>75</a:t>
            </a:fld>
            <a:endParaRPr lang="nl-NL"/>
          </a:p>
        </p:txBody>
      </p:sp>
    </p:spTree>
    <p:extLst>
      <p:ext uri="{BB962C8B-B14F-4D97-AF65-F5344CB8AC3E}">
        <p14:creationId xmlns:p14="http://schemas.microsoft.com/office/powerpoint/2010/main" val="70115847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Antwoorden:</a:t>
            </a:r>
          </a:p>
          <a:p>
            <a:pPr marL="0" indent="0">
              <a:buNone/>
            </a:pPr>
            <a:r>
              <a:rPr lang="nl-NL" dirty="0"/>
              <a:t>1. Davidster </a:t>
            </a:r>
            <a:r>
              <a:rPr lang="nl-NL" dirty="0">
                <a:sym typeface="Wingdings" panose="05000000000000000000" pitchFamily="2" charset="2"/>
              </a:rPr>
              <a:t> let hierbij op dat leerlingen niet het woord Jodenster gebruiken, dat is immers niet hetzelfde, de Jodenster is de zwarte ster op gele achtergrond die Joodse mensen moesten dragen tijdens de tweede wereldoorlog. </a:t>
            </a:r>
            <a:br>
              <a:rPr lang="nl-NL" dirty="0">
                <a:sym typeface="Wingdings" panose="05000000000000000000" pitchFamily="2" charset="2"/>
              </a:rPr>
            </a:br>
            <a:r>
              <a:rPr lang="nl-NL" dirty="0">
                <a:sym typeface="Wingdings" panose="05000000000000000000" pitchFamily="2" charset="2"/>
              </a:rPr>
              <a:t>SYMBOOL  staat voor iets groters.</a:t>
            </a:r>
          </a:p>
          <a:p>
            <a:pPr marL="0" indent="0">
              <a:buNone/>
            </a:pPr>
            <a:endParaRPr lang="nl-NL" dirty="0">
              <a:sym typeface="Wingdings" panose="05000000000000000000" pitchFamily="2" charset="2"/>
            </a:endParaRPr>
          </a:p>
          <a:p>
            <a:pPr marL="0" indent="0">
              <a:buNone/>
            </a:pPr>
            <a:r>
              <a:rPr lang="nl-NL" dirty="0">
                <a:sym typeface="Wingdings" panose="05000000000000000000" pitchFamily="2" charset="2"/>
              </a:rPr>
              <a:t>2. Strijkijzer</a:t>
            </a:r>
            <a:br>
              <a:rPr lang="nl-NL" dirty="0">
                <a:sym typeface="Wingdings" panose="05000000000000000000" pitchFamily="2" charset="2"/>
              </a:rPr>
            </a:br>
            <a:r>
              <a:rPr lang="nl-NL" dirty="0">
                <a:sym typeface="Wingdings" panose="05000000000000000000" pitchFamily="2" charset="2"/>
              </a:rPr>
              <a:t>TEKEN  het heeft maar één betekenis. </a:t>
            </a:r>
          </a:p>
          <a:p>
            <a:pPr marL="0" indent="0">
              <a:buNone/>
            </a:pPr>
            <a:endParaRPr lang="nl-NL" dirty="0">
              <a:sym typeface="Wingdings" panose="05000000000000000000" pitchFamily="2" charset="2"/>
            </a:endParaRPr>
          </a:p>
          <a:p>
            <a:pPr marL="0" indent="0">
              <a:buNone/>
            </a:pPr>
            <a:r>
              <a:rPr lang="nl-NL" dirty="0">
                <a:sym typeface="Wingdings" panose="05000000000000000000" pitchFamily="2" charset="2"/>
              </a:rPr>
              <a:t>3. Liefde</a:t>
            </a:r>
            <a:br>
              <a:rPr lang="nl-NL" dirty="0">
                <a:sym typeface="Wingdings" panose="05000000000000000000" pitchFamily="2" charset="2"/>
              </a:rPr>
            </a:br>
            <a:r>
              <a:rPr lang="nl-NL" dirty="0">
                <a:sym typeface="Wingdings" panose="05000000000000000000" pitchFamily="2" charset="2"/>
              </a:rPr>
              <a:t>SYMBOOL  Liefde kan je op allerlei manieren ervaren, liefde voor een partner, familie, werk, hobby's, het heeft dus meerdere betekenissen. </a:t>
            </a:r>
            <a:br>
              <a:rPr lang="nl-NL" dirty="0">
                <a:sym typeface="Wingdings" panose="05000000000000000000" pitchFamily="2" charset="2"/>
              </a:rPr>
            </a:br>
            <a:endParaRPr lang="nl-NL" dirty="0">
              <a:sym typeface="Wingdings" panose="05000000000000000000" pitchFamily="2" charset="2"/>
            </a:endParaRPr>
          </a:p>
          <a:p>
            <a:pPr marL="0" indent="0">
              <a:buNone/>
            </a:pPr>
            <a:r>
              <a:rPr lang="nl-NL" dirty="0">
                <a:sym typeface="Wingdings" panose="05000000000000000000" pitchFamily="2" charset="2"/>
              </a:rPr>
              <a:t>4. Christelijk kruis</a:t>
            </a:r>
          </a:p>
          <a:p>
            <a:pPr marL="0" indent="0">
              <a:buNone/>
            </a:pPr>
            <a:r>
              <a:rPr lang="nl-NL" dirty="0">
                <a:sym typeface="Wingdings" panose="05000000000000000000" pitchFamily="2" charset="2"/>
              </a:rPr>
              <a:t>SYMBOOL  </a:t>
            </a:r>
            <a:r>
              <a:rPr lang="nl-NL" sz="1200" kern="0" dirty="0">
                <a:solidFill>
                  <a:srgbClr val="000000"/>
                </a:solidFill>
                <a:effectLst/>
                <a:highlight>
                  <a:srgbClr val="FFFFFF"/>
                </a:highlight>
                <a:latin typeface="Aptos" panose="020B0004020202020204" pitchFamily="34" charset="0"/>
                <a:cs typeface="Segoe UI" panose="020B0502040204020203" pitchFamily="34" charset="0"/>
                <a:sym typeface="Wingdings" panose="05000000000000000000" pitchFamily="2" charset="2"/>
              </a:rPr>
              <a:t>E</a:t>
            </a:r>
            <a:r>
              <a:rPr lang="nl-NL" sz="1200" kern="0" dirty="0">
                <a:solidFill>
                  <a:srgbClr val="000000"/>
                </a:solidFill>
                <a:effectLst/>
                <a:highlight>
                  <a:srgbClr val="FFFFFF"/>
                </a:highlight>
                <a:latin typeface="Aptos" panose="020B0004020202020204" pitchFamily="34" charset="0"/>
                <a:ea typeface="Times New Roman" panose="02020603050405020304" pitchFamily="18" charset="0"/>
                <a:cs typeface="Segoe UI" panose="020B0502040204020203" pitchFamily="34" charset="0"/>
              </a:rPr>
              <a:t>en symbool maakt zelf deel uit van wat het representeert</a:t>
            </a:r>
          </a:p>
          <a:p>
            <a:pPr marL="0" indent="0">
              <a:buNone/>
            </a:pPr>
            <a:endParaRPr lang="nl-NL" dirty="0">
              <a:sym typeface="Wingdings" panose="05000000000000000000" pitchFamily="2" charset="2"/>
            </a:endParaRPr>
          </a:p>
          <a:p>
            <a:pPr marL="0" lvl="0" indent="0">
              <a:lnSpc>
                <a:spcPct val="115000"/>
              </a:lnSpc>
              <a:spcAft>
                <a:spcPts val="800"/>
              </a:spcAft>
              <a:buFont typeface="+mj-lt"/>
              <a:buNone/>
              <a:tabLst>
                <a:tab pos="457200" algn="l"/>
              </a:tabLst>
            </a:pPr>
            <a:r>
              <a:rPr lang="nl-NL" dirty="0">
                <a:sym typeface="Wingdings" panose="05000000000000000000" pitchFamily="2" charset="2"/>
              </a:rPr>
              <a:t>5. Huwelijk</a:t>
            </a:r>
            <a:br>
              <a:rPr lang="nl-NL" dirty="0">
                <a:sym typeface="Wingdings" panose="05000000000000000000" pitchFamily="2" charset="2"/>
              </a:rPr>
            </a:br>
            <a:r>
              <a:rPr lang="nl-NL" dirty="0">
                <a:sym typeface="Wingdings" panose="05000000000000000000" pitchFamily="2" charset="2"/>
              </a:rPr>
              <a:t>SYMBOOL  </a:t>
            </a:r>
            <a:r>
              <a:rPr lang="nl-NL" sz="1200" kern="0" dirty="0">
                <a:solidFill>
                  <a:srgbClr val="000000"/>
                </a:solidFill>
                <a:effectLst/>
                <a:highlight>
                  <a:srgbClr val="FFFFFF"/>
                </a:highlight>
                <a:latin typeface="Aptos" panose="020B0004020202020204" pitchFamily="34" charset="0"/>
                <a:ea typeface="Times New Roman" panose="02020603050405020304" pitchFamily="18" charset="0"/>
                <a:cs typeface="Segoe UI" panose="020B0502040204020203" pitchFamily="34" charset="0"/>
              </a:rPr>
              <a:t>Een teken heeft gewoon één betekenis, zoals een stopbord dat gewoon 'stoppen' betekent, simpel toch? Maar symbolen zijn veel meer flexibel, ze kunnen verwijzen naar verschillende dingen die niet makkelijk in woorden te vatten zijn. Neem nou een trouwring, voor sommigen staat het voor liefde tussen een man en een vrouw, voor anderen betekent het verbondenheid tussen twee mensen, en weer anderen zien het als symbool voor trouw.</a:t>
            </a:r>
          </a:p>
          <a:p>
            <a:pPr marL="0" lvl="0" indent="0">
              <a:lnSpc>
                <a:spcPct val="115000"/>
              </a:lnSpc>
              <a:spcAft>
                <a:spcPts val="800"/>
              </a:spcAft>
              <a:buFont typeface="+mj-lt"/>
              <a:buNone/>
              <a:tabLst>
                <a:tab pos="457200" algn="l"/>
              </a:tabLst>
            </a:pPr>
            <a:endParaRPr lang="nl-NL" sz="1200" kern="0" dirty="0">
              <a:solidFill>
                <a:srgbClr val="000000"/>
              </a:solidFill>
              <a:effectLst/>
              <a:highlight>
                <a:srgbClr val="FFFFFF"/>
              </a:highlight>
              <a:latin typeface="Aptos" panose="020B0004020202020204" pitchFamily="34" charset="0"/>
              <a:ea typeface="Times New Roman" panose="02020603050405020304" pitchFamily="18" charset="0"/>
              <a:cs typeface="Segoe UI" panose="020B0502040204020203" pitchFamily="34" charset="0"/>
            </a:endParaRPr>
          </a:p>
          <a:p>
            <a:pPr marL="0" indent="0">
              <a:buNone/>
            </a:pPr>
            <a:r>
              <a:rPr lang="nl-NL" dirty="0">
                <a:sym typeface="Wingdings" panose="05000000000000000000" pitchFamily="2" charset="2"/>
              </a:rPr>
              <a:t>6. Nederlandse vlag</a:t>
            </a:r>
            <a:br>
              <a:rPr lang="nl-NL" dirty="0">
                <a:sym typeface="Wingdings" panose="05000000000000000000" pitchFamily="2" charset="2"/>
              </a:rPr>
            </a:br>
            <a:r>
              <a:rPr lang="nl-NL" dirty="0">
                <a:sym typeface="Wingdings" panose="05000000000000000000" pitchFamily="2" charset="2"/>
              </a:rPr>
              <a:t>SYMBOOL  staat voor iets groters (Nederland is namelijk niet alleen een vlag, er horen heel veel culturele aspecten bij)</a:t>
            </a:r>
            <a:br>
              <a:rPr lang="nl-NL" dirty="0">
                <a:sym typeface="Wingdings" panose="05000000000000000000" pitchFamily="2" charset="2"/>
              </a:rPr>
            </a:br>
            <a:endParaRPr lang="nl-NL" dirty="0">
              <a:sym typeface="Wingdings" panose="05000000000000000000" pitchFamily="2" charset="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dirty="0">
                <a:sym typeface="Wingdings" panose="05000000000000000000" pitchFamily="2" charset="2"/>
              </a:rPr>
              <a:t>7. Islam</a:t>
            </a:r>
            <a:br>
              <a:rPr lang="nl-NL" dirty="0">
                <a:sym typeface="Wingdings" panose="05000000000000000000" pitchFamily="2" charset="2"/>
              </a:rPr>
            </a:br>
            <a:r>
              <a:rPr lang="nl-NL" dirty="0">
                <a:sym typeface="Wingdings" panose="05000000000000000000" pitchFamily="2" charset="2"/>
              </a:rPr>
              <a:t>SYMBOOL  staat voor iets groters</a:t>
            </a:r>
          </a:p>
          <a:p>
            <a:pPr marL="0" indent="0">
              <a:buNone/>
            </a:pPr>
            <a:endParaRPr lang="nl-NL" dirty="0">
              <a:sym typeface="Wingdings" panose="05000000000000000000" pitchFamily="2" charset="2"/>
            </a:endParaRPr>
          </a:p>
          <a:p>
            <a:pPr marL="0" indent="0">
              <a:buNone/>
            </a:pPr>
            <a:r>
              <a:rPr lang="nl-NL" dirty="0">
                <a:sym typeface="Wingdings" panose="05000000000000000000" pitchFamily="2" charset="2"/>
              </a:rPr>
              <a:t>8. Glasbak </a:t>
            </a:r>
            <a:br>
              <a:rPr lang="nl-NL" dirty="0">
                <a:sym typeface="Wingdings" panose="05000000000000000000" pitchFamily="2" charset="2"/>
              </a:rPr>
            </a:br>
            <a:r>
              <a:rPr lang="nl-NL" dirty="0">
                <a:sym typeface="Wingdings" panose="05000000000000000000" pitchFamily="2" charset="2"/>
              </a:rPr>
              <a:t>TEKEN  heeft 1 betekenis</a:t>
            </a:r>
          </a:p>
          <a:p>
            <a:pPr marL="0" indent="0">
              <a:buNone/>
            </a:pPr>
            <a:endParaRPr lang="nl-NL" dirty="0">
              <a:sym typeface="Wingdings" panose="05000000000000000000" pitchFamily="2" charset="2"/>
            </a:endParaRPr>
          </a:p>
          <a:p>
            <a:pPr marL="0" indent="0">
              <a:buNone/>
            </a:pPr>
            <a:r>
              <a:rPr lang="nl-NL" dirty="0">
                <a:sym typeface="Wingdings" panose="05000000000000000000" pitchFamily="2" charset="2"/>
              </a:rPr>
              <a:t>9. Lieveheersbeestje  zinloos geweld</a:t>
            </a:r>
            <a:br>
              <a:rPr lang="nl-NL" dirty="0">
                <a:sym typeface="Wingdings" panose="05000000000000000000" pitchFamily="2" charset="2"/>
              </a:rPr>
            </a:br>
            <a:r>
              <a:rPr lang="nl-NL" dirty="0">
                <a:sym typeface="Wingdings" panose="05000000000000000000" pitchFamily="2" charset="2"/>
              </a:rPr>
              <a:t>TEKEN  heeft 1 betekenis namelijk tegen zinloos geweld</a:t>
            </a:r>
          </a:p>
          <a:p>
            <a:pPr marL="0" indent="0">
              <a:buNone/>
            </a:pPr>
            <a:endParaRPr lang="nl-NL" dirty="0">
              <a:sym typeface="Wingdings" panose="05000000000000000000" pitchFamily="2" charset="2"/>
            </a:endParaRPr>
          </a:p>
          <a:p>
            <a:pPr marL="0" lvl="0" indent="0">
              <a:lnSpc>
                <a:spcPct val="115000"/>
              </a:lnSpc>
              <a:spcAft>
                <a:spcPts val="500"/>
              </a:spcAft>
              <a:buFont typeface="+mj-lt"/>
              <a:buNone/>
              <a:tabLst>
                <a:tab pos="457200" algn="l"/>
              </a:tabLst>
            </a:pPr>
            <a:r>
              <a:rPr lang="nl-NL" dirty="0">
                <a:sym typeface="Wingdings" panose="05000000000000000000" pitchFamily="2" charset="2"/>
              </a:rPr>
              <a:t>10. Ohm teken  staat voor het eeuwigheid/het goddelijke/verlichting (in het hindoeïsme en boeddhisme)</a:t>
            </a:r>
            <a:br>
              <a:rPr lang="nl-NL" dirty="0">
                <a:sym typeface="Wingdings" panose="05000000000000000000" pitchFamily="2" charset="2"/>
              </a:rPr>
            </a:br>
            <a:r>
              <a:rPr lang="nl-NL" dirty="0">
                <a:sym typeface="Wingdings" panose="05000000000000000000" pitchFamily="2" charset="2"/>
              </a:rPr>
              <a:t>SYMBOOL  </a:t>
            </a:r>
            <a:r>
              <a:rPr lang="nl-NL" sz="1200" kern="0" dirty="0">
                <a:solidFill>
                  <a:srgbClr val="000000"/>
                </a:solidFill>
                <a:effectLst/>
                <a:highlight>
                  <a:srgbClr val="FFFFFF"/>
                </a:highlight>
                <a:latin typeface="Aptos" panose="020B0004020202020204" pitchFamily="34" charset="0"/>
                <a:ea typeface="Times New Roman" panose="02020603050405020304" pitchFamily="18" charset="0"/>
                <a:cs typeface="Segoe UI" panose="020B0502040204020203" pitchFamily="34" charset="0"/>
              </a:rPr>
              <a:t>Symbolen raken van ons dieper. Mensen gebruiken symbolen om iets hogers, iets diepers aan te roepen. Zonder symbolen is het moeilijk om toegang te krijgen tot die andere dimensie. Dat verklaart waarom religies zo vol zitten met symboliek. Aan de andere kant, tekens zijn gewoon praktisch, ze regelen alledaagse dingen, meer niet.</a:t>
            </a:r>
            <a:endParaRPr lang="nl-NL" sz="1200" kern="100" dirty="0">
              <a:solidFill>
                <a:srgbClr val="000000"/>
              </a:solidFill>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endParaRPr lang="nl-NL" dirty="0"/>
          </a:p>
        </p:txBody>
      </p:sp>
      <p:sp>
        <p:nvSpPr>
          <p:cNvPr id="4" name="Tijdelijke aanduiding voor dianummer 3"/>
          <p:cNvSpPr>
            <a:spLocks noGrp="1"/>
          </p:cNvSpPr>
          <p:nvPr>
            <p:ph type="sldNum" sz="quarter" idx="5"/>
          </p:nvPr>
        </p:nvSpPr>
        <p:spPr/>
        <p:txBody>
          <a:bodyPr/>
          <a:lstStyle/>
          <a:p>
            <a:fld id="{DE69C379-E2CE-4EB2-B821-2C51E6CEC4B2}" type="slidenum">
              <a:rPr lang="nl-NL" smtClean="0"/>
              <a:t>76</a:t>
            </a:fld>
            <a:endParaRPr lang="nl-NL"/>
          </a:p>
        </p:txBody>
      </p:sp>
    </p:spTree>
    <p:extLst>
      <p:ext uri="{BB962C8B-B14F-4D97-AF65-F5344CB8AC3E}">
        <p14:creationId xmlns:p14="http://schemas.microsoft.com/office/powerpoint/2010/main" val="301813589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DE69C379-E2CE-4EB2-B821-2C51E6CEC4B2}" type="slidenum">
              <a:rPr lang="nl-NL" smtClean="0"/>
              <a:t>77</a:t>
            </a:fld>
            <a:endParaRPr lang="nl-NL"/>
          </a:p>
        </p:txBody>
      </p:sp>
    </p:spTree>
    <p:extLst>
      <p:ext uri="{BB962C8B-B14F-4D97-AF65-F5344CB8AC3E}">
        <p14:creationId xmlns:p14="http://schemas.microsoft.com/office/powerpoint/2010/main" val="15020751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Klassengesprek:</a:t>
            </a:r>
          </a:p>
          <a:p>
            <a:pPr marL="171450" indent="-171450">
              <a:buFontTx/>
              <a:buChar char="-"/>
            </a:pPr>
            <a:r>
              <a:rPr lang="nl-NL" dirty="0"/>
              <a:t>Grijp hier terug naar de levensvraag ‘’wat is belangrijk?’’ </a:t>
            </a:r>
          </a:p>
          <a:p>
            <a:pPr marL="171450" indent="-171450">
              <a:buFontTx/>
              <a:buChar char="-"/>
            </a:pPr>
            <a:r>
              <a:rPr lang="nl-NL" dirty="0"/>
              <a:t>Voor de ene persoon is iemand wel inspirerend en voor de ander niet.</a:t>
            </a:r>
          </a:p>
          <a:p>
            <a:pPr marL="171450" indent="-171450">
              <a:buFontTx/>
              <a:buChar char="-"/>
            </a:pPr>
            <a:r>
              <a:rPr lang="nl-NL" dirty="0"/>
              <a:t>Verplaatsen in een ander is hierin soms lastig (als je nooit gediscrimineerd bent om een bepaalde reden, is het lastiger je erin te verplaatsen).</a:t>
            </a:r>
          </a:p>
        </p:txBody>
      </p:sp>
      <p:sp>
        <p:nvSpPr>
          <p:cNvPr id="4" name="Tijdelijke aanduiding voor dianummer 3"/>
          <p:cNvSpPr>
            <a:spLocks noGrp="1"/>
          </p:cNvSpPr>
          <p:nvPr>
            <p:ph type="sldNum" sz="quarter" idx="5"/>
          </p:nvPr>
        </p:nvSpPr>
        <p:spPr/>
        <p:txBody>
          <a:bodyPr/>
          <a:lstStyle/>
          <a:p>
            <a:fld id="{DE69C379-E2CE-4EB2-B821-2C51E6CEC4B2}" type="slidenum">
              <a:rPr lang="nl-NL" smtClean="0"/>
              <a:t>16</a:t>
            </a:fld>
            <a:endParaRPr lang="nl-NL"/>
          </a:p>
        </p:txBody>
      </p:sp>
    </p:spTree>
    <p:extLst>
      <p:ext uri="{BB962C8B-B14F-4D97-AF65-F5344CB8AC3E}">
        <p14:creationId xmlns:p14="http://schemas.microsoft.com/office/powerpoint/2010/main" val="204009151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DE69C379-E2CE-4EB2-B821-2C51E6CEC4B2}" type="slidenum">
              <a:rPr lang="nl-NL" smtClean="0"/>
              <a:t>83</a:t>
            </a:fld>
            <a:endParaRPr lang="nl-NL"/>
          </a:p>
        </p:txBody>
      </p:sp>
    </p:spTree>
    <p:extLst>
      <p:ext uri="{BB962C8B-B14F-4D97-AF65-F5344CB8AC3E}">
        <p14:creationId xmlns:p14="http://schemas.microsoft.com/office/powerpoint/2010/main" val="353345597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A.I is geen betrouwbare bron want je kunt niet achterhalen waar de informatie vandaan komt. </a:t>
            </a:r>
          </a:p>
          <a:p>
            <a:endParaRPr lang="nl-NL" dirty="0"/>
          </a:p>
        </p:txBody>
      </p:sp>
      <p:sp>
        <p:nvSpPr>
          <p:cNvPr id="4" name="Tijdelijke aanduiding voor dianummer 3"/>
          <p:cNvSpPr>
            <a:spLocks noGrp="1"/>
          </p:cNvSpPr>
          <p:nvPr>
            <p:ph type="sldNum" sz="quarter" idx="5"/>
          </p:nvPr>
        </p:nvSpPr>
        <p:spPr/>
        <p:txBody>
          <a:bodyPr/>
          <a:lstStyle/>
          <a:p>
            <a:fld id="{DE69C379-E2CE-4EB2-B821-2C51E6CEC4B2}" type="slidenum">
              <a:rPr lang="nl-NL" smtClean="0"/>
              <a:t>84</a:t>
            </a:fld>
            <a:endParaRPr lang="nl-NL"/>
          </a:p>
        </p:txBody>
      </p:sp>
    </p:spTree>
    <p:extLst>
      <p:ext uri="{BB962C8B-B14F-4D97-AF65-F5344CB8AC3E}">
        <p14:creationId xmlns:p14="http://schemas.microsoft.com/office/powerpoint/2010/main" val="296027518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Loop rond, kijk wat er leerlingen gemaakt hebben en help waar nodig. </a:t>
            </a:r>
          </a:p>
          <a:p>
            <a:endParaRPr lang="nl-NL" dirty="0"/>
          </a:p>
        </p:txBody>
      </p:sp>
      <p:sp>
        <p:nvSpPr>
          <p:cNvPr id="4" name="Tijdelijke aanduiding voor dianummer 3"/>
          <p:cNvSpPr>
            <a:spLocks noGrp="1"/>
          </p:cNvSpPr>
          <p:nvPr>
            <p:ph type="sldNum" sz="quarter" idx="5"/>
          </p:nvPr>
        </p:nvSpPr>
        <p:spPr/>
        <p:txBody>
          <a:bodyPr/>
          <a:lstStyle/>
          <a:p>
            <a:fld id="{DE69C379-E2CE-4EB2-B821-2C51E6CEC4B2}" type="slidenum">
              <a:rPr lang="nl-NL" smtClean="0"/>
              <a:t>85</a:t>
            </a:fld>
            <a:endParaRPr lang="nl-NL"/>
          </a:p>
        </p:txBody>
      </p:sp>
    </p:spTree>
    <p:extLst>
      <p:ext uri="{BB962C8B-B14F-4D97-AF65-F5344CB8AC3E}">
        <p14:creationId xmlns:p14="http://schemas.microsoft.com/office/powerpoint/2010/main" val="180219872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DE69C379-E2CE-4EB2-B821-2C51E6CEC4B2}" type="slidenum">
              <a:rPr lang="nl-NL" smtClean="0"/>
              <a:t>90</a:t>
            </a:fld>
            <a:endParaRPr lang="nl-NL"/>
          </a:p>
        </p:txBody>
      </p:sp>
    </p:spTree>
    <p:extLst>
      <p:ext uri="{BB962C8B-B14F-4D97-AF65-F5344CB8AC3E}">
        <p14:creationId xmlns:p14="http://schemas.microsoft.com/office/powerpoint/2010/main" val="97673212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DE69C379-E2CE-4EB2-B821-2C51E6CEC4B2}" type="slidenum">
              <a:rPr lang="nl-NL" smtClean="0"/>
              <a:t>92</a:t>
            </a:fld>
            <a:endParaRPr lang="nl-NL"/>
          </a:p>
        </p:txBody>
      </p:sp>
    </p:spTree>
    <p:extLst>
      <p:ext uri="{BB962C8B-B14F-4D97-AF65-F5344CB8AC3E}">
        <p14:creationId xmlns:p14="http://schemas.microsoft.com/office/powerpoint/2010/main" val="25575336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Herinner de leerlingen eraan hoe je een goed argument formuleert, als tip kan je zeggen dat zij ‘’want of omdat’’ in hun argument moeten benoemen. </a:t>
            </a:r>
          </a:p>
        </p:txBody>
      </p:sp>
      <p:sp>
        <p:nvSpPr>
          <p:cNvPr id="4" name="Tijdelijke aanduiding voor dianummer 3"/>
          <p:cNvSpPr>
            <a:spLocks noGrp="1"/>
          </p:cNvSpPr>
          <p:nvPr>
            <p:ph type="sldNum" sz="quarter" idx="5"/>
          </p:nvPr>
        </p:nvSpPr>
        <p:spPr/>
        <p:txBody>
          <a:bodyPr/>
          <a:lstStyle/>
          <a:p>
            <a:fld id="{DE69C379-E2CE-4EB2-B821-2C51E6CEC4B2}" type="slidenum">
              <a:rPr lang="nl-NL" smtClean="0"/>
              <a:t>17</a:t>
            </a:fld>
            <a:endParaRPr lang="nl-NL"/>
          </a:p>
        </p:txBody>
      </p:sp>
    </p:spTree>
    <p:extLst>
      <p:ext uri="{BB962C8B-B14F-4D97-AF65-F5344CB8AC3E}">
        <p14:creationId xmlns:p14="http://schemas.microsoft.com/office/powerpoint/2010/main" val="40066706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DE69C379-E2CE-4EB2-B821-2C51E6CEC4B2}" type="slidenum">
              <a:rPr lang="nl-NL" smtClean="0"/>
              <a:t>21</a:t>
            </a:fld>
            <a:endParaRPr lang="nl-NL"/>
          </a:p>
        </p:txBody>
      </p:sp>
    </p:spTree>
    <p:extLst>
      <p:ext uri="{BB962C8B-B14F-4D97-AF65-F5344CB8AC3E}">
        <p14:creationId xmlns:p14="http://schemas.microsoft.com/office/powerpoint/2010/main" val="37702123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spcAft>
                <a:spcPts val="1500"/>
              </a:spcAft>
            </a:pPr>
            <a:r>
              <a:rPr lang="nl-NL" sz="1800" dirty="0">
                <a:solidFill>
                  <a:srgbClr val="0D0D0D"/>
                </a:solidFill>
                <a:effectLst/>
                <a:highlight>
                  <a:srgbClr val="FFFFFF"/>
                </a:highlight>
                <a:latin typeface="Aptos" panose="020B0004020202020204" pitchFamily="34" charset="0"/>
                <a:ea typeface="Times New Roman" panose="02020603050405020304" pitchFamily="18" charset="0"/>
                <a:cs typeface="Segoe UI" panose="020B0502040204020203" pitchFamily="34" charset="0"/>
              </a:rPr>
              <a:t>De tekst </a:t>
            </a:r>
          </a:p>
          <a:p>
            <a:pPr>
              <a:spcAft>
                <a:spcPts val="1500"/>
              </a:spcAft>
            </a:pPr>
            <a:r>
              <a:rPr lang="nl-NL" sz="1800" dirty="0">
                <a:solidFill>
                  <a:srgbClr val="0D0D0D"/>
                </a:solidFill>
                <a:effectLst/>
                <a:highlight>
                  <a:srgbClr val="FFFFFF"/>
                </a:highlight>
                <a:latin typeface="Aptos" panose="020B0004020202020204" pitchFamily="34" charset="0"/>
                <a:ea typeface="Times New Roman" panose="02020603050405020304" pitchFamily="18" charset="0"/>
                <a:cs typeface="Segoe UI" panose="020B0502040204020203" pitchFamily="34" charset="0"/>
              </a:rPr>
              <a:t>Lees de volgende tekst:</a:t>
            </a:r>
            <a:endParaRPr lang="nl-NL" sz="1800" dirty="0">
              <a:effectLst/>
              <a:highlight>
                <a:srgbClr val="FFFFFF"/>
              </a:highlight>
              <a:latin typeface="Times New Roman" panose="02020603050405020304" pitchFamily="18" charset="0"/>
              <a:ea typeface="Times New Roman" panose="02020603050405020304" pitchFamily="18" charset="0"/>
            </a:endParaRPr>
          </a:p>
          <a:p>
            <a:pPr>
              <a:spcAft>
                <a:spcPts val="1500"/>
              </a:spcAft>
            </a:pPr>
            <a:r>
              <a:rPr lang="nl-NL" sz="1800" dirty="0">
                <a:solidFill>
                  <a:srgbClr val="0D0D0D"/>
                </a:solidFill>
                <a:effectLst/>
                <a:highlight>
                  <a:srgbClr val="FFFFFF"/>
                </a:highlight>
                <a:latin typeface="Aptos" panose="020B0004020202020204" pitchFamily="34" charset="0"/>
                <a:ea typeface="Times New Roman" panose="02020603050405020304" pitchFamily="18" charset="0"/>
                <a:cs typeface="Segoe UI" panose="020B0502040204020203" pitchFamily="34" charset="0"/>
              </a:rPr>
              <a:t>Belangrijke geschriften </a:t>
            </a:r>
            <a:endParaRPr lang="nl-NL" sz="1800" dirty="0">
              <a:effectLst/>
              <a:highlight>
                <a:srgbClr val="FFFFFF"/>
              </a:highlight>
              <a:latin typeface="Times New Roman" panose="02020603050405020304" pitchFamily="18" charset="0"/>
              <a:ea typeface="Times New Roman" panose="02020603050405020304" pitchFamily="18" charset="0"/>
            </a:endParaRPr>
          </a:p>
          <a:p>
            <a:pPr>
              <a:spcBef>
                <a:spcPts val="1500"/>
              </a:spcBef>
              <a:spcAft>
                <a:spcPts val="1500"/>
              </a:spcAft>
            </a:pPr>
            <a:r>
              <a:rPr lang="nl-NL" sz="1800" dirty="0">
                <a:solidFill>
                  <a:srgbClr val="0D0D0D"/>
                </a:solidFill>
                <a:effectLst/>
                <a:highlight>
                  <a:srgbClr val="FFFFFF"/>
                </a:highlight>
                <a:latin typeface="Aptos" panose="020B0004020202020204" pitchFamily="34" charset="0"/>
                <a:ea typeface="Times New Roman" panose="02020603050405020304" pitchFamily="18" charset="0"/>
                <a:cs typeface="Segoe UI" panose="020B0502040204020203" pitchFamily="34" charset="0"/>
              </a:rPr>
              <a:t>Als je nadenkt over levensvragen en er met anderen over praat, is dat al interessant. Maar wist je dat je ook op verschillende manieren over deze dingen kunt schrijven? Je kunt bijvoorbeeld een blog maken, je gedachten in een dagboek zetten, een column schrijven, een liedje maken, een gedicht schrijven of zelfs een verhaal bedenken.</a:t>
            </a:r>
            <a:endParaRPr lang="nl-NL" sz="1800" dirty="0">
              <a:effectLst/>
              <a:highlight>
                <a:srgbClr val="FFFFFF"/>
              </a:highlight>
              <a:latin typeface="Times New Roman" panose="02020603050405020304" pitchFamily="18" charset="0"/>
              <a:ea typeface="Times New Roman" panose="02020603050405020304" pitchFamily="18" charset="0"/>
            </a:endParaRPr>
          </a:p>
          <a:p>
            <a:pPr>
              <a:spcBef>
                <a:spcPts val="1500"/>
              </a:spcBef>
              <a:spcAft>
                <a:spcPts val="1500"/>
              </a:spcAft>
            </a:pPr>
            <a:r>
              <a:rPr lang="nl-NL" sz="1800" dirty="0">
                <a:solidFill>
                  <a:srgbClr val="0D0D0D"/>
                </a:solidFill>
                <a:effectLst/>
                <a:highlight>
                  <a:srgbClr val="FFFFFF"/>
                </a:highlight>
                <a:latin typeface="Aptos" panose="020B0004020202020204" pitchFamily="34" charset="0"/>
                <a:ea typeface="Times New Roman" panose="02020603050405020304" pitchFamily="18" charset="0"/>
                <a:cs typeface="Segoe UI" panose="020B0502040204020203" pitchFamily="34" charset="0"/>
              </a:rPr>
              <a:t>Vaak leggen groepen die dezelfde levensideeën hebben, hun gedachten en/of geloofsovertuigingen op papier vast. Dit heeft de volgende voordelen:</a:t>
            </a:r>
            <a:endParaRPr lang="nl-NL" sz="1800" dirty="0">
              <a:effectLst/>
              <a:highlight>
                <a:srgbClr val="FFFFFF"/>
              </a:highlight>
              <a:latin typeface="Times New Roman" panose="02020603050405020304" pitchFamily="18" charset="0"/>
              <a:ea typeface="Times New Roman" panose="02020603050405020304" pitchFamily="18" charset="0"/>
            </a:endParaRPr>
          </a:p>
          <a:p>
            <a:pPr>
              <a:spcBef>
                <a:spcPts val="1500"/>
              </a:spcBef>
              <a:spcAft>
                <a:spcPts val="1500"/>
              </a:spcAft>
            </a:pPr>
            <a:r>
              <a:rPr lang="nl-NL" sz="1800" dirty="0">
                <a:solidFill>
                  <a:srgbClr val="0D0D0D"/>
                </a:solidFill>
                <a:effectLst/>
                <a:highlight>
                  <a:srgbClr val="FFFFFF"/>
                </a:highlight>
                <a:latin typeface="Aptos" panose="020B0004020202020204" pitchFamily="34" charset="0"/>
                <a:ea typeface="Times New Roman" panose="02020603050405020304" pitchFamily="18" charset="0"/>
                <a:cs typeface="Segoe UI" panose="020B0502040204020203" pitchFamily="34" charset="0"/>
              </a:rPr>
              <a:t>1. Het maakt het duidelijker voor mensen die dezelfde ideeën delen. Een geschreven stuk geeft je de kans om op te schrijven waar je in gelooft. Het helpt om te begrijpen wat jullie gezamenlijke standpunten zijn en welke ideeën jullie leven beïnvloeden.</a:t>
            </a:r>
            <a:endParaRPr lang="nl-NL" sz="1800" dirty="0">
              <a:effectLst/>
              <a:highlight>
                <a:srgbClr val="FFFFFF"/>
              </a:highlight>
              <a:latin typeface="Times New Roman" panose="02020603050405020304" pitchFamily="18" charset="0"/>
              <a:ea typeface="Times New Roman" panose="02020603050405020304" pitchFamily="18" charset="0"/>
            </a:endParaRPr>
          </a:p>
          <a:p>
            <a:pPr>
              <a:spcBef>
                <a:spcPts val="1500"/>
              </a:spcBef>
              <a:spcAft>
                <a:spcPts val="1500"/>
              </a:spcAft>
            </a:pPr>
            <a:r>
              <a:rPr lang="nl-NL" sz="1800" dirty="0">
                <a:solidFill>
                  <a:srgbClr val="0D0D0D"/>
                </a:solidFill>
                <a:effectLst/>
                <a:highlight>
                  <a:srgbClr val="FFFFFF"/>
                </a:highlight>
                <a:latin typeface="Aptos" panose="020B0004020202020204" pitchFamily="34" charset="0"/>
                <a:ea typeface="Times New Roman" panose="02020603050405020304" pitchFamily="18" charset="0"/>
                <a:cs typeface="Segoe UI" panose="020B0502040204020203" pitchFamily="34" charset="0"/>
              </a:rPr>
              <a:t>2. Het kan anderen ook interesseren voor jullie ideeën. Als je jouw gedachten en overtuigingen op papier zet, is dat een beetje zoals reclame maken voor je groep. Mensen kunnen dan lezen waar jullie voor staan, en als ze het ook interessant vinden, kunnen ze zich bij jullie aansluiten.</a:t>
            </a:r>
            <a:endParaRPr lang="nl-NL" sz="1800" dirty="0">
              <a:effectLst/>
              <a:highlight>
                <a:srgbClr val="FFFFFF"/>
              </a:highlight>
              <a:latin typeface="Times New Roman" panose="02020603050405020304" pitchFamily="18" charset="0"/>
              <a:ea typeface="Times New Roman" panose="02020603050405020304" pitchFamily="18" charset="0"/>
            </a:endParaRPr>
          </a:p>
          <a:p>
            <a:pPr>
              <a:spcBef>
                <a:spcPts val="1500"/>
              </a:spcBef>
            </a:pPr>
            <a:r>
              <a:rPr lang="nl-NL" sz="1800" dirty="0">
                <a:solidFill>
                  <a:srgbClr val="0D0D0D"/>
                </a:solidFill>
                <a:effectLst/>
                <a:highlight>
                  <a:srgbClr val="FFFFFF"/>
                </a:highlight>
                <a:latin typeface="Aptos" panose="020B0004020202020204" pitchFamily="34" charset="0"/>
                <a:ea typeface="Times New Roman" panose="02020603050405020304" pitchFamily="18" charset="0"/>
                <a:cs typeface="Segoe UI" panose="020B0502040204020203" pitchFamily="34" charset="0"/>
              </a:rPr>
              <a:t>3. Het laat zien bij welke groep iemand hoort. Als iemand bijvoorbeeld een Bijbel heeft, is de kans groot dat diegene christelijk is. En als iemand de Koran leest, is de kans groot dat diegene moslim is. Zo'n boek laat dus zien waar iemand in gelooft.</a:t>
            </a:r>
            <a:endParaRPr lang="nl-NL" sz="1800" dirty="0">
              <a:effectLst/>
              <a:highlight>
                <a:srgbClr val="FFFFFF"/>
              </a:highlight>
              <a:latin typeface="Times New Roman" panose="02020603050405020304" pitchFamily="18" charset="0"/>
              <a:ea typeface="Times New Roman" panose="02020603050405020304" pitchFamily="18" charset="0"/>
            </a:endParaRPr>
          </a:p>
          <a:p>
            <a:endParaRPr lang="nl-NL" dirty="0"/>
          </a:p>
        </p:txBody>
      </p:sp>
      <p:sp>
        <p:nvSpPr>
          <p:cNvPr id="4" name="Tijdelijke aanduiding voor dianummer 3"/>
          <p:cNvSpPr>
            <a:spLocks noGrp="1"/>
          </p:cNvSpPr>
          <p:nvPr>
            <p:ph type="sldNum" sz="quarter" idx="5"/>
          </p:nvPr>
        </p:nvSpPr>
        <p:spPr/>
        <p:txBody>
          <a:bodyPr/>
          <a:lstStyle/>
          <a:p>
            <a:fld id="{DE69C379-E2CE-4EB2-B821-2C51E6CEC4B2}" type="slidenum">
              <a:rPr lang="nl-NL" smtClean="0"/>
              <a:t>22</a:t>
            </a:fld>
            <a:endParaRPr lang="nl-NL"/>
          </a:p>
        </p:txBody>
      </p:sp>
    </p:spTree>
    <p:extLst>
      <p:ext uri="{BB962C8B-B14F-4D97-AF65-F5344CB8AC3E}">
        <p14:creationId xmlns:p14="http://schemas.microsoft.com/office/powerpoint/2010/main" val="39831178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Laat de leerlingen de tabel overnemen en de juiste levensbeschouwing koppelen aan het geschrift. </a:t>
            </a:r>
          </a:p>
          <a:p>
            <a:r>
              <a:rPr lang="nl-NL" dirty="0"/>
              <a:t>Antwoorden:</a:t>
            </a:r>
            <a:br>
              <a:rPr lang="nl-NL" dirty="0"/>
            </a:br>
            <a:r>
              <a:rPr lang="nl-NL" dirty="0"/>
              <a:t>1. e</a:t>
            </a:r>
            <a:br>
              <a:rPr lang="nl-NL" dirty="0"/>
            </a:br>
            <a:r>
              <a:rPr lang="nl-NL" dirty="0"/>
              <a:t>2. c (Te Na </a:t>
            </a:r>
            <a:r>
              <a:rPr lang="nl-NL" dirty="0" err="1"/>
              <a:t>Ch</a:t>
            </a:r>
            <a:r>
              <a:rPr lang="nl-NL" dirty="0"/>
              <a:t> staat voor </a:t>
            </a:r>
            <a:r>
              <a:rPr lang="nl-NL" dirty="0">
                <a:sym typeface="Wingdings" panose="05000000000000000000" pitchFamily="2" charset="2"/>
              </a:rPr>
              <a:t></a:t>
            </a:r>
            <a:r>
              <a:rPr lang="nl-NL" dirty="0" err="1">
                <a:sym typeface="Wingdings" panose="05000000000000000000" pitchFamily="2" charset="2"/>
              </a:rPr>
              <a:t>Tora</a:t>
            </a:r>
            <a:r>
              <a:rPr lang="nl-NL" dirty="0">
                <a:sym typeface="Wingdings" panose="05000000000000000000" pitchFamily="2" charset="2"/>
              </a:rPr>
              <a:t>, </a:t>
            </a:r>
            <a:r>
              <a:rPr lang="nl-NL" dirty="0" err="1">
                <a:sym typeface="Wingdings" panose="05000000000000000000" pitchFamily="2" charset="2"/>
              </a:rPr>
              <a:t>Nebiim</a:t>
            </a:r>
            <a:r>
              <a:rPr lang="nl-NL" dirty="0">
                <a:sym typeface="Wingdings" panose="05000000000000000000" pitchFamily="2" charset="2"/>
              </a:rPr>
              <a:t> en </a:t>
            </a:r>
            <a:r>
              <a:rPr lang="nl-NL" dirty="0" err="1">
                <a:sym typeface="Wingdings" panose="05000000000000000000" pitchFamily="2" charset="2"/>
              </a:rPr>
              <a:t>Chetubim</a:t>
            </a:r>
            <a:r>
              <a:rPr lang="nl-NL" dirty="0">
                <a:sym typeface="Wingdings" panose="05000000000000000000" pitchFamily="2" charset="2"/>
              </a:rPr>
              <a:t> wat wil zeggen de wet, de profeet en geschriften. Samen vormen zij het heilige boek.)</a:t>
            </a:r>
          </a:p>
          <a:p>
            <a:r>
              <a:rPr lang="nl-NL" dirty="0">
                <a:sym typeface="Wingdings" panose="05000000000000000000" pitchFamily="2" charset="2"/>
              </a:rPr>
              <a:t>3. a</a:t>
            </a:r>
          </a:p>
          <a:p>
            <a:r>
              <a:rPr lang="nl-NL" dirty="0">
                <a:sym typeface="Wingdings" panose="05000000000000000000" pitchFamily="2" charset="2"/>
              </a:rPr>
              <a:t>4. f (Veda betekent kennis, er zijn 4 </a:t>
            </a:r>
            <a:r>
              <a:rPr lang="nl-NL" dirty="0" err="1">
                <a:sym typeface="Wingdings" panose="05000000000000000000" pitchFamily="2" charset="2"/>
              </a:rPr>
              <a:t>veda’s</a:t>
            </a:r>
            <a:r>
              <a:rPr lang="nl-NL" dirty="0">
                <a:sym typeface="Wingdings" panose="05000000000000000000" pitchFamily="2" charset="2"/>
              </a:rPr>
              <a:t>, 1 zijn hymnen, 2. rituelen, 3. rites en voorschriften, 4. filosofie)</a:t>
            </a:r>
          </a:p>
          <a:p>
            <a:r>
              <a:rPr lang="nl-NL" dirty="0">
                <a:sym typeface="Wingdings" panose="05000000000000000000" pitchFamily="2" charset="2"/>
              </a:rPr>
              <a:t>5. b (</a:t>
            </a:r>
            <a:r>
              <a:rPr lang="nl-NL" dirty="0" err="1">
                <a:sym typeface="Wingdings" panose="05000000000000000000" pitchFamily="2" charset="2"/>
              </a:rPr>
              <a:t>Pali</a:t>
            </a:r>
            <a:r>
              <a:rPr lang="nl-NL" dirty="0">
                <a:sym typeface="Wingdings" panose="05000000000000000000" pitchFamily="2" charset="2"/>
              </a:rPr>
              <a:t> Canon bestaat uit drie verzamelingen en is afkomstig van Boeddha, 1. </a:t>
            </a:r>
            <a:r>
              <a:rPr lang="nl-NL" dirty="0" err="1">
                <a:sym typeface="Wingdings" panose="05000000000000000000" pitchFamily="2" charset="2"/>
              </a:rPr>
              <a:t>monastische</a:t>
            </a:r>
            <a:r>
              <a:rPr lang="nl-NL" dirty="0">
                <a:sym typeface="Wingdings" panose="05000000000000000000" pitchFamily="2" charset="2"/>
              </a:rPr>
              <a:t> code, 2. regels en voorschriften, 3. niet afkomstig van Boeddha, interpretaties van een later tijdstip)</a:t>
            </a:r>
          </a:p>
          <a:p>
            <a:r>
              <a:rPr lang="nl-NL" dirty="0">
                <a:sym typeface="Wingdings" panose="05000000000000000000" pitchFamily="2" charset="2"/>
              </a:rPr>
              <a:t>6. d (Humanisme gaat uit van rationalisme, ethiek en rechtvaardigheid, de enige in het rijtje die niet op een god of goden is gebaseerd (seculier))</a:t>
            </a:r>
            <a:endParaRPr lang="nl-NL" dirty="0"/>
          </a:p>
          <a:p>
            <a:endParaRPr lang="nl-NL" dirty="0"/>
          </a:p>
        </p:txBody>
      </p:sp>
      <p:sp>
        <p:nvSpPr>
          <p:cNvPr id="4" name="Tijdelijke aanduiding voor dianummer 3"/>
          <p:cNvSpPr>
            <a:spLocks noGrp="1"/>
          </p:cNvSpPr>
          <p:nvPr>
            <p:ph type="sldNum" sz="quarter" idx="5"/>
          </p:nvPr>
        </p:nvSpPr>
        <p:spPr/>
        <p:txBody>
          <a:bodyPr/>
          <a:lstStyle/>
          <a:p>
            <a:fld id="{DE69C379-E2CE-4EB2-B821-2C51E6CEC4B2}" type="slidenum">
              <a:rPr lang="nl-NL" smtClean="0"/>
              <a:t>23</a:t>
            </a:fld>
            <a:endParaRPr lang="nl-NL"/>
          </a:p>
        </p:txBody>
      </p:sp>
    </p:spTree>
    <p:extLst>
      <p:ext uri="{BB962C8B-B14F-4D97-AF65-F5344CB8AC3E}">
        <p14:creationId xmlns:p14="http://schemas.microsoft.com/office/powerpoint/2010/main" val="22061160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Antwoorden:</a:t>
            </a:r>
            <a:br>
              <a:rPr lang="nl-NL" dirty="0"/>
            </a:br>
            <a:r>
              <a:rPr lang="nl-NL" dirty="0"/>
              <a:t>1. e. 1. </a:t>
            </a:r>
          </a:p>
          <a:p>
            <a:r>
              <a:rPr lang="nl-NL" dirty="0"/>
              <a:t>2. c. 6.</a:t>
            </a:r>
          </a:p>
          <a:p>
            <a:r>
              <a:rPr lang="nl-NL" dirty="0"/>
              <a:t>3. a. 2.</a:t>
            </a:r>
            <a:br>
              <a:rPr lang="nl-NL" dirty="0"/>
            </a:br>
            <a:r>
              <a:rPr lang="nl-NL" dirty="0"/>
              <a:t>4. f. 3. </a:t>
            </a:r>
          </a:p>
          <a:p>
            <a:r>
              <a:rPr lang="nl-NL" dirty="0"/>
              <a:t>5. b. 5.</a:t>
            </a:r>
          </a:p>
          <a:p>
            <a:r>
              <a:rPr lang="nl-NL" dirty="0"/>
              <a:t>6. d. 4.</a:t>
            </a:r>
          </a:p>
        </p:txBody>
      </p:sp>
      <p:sp>
        <p:nvSpPr>
          <p:cNvPr id="4" name="Tijdelijke aanduiding voor dianummer 3"/>
          <p:cNvSpPr>
            <a:spLocks noGrp="1"/>
          </p:cNvSpPr>
          <p:nvPr>
            <p:ph type="sldNum" sz="quarter" idx="5"/>
          </p:nvPr>
        </p:nvSpPr>
        <p:spPr/>
        <p:txBody>
          <a:bodyPr/>
          <a:lstStyle/>
          <a:p>
            <a:fld id="{DE69C379-E2CE-4EB2-B821-2C51E6CEC4B2}" type="slidenum">
              <a:rPr lang="nl-NL" smtClean="0"/>
              <a:t>25</a:t>
            </a:fld>
            <a:endParaRPr lang="nl-NL"/>
          </a:p>
        </p:txBody>
      </p:sp>
    </p:spTree>
    <p:extLst>
      <p:ext uri="{BB962C8B-B14F-4D97-AF65-F5344CB8AC3E}">
        <p14:creationId xmlns:p14="http://schemas.microsoft.com/office/powerpoint/2010/main" val="13034894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6/24/2024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6/24/2024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6/24/2024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6/24/2024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6/24/2024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6/24/2024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6/24/2024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‹nr.›</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6/24/2024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‹nr.›</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10" Type="http://schemas.openxmlformats.org/officeDocument/2006/relationships/image" Target="../media/image9.svg"/><Relationship Id="rId4" Type="http://schemas.openxmlformats.org/officeDocument/2006/relationships/image" Target="../media/image3.sv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10" Type="http://schemas.openxmlformats.org/officeDocument/2006/relationships/image" Target="../media/image9.svg"/><Relationship Id="rId4" Type="http://schemas.openxmlformats.org/officeDocument/2006/relationships/image" Target="../media/image3.svg"/><Relationship Id="rId9"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11.svg"/></Relationships>
</file>

<file path=ppt/slides/_rels/slide12.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10" Type="http://schemas.openxmlformats.org/officeDocument/2006/relationships/image" Target="../media/image9.svg"/><Relationship Id="rId4" Type="http://schemas.openxmlformats.org/officeDocument/2006/relationships/image" Target="../media/image3.svg"/><Relationship Id="rId9" Type="http://schemas.openxmlformats.org/officeDocument/2006/relationships/image" Target="../media/image8.png"/></Relationships>
</file>

<file path=ppt/slides/_rels/slide13.xml.rels><?xml version="1.0" encoding="UTF-8" standalone="yes"?>
<Relationships xmlns="http://schemas.openxmlformats.org/package/2006/relationships"><Relationship Id="rId8" Type="http://schemas.openxmlformats.org/officeDocument/2006/relationships/image" Target="../media/image5.svg"/><Relationship Id="rId13" Type="http://schemas.openxmlformats.org/officeDocument/2006/relationships/image" Target="../media/image20.png"/><Relationship Id="rId18" Type="http://schemas.openxmlformats.org/officeDocument/2006/relationships/image" Target="../media/image33.jpeg"/><Relationship Id="rId3" Type="http://schemas.openxmlformats.org/officeDocument/2006/relationships/image" Target="../media/image2.png"/><Relationship Id="rId21" Type="http://schemas.openxmlformats.org/officeDocument/2006/relationships/image" Target="../media/image36.jpeg"/><Relationship Id="rId7" Type="http://schemas.openxmlformats.org/officeDocument/2006/relationships/image" Target="../media/image4.png"/><Relationship Id="rId12" Type="http://schemas.openxmlformats.org/officeDocument/2006/relationships/image" Target="../media/image9.svg"/><Relationship Id="rId17" Type="http://schemas.openxmlformats.org/officeDocument/2006/relationships/image" Target="../media/image32.jpeg"/><Relationship Id="rId2" Type="http://schemas.openxmlformats.org/officeDocument/2006/relationships/image" Target="../media/image1.jpeg"/><Relationship Id="rId16" Type="http://schemas.openxmlformats.org/officeDocument/2006/relationships/image" Target="../media/image31.jpeg"/><Relationship Id="rId20" Type="http://schemas.openxmlformats.org/officeDocument/2006/relationships/image" Target="../media/image35.jpeg"/><Relationship Id="rId1" Type="http://schemas.openxmlformats.org/officeDocument/2006/relationships/slideLayout" Target="../slideLayouts/slideLayout7.xml"/><Relationship Id="rId6" Type="http://schemas.openxmlformats.org/officeDocument/2006/relationships/image" Target="../media/image29.svg"/><Relationship Id="rId11" Type="http://schemas.openxmlformats.org/officeDocument/2006/relationships/image" Target="../media/image8.png"/><Relationship Id="rId24" Type="http://schemas.openxmlformats.org/officeDocument/2006/relationships/image" Target="../media/image23.svg"/><Relationship Id="rId5" Type="http://schemas.openxmlformats.org/officeDocument/2006/relationships/image" Target="../media/image28.png"/><Relationship Id="rId15" Type="http://schemas.openxmlformats.org/officeDocument/2006/relationships/image" Target="../media/image30.jpeg"/><Relationship Id="rId23" Type="http://schemas.openxmlformats.org/officeDocument/2006/relationships/image" Target="../media/image22.png"/><Relationship Id="rId10" Type="http://schemas.openxmlformats.org/officeDocument/2006/relationships/image" Target="../media/image7.svg"/><Relationship Id="rId19" Type="http://schemas.openxmlformats.org/officeDocument/2006/relationships/image" Target="../media/image34.jpeg"/><Relationship Id="rId4" Type="http://schemas.openxmlformats.org/officeDocument/2006/relationships/image" Target="../media/image3.svg"/><Relationship Id="rId9" Type="http://schemas.openxmlformats.org/officeDocument/2006/relationships/image" Target="../media/image6.png"/><Relationship Id="rId14" Type="http://schemas.openxmlformats.org/officeDocument/2006/relationships/image" Target="../media/image21.svg"/><Relationship Id="rId22" Type="http://schemas.openxmlformats.org/officeDocument/2006/relationships/image" Target="../media/image37.jpeg"/></Relationships>
</file>

<file path=ppt/slides/_rels/slide14.xml.rels><?xml version="1.0" encoding="UTF-8" standalone="yes"?>
<Relationships xmlns="http://schemas.openxmlformats.org/package/2006/relationships"><Relationship Id="rId8" Type="http://schemas.openxmlformats.org/officeDocument/2006/relationships/image" Target="../media/image5.svg"/><Relationship Id="rId13" Type="http://schemas.openxmlformats.org/officeDocument/2006/relationships/image" Target="../media/image20.png"/><Relationship Id="rId18" Type="http://schemas.openxmlformats.org/officeDocument/2006/relationships/image" Target="../media/image33.jpeg"/><Relationship Id="rId3" Type="http://schemas.openxmlformats.org/officeDocument/2006/relationships/image" Target="../media/image2.png"/><Relationship Id="rId21" Type="http://schemas.openxmlformats.org/officeDocument/2006/relationships/image" Target="../media/image36.jpeg"/><Relationship Id="rId7" Type="http://schemas.openxmlformats.org/officeDocument/2006/relationships/image" Target="../media/image4.png"/><Relationship Id="rId12" Type="http://schemas.openxmlformats.org/officeDocument/2006/relationships/image" Target="../media/image9.svg"/><Relationship Id="rId17" Type="http://schemas.openxmlformats.org/officeDocument/2006/relationships/image" Target="../media/image32.jpeg"/><Relationship Id="rId2" Type="http://schemas.openxmlformats.org/officeDocument/2006/relationships/image" Target="../media/image1.jpeg"/><Relationship Id="rId16" Type="http://schemas.openxmlformats.org/officeDocument/2006/relationships/image" Target="../media/image31.jpeg"/><Relationship Id="rId20" Type="http://schemas.openxmlformats.org/officeDocument/2006/relationships/image" Target="../media/image35.jpeg"/><Relationship Id="rId1" Type="http://schemas.openxmlformats.org/officeDocument/2006/relationships/slideLayout" Target="../slideLayouts/slideLayout7.xml"/><Relationship Id="rId6" Type="http://schemas.openxmlformats.org/officeDocument/2006/relationships/image" Target="../media/image29.svg"/><Relationship Id="rId11" Type="http://schemas.openxmlformats.org/officeDocument/2006/relationships/image" Target="../media/image8.png"/><Relationship Id="rId24" Type="http://schemas.openxmlformats.org/officeDocument/2006/relationships/image" Target="../media/image23.svg"/><Relationship Id="rId5" Type="http://schemas.openxmlformats.org/officeDocument/2006/relationships/image" Target="../media/image28.png"/><Relationship Id="rId15" Type="http://schemas.openxmlformats.org/officeDocument/2006/relationships/image" Target="../media/image30.jpeg"/><Relationship Id="rId23" Type="http://schemas.openxmlformats.org/officeDocument/2006/relationships/image" Target="../media/image22.png"/><Relationship Id="rId10" Type="http://schemas.openxmlformats.org/officeDocument/2006/relationships/image" Target="../media/image7.svg"/><Relationship Id="rId19" Type="http://schemas.openxmlformats.org/officeDocument/2006/relationships/image" Target="../media/image34.jpeg"/><Relationship Id="rId4" Type="http://schemas.openxmlformats.org/officeDocument/2006/relationships/image" Target="../media/image3.svg"/><Relationship Id="rId9" Type="http://schemas.openxmlformats.org/officeDocument/2006/relationships/image" Target="../media/image6.png"/><Relationship Id="rId14" Type="http://schemas.openxmlformats.org/officeDocument/2006/relationships/image" Target="../media/image21.svg"/><Relationship Id="rId22" Type="http://schemas.openxmlformats.org/officeDocument/2006/relationships/image" Target="../media/image37.jpeg"/></Relationships>
</file>

<file path=ppt/slides/_rels/slide15.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9.svg"/><Relationship Id="rId18" Type="http://schemas.openxmlformats.org/officeDocument/2006/relationships/image" Target="../media/image32.jpeg"/><Relationship Id="rId3" Type="http://schemas.openxmlformats.org/officeDocument/2006/relationships/image" Target="../media/image1.jpeg"/><Relationship Id="rId21" Type="http://schemas.openxmlformats.org/officeDocument/2006/relationships/image" Target="../media/image35.jpeg"/><Relationship Id="rId7" Type="http://schemas.openxmlformats.org/officeDocument/2006/relationships/image" Target="../media/image29.svg"/><Relationship Id="rId12" Type="http://schemas.openxmlformats.org/officeDocument/2006/relationships/image" Target="../media/image8.png"/><Relationship Id="rId17" Type="http://schemas.openxmlformats.org/officeDocument/2006/relationships/image" Target="../media/image31.jpeg"/><Relationship Id="rId2" Type="http://schemas.openxmlformats.org/officeDocument/2006/relationships/notesSlide" Target="../notesSlides/notesSlide3.xml"/><Relationship Id="rId16" Type="http://schemas.openxmlformats.org/officeDocument/2006/relationships/image" Target="../media/image30.jpeg"/><Relationship Id="rId20" Type="http://schemas.openxmlformats.org/officeDocument/2006/relationships/image" Target="../media/image34.jpeg"/><Relationship Id="rId1" Type="http://schemas.openxmlformats.org/officeDocument/2006/relationships/slideLayout" Target="../slideLayouts/slideLayout7.xml"/><Relationship Id="rId6" Type="http://schemas.openxmlformats.org/officeDocument/2006/relationships/image" Target="../media/image28.png"/><Relationship Id="rId11" Type="http://schemas.openxmlformats.org/officeDocument/2006/relationships/image" Target="../media/image7.svg"/><Relationship Id="rId5" Type="http://schemas.openxmlformats.org/officeDocument/2006/relationships/image" Target="../media/image3.svg"/><Relationship Id="rId15" Type="http://schemas.openxmlformats.org/officeDocument/2006/relationships/image" Target="../media/image21.svg"/><Relationship Id="rId23" Type="http://schemas.openxmlformats.org/officeDocument/2006/relationships/image" Target="../media/image37.jpeg"/><Relationship Id="rId10" Type="http://schemas.openxmlformats.org/officeDocument/2006/relationships/image" Target="../media/image6.png"/><Relationship Id="rId19" Type="http://schemas.openxmlformats.org/officeDocument/2006/relationships/image" Target="../media/image33.jpeg"/><Relationship Id="rId4" Type="http://schemas.openxmlformats.org/officeDocument/2006/relationships/image" Target="../media/image2.png"/><Relationship Id="rId9" Type="http://schemas.openxmlformats.org/officeDocument/2006/relationships/image" Target="../media/image5.svg"/><Relationship Id="rId14" Type="http://schemas.openxmlformats.org/officeDocument/2006/relationships/image" Target="../media/image20.png"/><Relationship Id="rId22" Type="http://schemas.openxmlformats.org/officeDocument/2006/relationships/image" Target="../media/image36.jpeg"/></Relationships>
</file>

<file path=ppt/slides/_rels/slide16.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1.jpeg"/><Relationship Id="rId7" Type="http://schemas.openxmlformats.org/officeDocument/2006/relationships/image" Target="../media/image23.sv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17.svg"/><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9.svg"/><Relationship Id="rId18" Type="http://schemas.openxmlformats.org/officeDocument/2006/relationships/image" Target="../media/image32.jpeg"/><Relationship Id="rId3" Type="http://schemas.openxmlformats.org/officeDocument/2006/relationships/image" Target="../media/image1.jpeg"/><Relationship Id="rId21" Type="http://schemas.openxmlformats.org/officeDocument/2006/relationships/image" Target="../media/image35.jpeg"/><Relationship Id="rId7" Type="http://schemas.openxmlformats.org/officeDocument/2006/relationships/image" Target="../media/image29.svg"/><Relationship Id="rId12" Type="http://schemas.openxmlformats.org/officeDocument/2006/relationships/image" Target="../media/image8.png"/><Relationship Id="rId17" Type="http://schemas.openxmlformats.org/officeDocument/2006/relationships/image" Target="../media/image31.jpeg"/><Relationship Id="rId25" Type="http://schemas.openxmlformats.org/officeDocument/2006/relationships/image" Target="../media/image23.svg"/><Relationship Id="rId2" Type="http://schemas.openxmlformats.org/officeDocument/2006/relationships/notesSlide" Target="../notesSlides/notesSlide5.xml"/><Relationship Id="rId16" Type="http://schemas.openxmlformats.org/officeDocument/2006/relationships/image" Target="../media/image30.jpeg"/><Relationship Id="rId20" Type="http://schemas.openxmlformats.org/officeDocument/2006/relationships/image" Target="../media/image34.jpeg"/><Relationship Id="rId1" Type="http://schemas.openxmlformats.org/officeDocument/2006/relationships/slideLayout" Target="../slideLayouts/slideLayout7.xml"/><Relationship Id="rId6" Type="http://schemas.openxmlformats.org/officeDocument/2006/relationships/image" Target="../media/image28.png"/><Relationship Id="rId11" Type="http://schemas.openxmlformats.org/officeDocument/2006/relationships/image" Target="../media/image7.svg"/><Relationship Id="rId24" Type="http://schemas.openxmlformats.org/officeDocument/2006/relationships/image" Target="../media/image22.png"/><Relationship Id="rId5" Type="http://schemas.openxmlformats.org/officeDocument/2006/relationships/image" Target="../media/image3.svg"/><Relationship Id="rId15" Type="http://schemas.openxmlformats.org/officeDocument/2006/relationships/image" Target="../media/image21.svg"/><Relationship Id="rId23" Type="http://schemas.openxmlformats.org/officeDocument/2006/relationships/image" Target="../media/image37.jpeg"/><Relationship Id="rId10" Type="http://schemas.openxmlformats.org/officeDocument/2006/relationships/image" Target="../media/image6.png"/><Relationship Id="rId19" Type="http://schemas.openxmlformats.org/officeDocument/2006/relationships/image" Target="../media/image33.jpeg"/><Relationship Id="rId4" Type="http://schemas.openxmlformats.org/officeDocument/2006/relationships/image" Target="../media/image2.png"/><Relationship Id="rId9" Type="http://schemas.openxmlformats.org/officeDocument/2006/relationships/image" Target="../media/image5.svg"/><Relationship Id="rId14" Type="http://schemas.openxmlformats.org/officeDocument/2006/relationships/image" Target="../media/image20.png"/><Relationship Id="rId22" Type="http://schemas.openxmlformats.org/officeDocument/2006/relationships/image" Target="../media/image36.jpeg"/></Relationships>
</file>

<file path=ppt/slides/_rels/slide18.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10" Type="http://schemas.openxmlformats.org/officeDocument/2006/relationships/image" Target="../media/image9.svg"/><Relationship Id="rId4" Type="http://schemas.openxmlformats.org/officeDocument/2006/relationships/image" Target="../media/image3.svg"/><Relationship Id="rId9" Type="http://schemas.openxmlformats.org/officeDocument/2006/relationships/image" Target="../media/image8.png"/></Relationships>
</file>

<file path=ppt/slides/_rels/slide19.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10" Type="http://schemas.openxmlformats.org/officeDocument/2006/relationships/image" Target="../media/image9.svg"/><Relationship Id="rId4" Type="http://schemas.openxmlformats.org/officeDocument/2006/relationships/image" Target="../media/image3.svg"/><Relationship Id="rId9" Type="http://schemas.openxmlformats.org/officeDocument/2006/relationships/image" Target="../media/image8.png"/></Relationships>
</file>

<file path=ppt/slides/_rels/slide2.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10" Type="http://schemas.openxmlformats.org/officeDocument/2006/relationships/image" Target="../media/image9.svg"/><Relationship Id="rId4" Type="http://schemas.openxmlformats.org/officeDocument/2006/relationships/image" Target="../media/image3.svg"/><Relationship Id="rId9"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11.svg"/></Relationships>
</file>

<file path=ppt/slides/_rels/slide2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eg"/><Relationship Id="rId7" Type="http://schemas.openxmlformats.org/officeDocument/2006/relationships/image" Target="../media/image5.sv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svg"/><Relationship Id="rId5" Type="http://schemas.openxmlformats.org/officeDocument/2006/relationships/image" Target="../media/image3.sv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svg"/></Relationships>
</file>

<file path=ppt/slides/_rels/slide22.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jpeg"/><Relationship Id="rId7" Type="http://schemas.openxmlformats.org/officeDocument/2006/relationships/image" Target="../media/image29.sv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3.svg"/><Relationship Id="rId10" Type="http://schemas.openxmlformats.org/officeDocument/2006/relationships/image" Target="../media/image39.png"/><Relationship Id="rId4" Type="http://schemas.openxmlformats.org/officeDocument/2006/relationships/image" Target="../media/image2.png"/><Relationship Id="rId9" Type="http://schemas.openxmlformats.org/officeDocument/2006/relationships/image" Target="../media/image23.svg"/></Relationships>
</file>

<file path=ppt/slides/_rels/slide23.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9.svg"/><Relationship Id="rId3" Type="http://schemas.openxmlformats.org/officeDocument/2006/relationships/image" Target="../media/image1.jpeg"/><Relationship Id="rId7" Type="http://schemas.openxmlformats.org/officeDocument/2006/relationships/image" Target="../media/image29.svg"/><Relationship Id="rId12" Type="http://schemas.openxmlformats.org/officeDocument/2006/relationships/image" Target="../media/image8.png"/><Relationship Id="rId17" Type="http://schemas.openxmlformats.org/officeDocument/2006/relationships/image" Target="../media/image23.svg"/><Relationship Id="rId2" Type="http://schemas.openxmlformats.org/officeDocument/2006/relationships/notesSlide" Target="../notesSlides/notesSlide8.xml"/><Relationship Id="rId16" Type="http://schemas.openxmlformats.org/officeDocument/2006/relationships/image" Target="../media/image22.png"/><Relationship Id="rId1" Type="http://schemas.openxmlformats.org/officeDocument/2006/relationships/slideLayout" Target="../slideLayouts/slideLayout7.xml"/><Relationship Id="rId6" Type="http://schemas.openxmlformats.org/officeDocument/2006/relationships/image" Target="../media/image28.png"/><Relationship Id="rId11" Type="http://schemas.openxmlformats.org/officeDocument/2006/relationships/image" Target="../media/image7.svg"/><Relationship Id="rId5" Type="http://schemas.openxmlformats.org/officeDocument/2006/relationships/image" Target="../media/image3.svg"/><Relationship Id="rId15" Type="http://schemas.openxmlformats.org/officeDocument/2006/relationships/image" Target="../media/image21.svg"/><Relationship Id="rId10" Type="http://schemas.openxmlformats.org/officeDocument/2006/relationships/image" Target="../media/image6.png"/><Relationship Id="rId4" Type="http://schemas.openxmlformats.org/officeDocument/2006/relationships/image" Target="../media/image2.png"/><Relationship Id="rId9" Type="http://schemas.openxmlformats.org/officeDocument/2006/relationships/image" Target="../media/image5.svg"/><Relationship Id="rId14" Type="http://schemas.openxmlformats.org/officeDocument/2006/relationships/image" Target="../media/image20.png"/></Relationships>
</file>

<file path=ppt/slides/_rels/slide24.xml.rels><?xml version="1.0" encoding="UTF-8" standalone="yes"?>
<Relationships xmlns="http://schemas.openxmlformats.org/package/2006/relationships"><Relationship Id="rId8" Type="http://schemas.openxmlformats.org/officeDocument/2006/relationships/image" Target="../media/image5.svg"/><Relationship Id="rId13" Type="http://schemas.openxmlformats.org/officeDocument/2006/relationships/image" Target="../media/image20.png"/><Relationship Id="rId18" Type="http://schemas.openxmlformats.org/officeDocument/2006/relationships/image" Target="../media/image43.jpeg"/><Relationship Id="rId3" Type="http://schemas.openxmlformats.org/officeDocument/2006/relationships/image" Target="../media/image2.png"/><Relationship Id="rId7" Type="http://schemas.openxmlformats.org/officeDocument/2006/relationships/image" Target="../media/image4.png"/><Relationship Id="rId12" Type="http://schemas.openxmlformats.org/officeDocument/2006/relationships/image" Target="../media/image9.svg"/><Relationship Id="rId17" Type="http://schemas.openxmlformats.org/officeDocument/2006/relationships/image" Target="../media/image42.jpeg"/><Relationship Id="rId2" Type="http://schemas.openxmlformats.org/officeDocument/2006/relationships/image" Target="../media/image1.jpeg"/><Relationship Id="rId16" Type="http://schemas.openxmlformats.org/officeDocument/2006/relationships/image" Target="../media/image41.jpeg"/><Relationship Id="rId20" Type="http://schemas.openxmlformats.org/officeDocument/2006/relationships/image" Target="../media/image45.png"/><Relationship Id="rId1" Type="http://schemas.openxmlformats.org/officeDocument/2006/relationships/slideLayout" Target="../slideLayouts/slideLayout7.xml"/><Relationship Id="rId6" Type="http://schemas.openxmlformats.org/officeDocument/2006/relationships/image" Target="../media/image29.svg"/><Relationship Id="rId11" Type="http://schemas.openxmlformats.org/officeDocument/2006/relationships/image" Target="../media/image8.png"/><Relationship Id="rId5" Type="http://schemas.openxmlformats.org/officeDocument/2006/relationships/image" Target="../media/image28.png"/><Relationship Id="rId15" Type="http://schemas.openxmlformats.org/officeDocument/2006/relationships/image" Target="../media/image40.jpeg"/><Relationship Id="rId10" Type="http://schemas.openxmlformats.org/officeDocument/2006/relationships/image" Target="../media/image7.svg"/><Relationship Id="rId19" Type="http://schemas.openxmlformats.org/officeDocument/2006/relationships/image" Target="../media/image44.jpeg"/><Relationship Id="rId4" Type="http://schemas.openxmlformats.org/officeDocument/2006/relationships/image" Target="../media/image3.svg"/><Relationship Id="rId9" Type="http://schemas.openxmlformats.org/officeDocument/2006/relationships/image" Target="../media/image6.png"/><Relationship Id="rId14" Type="http://schemas.openxmlformats.org/officeDocument/2006/relationships/image" Target="../media/image21.svg"/></Relationships>
</file>

<file path=ppt/slides/_rels/slide25.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9.svg"/><Relationship Id="rId3" Type="http://schemas.openxmlformats.org/officeDocument/2006/relationships/image" Target="../media/image1.jpeg"/><Relationship Id="rId7" Type="http://schemas.openxmlformats.org/officeDocument/2006/relationships/image" Target="../media/image29.svg"/><Relationship Id="rId12" Type="http://schemas.openxmlformats.org/officeDocument/2006/relationships/image" Target="../media/image8.png"/><Relationship Id="rId17" Type="http://schemas.openxmlformats.org/officeDocument/2006/relationships/image" Target="../media/image23.svg"/><Relationship Id="rId2" Type="http://schemas.openxmlformats.org/officeDocument/2006/relationships/notesSlide" Target="../notesSlides/notesSlide9.xml"/><Relationship Id="rId16" Type="http://schemas.openxmlformats.org/officeDocument/2006/relationships/image" Target="../media/image22.png"/><Relationship Id="rId1" Type="http://schemas.openxmlformats.org/officeDocument/2006/relationships/slideLayout" Target="../slideLayouts/slideLayout7.xml"/><Relationship Id="rId6" Type="http://schemas.openxmlformats.org/officeDocument/2006/relationships/image" Target="../media/image28.png"/><Relationship Id="rId11" Type="http://schemas.openxmlformats.org/officeDocument/2006/relationships/image" Target="../media/image7.svg"/><Relationship Id="rId5" Type="http://schemas.openxmlformats.org/officeDocument/2006/relationships/image" Target="../media/image3.svg"/><Relationship Id="rId15" Type="http://schemas.openxmlformats.org/officeDocument/2006/relationships/image" Target="../media/image21.svg"/><Relationship Id="rId10" Type="http://schemas.openxmlformats.org/officeDocument/2006/relationships/image" Target="../media/image6.png"/><Relationship Id="rId4" Type="http://schemas.openxmlformats.org/officeDocument/2006/relationships/image" Target="../media/image2.png"/><Relationship Id="rId9" Type="http://schemas.openxmlformats.org/officeDocument/2006/relationships/image" Target="../media/image5.svg"/><Relationship Id="rId14" Type="http://schemas.openxmlformats.org/officeDocument/2006/relationships/image" Target="../media/image20.png"/></Relationships>
</file>

<file path=ppt/slides/_rels/slide26.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10" Type="http://schemas.openxmlformats.org/officeDocument/2006/relationships/image" Target="../media/image9.svg"/><Relationship Id="rId4" Type="http://schemas.openxmlformats.org/officeDocument/2006/relationships/image" Target="../media/image3.svg"/><Relationship Id="rId9" Type="http://schemas.openxmlformats.org/officeDocument/2006/relationships/image" Target="../media/image8.png"/></Relationships>
</file>

<file path=ppt/slides/_rels/slide27.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10" Type="http://schemas.openxmlformats.org/officeDocument/2006/relationships/image" Target="../media/image9.svg"/><Relationship Id="rId4" Type="http://schemas.openxmlformats.org/officeDocument/2006/relationships/image" Target="../media/image3.svg"/><Relationship Id="rId9" Type="http://schemas.openxmlformats.org/officeDocument/2006/relationships/image" Target="../media/image8.png"/></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11.svg"/></Relationships>
</file>

<file path=ppt/slides/_rels/slide29.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10" Type="http://schemas.openxmlformats.org/officeDocument/2006/relationships/image" Target="../media/image9.svg"/><Relationship Id="rId4" Type="http://schemas.openxmlformats.org/officeDocument/2006/relationships/image" Target="../media/image3.svg"/><Relationship Id="rId9"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11.svg"/></Relationships>
</file>

<file path=ppt/slides/_rels/slide30.xml.rels><?xml version="1.0" encoding="UTF-8" standalone="yes"?>
<Relationships xmlns="http://schemas.openxmlformats.org/package/2006/relationships"><Relationship Id="rId8" Type="http://schemas.openxmlformats.org/officeDocument/2006/relationships/image" Target="../media/image23.svg"/><Relationship Id="rId3" Type="http://schemas.openxmlformats.org/officeDocument/2006/relationships/image" Target="../media/image1.jpeg"/><Relationship Id="rId7"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image" Target="../media/image17.svg"/><Relationship Id="rId4" Type="http://schemas.openxmlformats.org/officeDocument/2006/relationships/image" Target="../media/image16.png"/><Relationship Id="rId9" Type="http://schemas.openxmlformats.org/officeDocument/2006/relationships/image" Target="../media/image47.png"/></Relationships>
</file>

<file path=ppt/slides/_rels/slide31.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49.sv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48.png"/><Relationship Id="rId5" Type="http://schemas.openxmlformats.org/officeDocument/2006/relationships/image" Target="../media/image17.svg"/><Relationship Id="rId4" Type="http://schemas.openxmlformats.org/officeDocument/2006/relationships/image" Target="../media/image16.png"/></Relationships>
</file>

<file path=ppt/slides/_rels/slide32.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1.jpeg"/><Relationship Id="rId7" Type="http://schemas.openxmlformats.org/officeDocument/2006/relationships/image" Target="../media/image21.sv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3.svg"/><Relationship Id="rId4" Type="http://schemas.openxmlformats.org/officeDocument/2006/relationships/image" Target="../media/image2.png"/></Relationships>
</file>

<file path=ppt/slides/_rels/slide33.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jpeg"/><Relationship Id="rId7" Type="http://schemas.openxmlformats.org/officeDocument/2006/relationships/image" Target="../media/image29.sv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3.svg"/><Relationship Id="rId4" Type="http://schemas.openxmlformats.org/officeDocument/2006/relationships/image" Target="../media/image2.png"/><Relationship Id="rId9" Type="http://schemas.openxmlformats.org/officeDocument/2006/relationships/image" Target="../media/image23.svg"/></Relationships>
</file>

<file path=ppt/slides/_rels/slide3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jpeg"/><Relationship Id="rId7" Type="http://schemas.openxmlformats.org/officeDocument/2006/relationships/image" Target="../media/image9.sv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image" Target="../media/image49.svg"/><Relationship Id="rId5" Type="http://schemas.openxmlformats.org/officeDocument/2006/relationships/image" Target="../media/image7.svg"/><Relationship Id="rId10" Type="http://schemas.openxmlformats.org/officeDocument/2006/relationships/image" Target="../media/image48.png"/><Relationship Id="rId4" Type="http://schemas.openxmlformats.org/officeDocument/2006/relationships/image" Target="../media/image6.png"/><Relationship Id="rId9" Type="http://schemas.openxmlformats.org/officeDocument/2006/relationships/image" Target="../media/image17.svg"/></Relationships>
</file>

<file path=ppt/slides/_rels/slide35.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10" Type="http://schemas.openxmlformats.org/officeDocument/2006/relationships/image" Target="../media/image9.svg"/><Relationship Id="rId4" Type="http://schemas.openxmlformats.org/officeDocument/2006/relationships/image" Target="../media/image3.svg"/><Relationship Id="rId9" Type="http://schemas.openxmlformats.org/officeDocument/2006/relationships/image" Target="../media/image8.png"/></Relationships>
</file>

<file path=ppt/slides/_rels/slide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11.svg"/></Relationships>
</file>

<file path=ppt/slides/_rels/slide37.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10" Type="http://schemas.openxmlformats.org/officeDocument/2006/relationships/image" Target="../media/image9.svg"/><Relationship Id="rId4" Type="http://schemas.openxmlformats.org/officeDocument/2006/relationships/image" Target="../media/image3.svg"/><Relationship Id="rId9" Type="http://schemas.openxmlformats.org/officeDocument/2006/relationships/image" Target="../media/image8.png"/></Relationships>
</file>

<file path=ppt/slides/_rels/slide38.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svg"/><Relationship Id="rId3" Type="http://schemas.openxmlformats.org/officeDocument/2006/relationships/image" Target="../media/image1.jpeg"/><Relationship Id="rId7" Type="http://schemas.openxmlformats.org/officeDocument/2006/relationships/image" Target="../media/image15.svg"/><Relationship Id="rId12"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14.png"/><Relationship Id="rId11" Type="http://schemas.openxmlformats.org/officeDocument/2006/relationships/image" Target="../media/image19.svg"/><Relationship Id="rId5" Type="http://schemas.openxmlformats.org/officeDocument/2006/relationships/image" Target="../media/image13.svg"/><Relationship Id="rId15" Type="http://schemas.openxmlformats.org/officeDocument/2006/relationships/image" Target="../media/image23.sv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svg"/><Relationship Id="rId14" Type="http://schemas.openxmlformats.org/officeDocument/2006/relationships/image" Target="../media/image22.png"/></Relationships>
</file>

<file path=ppt/slides/_rels/slide39.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29.sv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3.sv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10" Type="http://schemas.openxmlformats.org/officeDocument/2006/relationships/image" Target="../media/image9.svg"/><Relationship Id="rId4" Type="http://schemas.openxmlformats.org/officeDocument/2006/relationships/image" Target="../media/image3.svg"/><Relationship Id="rId9" Type="http://schemas.openxmlformats.org/officeDocument/2006/relationships/image" Target="../media/image8.png"/></Relationships>
</file>

<file path=ppt/slides/_rels/slide40.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1.jpeg"/><Relationship Id="rId7" Type="http://schemas.openxmlformats.org/officeDocument/2006/relationships/image" Target="../media/image21.sv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20.png"/><Relationship Id="rId11" Type="http://schemas.openxmlformats.org/officeDocument/2006/relationships/image" Target="../media/image23.svg"/><Relationship Id="rId5" Type="http://schemas.openxmlformats.org/officeDocument/2006/relationships/image" Target="../media/image17.sv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49.svg"/></Relationships>
</file>

<file path=ppt/slides/_rels/slide41.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jpeg"/><Relationship Id="rId7" Type="http://schemas.openxmlformats.org/officeDocument/2006/relationships/image" Target="../media/image17.sv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26.svg"/><Relationship Id="rId10" Type="http://schemas.openxmlformats.org/officeDocument/2006/relationships/image" Target="../media/image51.png"/><Relationship Id="rId4" Type="http://schemas.openxmlformats.org/officeDocument/2006/relationships/image" Target="../media/image25.png"/><Relationship Id="rId9" Type="http://schemas.openxmlformats.org/officeDocument/2006/relationships/image" Target="../media/image23.svg"/></Relationships>
</file>

<file path=ppt/slides/_rels/slide42.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1.jpeg"/><Relationship Id="rId7" Type="http://schemas.openxmlformats.org/officeDocument/2006/relationships/image" Target="../media/image49.sv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48.png"/><Relationship Id="rId5" Type="http://schemas.openxmlformats.org/officeDocument/2006/relationships/image" Target="../media/image17.svg"/><Relationship Id="rId4" Type="http://schemas.openxmlformats.org/officeDocument/2006/relationships/image" Target="../media/image16.png"/></Relationships>
</file>

<file path=ppt/slides/_rels/slide43.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10" Type="http://schemas.openxmlformats.org/officeDocument/2006/relationships/image" Target="../media/image9.svg"/><Relationship Id="rId4" Type="http://schemas.openxmlformats.org/officeDocument/2006/relationships/image" Target="../media/image3.svg"/><Relationship Id="rId9" Type="http://schemas.openxmlformats.org/officeDocument/2006/relationships/image" Target="../media/image8.png"/></Relationships>
</file>

<file path=ppt/slides/_rels/slide4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eg"/><Relationship Id="rId7" Type="http://schemas.openxmlformats.org/officeDocument/2006/relationships/image" Target="../media/image5.sv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svg"/><Relationship Id="rId5" Type="http://schemas.openxmlformats.org/officeDocument/2006/relationships/image" Target="../media/image3.sv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svg"/></Relationships>
</file>

<file path=ppt/slides/_rels/slide45.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10" Type="http://schemas.openxmlformats.org/officeDocument/2006/relationships/image" Target="../media/image9.svg"/><Relationship Id="rId4" Type="http://schemas.openxmlformats.org/officeDocument/2006/relationships/image" Target="../media/image3.svg"/><Relationship Id="rId9" Type="http://schemas.openxmlformats.org/officeDocument/2006/relationships/image" Target="../media/image8.png"/></Relationships>
</file>

<file path=ppt/slides/_rels/slide4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11.svg"/></Relationships>
</file>

<file path=ppt/slides/_rels/slide47.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10" Type="http://schemas.openxmlformats.org/officeDocument/2006/relationships/image" Target="../media/image9.svg"/><Relationship Id="rId4" Type="http://schemas.openxmlformats.org/officeDocument/2006/relationships/image" Target="../media/image3.svg"/><Relationship Id="rId9" Type="http://schemas.openxmlformats.org/officeDocument/2006/relationships/image" Target="../media/image8.png"/></Relationships>
</file>

<file path=ppt/slides/_rels/slide48.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jpeg"/><Relationship Id="rId7" Type="http://schemas.openxmlformats.org/officeDocument/2006/relationships/image" Target="../media/image26.sv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25.png"/><Relationship Id="rId11" Type="http://schemas.openxmlformats.org/officeDocument/2006/relationships/image" Target="../media/image23.svg"/><Relationship Id="rId5" Type="http://schemas.openxmlformats.org/officeDocument/2006/relationships/image" Target="../media/image21.svg"/><Relationship Id="rId10" Type="http://schemas.openxmlformats.org/officeDocument/2006/relationships/image" Target="../media/image22.png"/><Relationship Id="rId4" Type="http://schemas.openxmlformats.org/officeDocument/2006/relationships/image" Target="../media/image20.png"/><Relationship Id="rId9" Type="http://schemas.openxmlformats.org/officeDocument/2006/relationships/image" Target="../media/image17.svg"/></Relationships>
</file>

<file path=ppt/slides/_rels/slide49.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jpeg"/><Relationship Id="rId7" Type="http://schemas.openxmlformats.org/officeDocument/2006/relationships/image" Target="../media/image21.sv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7.svg"/><Relationship Id="rId4" Type="http://schemas.openxmlformats.org/officeDocument/2006/relationships/image" Target="../media/image16.png"/><Relationship Id="rId9" Type="http://schemas.openxmlformats.org/officeDocument/2006/relationships/image" Target="../media/image23.svg"/></Relationships>
</file>

<file path=ppt/slides/_rels/slide5.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svg"/><Relationship Id="rId3" Type="http://schemas.openxmlformats.org/officeDocument/2006/relationships/image" Target="../media/image1.jpeg"/><Relationship Id="rId7" Type="http://schemas.openxmlformats.org/officeDocument/2006/relationships/image" Target="../media/image15.svg"/><Relationship Id="rId12" Type="http://schemas.openxmlformats.org/officeDocument/2006/relationships/image" Target="../media/image20.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14.png"/><Relationship Id="rId11" Type="http://schemas.openxmlformats.org/officeDocument/2006/relationships/image" Target="../media/image19.svg"/><Relationship Id="rId5" Type="http://schemas.openxmlformats.org/officeDocument/2006/relationships/image" Target="../media/image13.svg"/><Relationship Id="rId15" Type="http://schemas.openxmlformats.org/officeDocument/2006/relationships/image" Target="../media/image23.sv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svg"/><Relationship Id="rId14" Type="http://schemas.openxmlformats.org/officeDocument/2006/relationships/image" Target="../media/image22.png"/></Relationships>
</file>

<file path=ppt/slides/_rels/slide50.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1.jpeg"/><Relationship Id="rId7" Type="http://schemas.openxmlformats.org/officeDocument/2006/relationships/image" Target="../media/image23.sv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17.svg"/><Relationship Id="rId4" Type="http://schemas.openxmlformats.org/officeDocument/2006/relationships/image" Target="../media/image16.png"/></Relationships>
</file>

<file path=ppt/slides/_rels/slide51.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49.sv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48.png"/><Relationship Id="rId5" Type="http://schemas.openxmlformats.org/officeDocument/2006/relationships/image" Target="../media/image17.svg"/><Relationship Id="rId4" Type="http://schemas.openxmlformats.org/officeDocument/2006/relationships/image" Target="../media/image16.png"/></Relationships>
</file>

<file path=ppt/slides/_rels/slide52.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jpeg"/><Relationship Id="rId7" Type="http://schemas.openxmlformats.org/officeDocument/2006/relationships/image" Target="../media/image21.sv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7.svg"/><Relationship Id="rId4" Type="http://schemas.openxmlformats.org/officeDocument/2006/relationships/image" Target="../media/image16.png"/><Relationship Id="rId9" Type="http://schemas.openxmlformats.org/officeDocument/2006/relationships/image" Target="../media/image23.svg"/></Relationships>
</file>

<file path=ppt/slides/_rels/slide53.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23.svg"/><Relationship Id="rId3" Type="http://schemas.openxmlformats.org/officeDocument/2006/relationships/image" Target="../media/image1.jpeg"/><Relationship Id="rId7" Type="http://schemas.openxmlformats.org/officeDocument/2006/relationships/image" Target="../media/image7.svg"/><Relationship Id="rId12" Type="http://schemas.openxmlformats.org/officeDocument/2006/relationships/image" Target="../media/image22.pn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17.svg"/><Relationship Id="rId5" Type="http://schemas.openxmlformats.org/officeDocument/2006/relationships/image" Target="../media/image5.svg"/><Relationship Id="rId10" Type="http://schemas.openxmlformats.org/officeDocument/2006/relationships/image" Target="../media/image16.png"/><Relationship Id="rId4" Type="http://schemas.openxmlformats.org/officeDocument/2006/relationships/image" Target="../media/image4.png"/><Relationship Id="rId9" Type="http://schemas.openxmlformats.org/officeDocument/2006/relationships/image" Target="../media/image9.svg"/><Relationship Id="rId14" Type="http://schemas.openxmlformats.org/officeDocument/2006/relationships/image" Target="../media/image52.png"/></Relationships>
</file>

<file path=ppt/slides/_rels/slide54.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jpeg"/><Relationship Id="rId7" Type="http://schemas.openxmlformats.org/officeDocument/2006/relationships/image" Target="../media/image21.sv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7.svg"/><Relationship Id="rId4" Type="http://schemas.openxmlformats.org/officeDocument/2006/relationships/image" Target="../media/image16.png"/><Relationship Id="rId9" Type="http://schemas.openxmlformats.org/officeDocument/2006/relationships/image" Target="../media/image23.svg"/></Relationships>
</file>

<file path=ppt/slides/_rels/slide55.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jpeg"/><Relationship Id="rId7" Type="http://schemas.openxmlformats.org/officeDocument/2006/relationships/image" Target="../media/image21.sv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7.svg"/><Relationship Id="rId10" Type="http://schemas.openxmlformats.org/officeDocument/2006/relationships/image" Target="../media/image38.png"/><Relationship Id="rId4" Type="http://schemas.openxmlformats.org/officeDocument/2006/relationships/image" Target="../media/image16.png"/><Relationship Id="rId9" Type="http://schemas.openxmlformats.org/officeDocument/2006/relationships/image" Target="../media/image23.svg"/></Relationships>
</file>

<file path=ppt/slides/_rels/slide56.xml.rels><?xml version="1.0" encoding="UTF-8" standalone="yes"?>
<Relationships xmlns="http://schemas.openxmlformats.org/package/2006/relationships"><Relationship Id="rId8" Type="http://schemas.openxmlformats.org/officeDocument/2006/relationships/image" Target="../media/image5.svg"/><Relationship Id="rId3" Type="http://schemas.openxmlformats.org/officeDocument/2006/relationships/image" Target="../media/image2.png"/><Relationship Id="rId7" Type="http://schemas.openxmlformats.org/officeDocument/2006/relationships/image" Target="../media/image4.png"/><Relationship Id="rId12" Type="http://schemas.openxmlformats.org/officeDocument/2006/relationships/image" Target="../media/image9.sv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21.svg"/><Relationship Id="rId11" Type="http://schemas.openxmlformats.org/officeDocument/2006/relationships/image" Target="../media/image8.png"/><Relationship Id="rId5" Type="http://schemas.openxmlformats.org/officeDocument/2006/relationships/image" Target="../media/image20.png"/><Relationship Id="rId10" Type="http://schemas.openxmlformats.org/officeDocument/2006/relationships/image" Target="../media/image7.svg"/><Relationship Id="rId4" Type="http://schemas.openxmlformats.org/officeDocument/2006/relationships/image" Target="../media/image3.svg"/><Relationship Id="rId9" Type="http://schemas.openxmlformats.org/officeDocument/2006/relationships/image" Target="../media/image6.png"/></Relationships>
</file>

<file path=ppt/slides/_rels/slide57.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10" Type="http://schemas.openxmlformats.org/officeDocument/2006/relationships/image" Target="../media/image9.svg"/><Relationship Id="rId4" Type="http://schemas.openxmlformats.org/officeDocument/2006/relationships/image" Target="../media/image3.svg"/><Relationship Id="rId9" Type="http://schemas.openxmlformats.org/officeDocument/2006/relationships/image" Target="../media/image8.png"/></Relationships>
</file>

<file path=ppt/slides/_rels/slide5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11.svg"/></Relationships>
</file>

<file path=ppt/slides/_rels/slide59.xml.rels><?xml version="1.0" encoding="UTF-8" standalone="yes"?>
<Relationships xmlns="http://schemas.openxmlformats.org/package/2006/relationships"><Relationship Id="rId8" Type="http://schemas.openxmlformats.org/officeDocument/2006/relationships/image" Target="../media/image5.svg"/><Relationship Id="rId3" Type="http://schemas.openxmlformats.org/officeDocument/2006/relationships/image" Target="../media/image2.png"/><Relationship Id="rId7" Type="http://schemas.openxmlformats.org/officeDocument/2006/relationships/image" Target="../media/image4.png"/><Relationship Id="rId12" Type="http://schemas.openxmlformats.org/officeDocument/2006/relationships/image" Target="../media/image9.sv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21.svg"/><Relationship Id="rId11" Type="http://schemas.openxmlformats.org/officeDocument/2006/relationships/image" Target="../media/image8.png"/><Relationship Id="rId5" Type="http://schemas.openxmlformats.org/officeDocument/2006/relationships/image" Target="../media/image20.png"/><Relationship Id="rId10" Type="http://schemas.openxmlformats.org/officeDocument/2006/relationships/image" Target="../media/image7.svg"/><Relationship Id="rId4" Type="http://schemas.openxmlformats.org/officeDocument/2006/relationships/image" Target="../media/image3.svg"/><Relationship Id="rId9"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17.svg"/></Relationships>
</file>

<file path=ppt/slides/_rels/slide60.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sv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5.sv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svg"/><Relationship Id="rId4" Type="http://schemas.openxmlformats.org/officeDocument/2006/relationships/image" Target="../media/image13.svg"/><Relationship Id="rId9" Type="http://schemas.openxmlformats.org/officeDocument/2006/relationships/image" Target="../media/image18.png"/></Relationships>
</file>

<file path=ppt/slides/_rels/slide61.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svg"/><Relationship Id="rId3" Type="http://schemas.openxmlformats.org/officeDocument/2006/relationships/image" Target="../media/image1.jpeg"/><Relationship Id="rId7" Type="http://schemas.openxmlformats.org/officeDocument/2006/relationships/image" Target="../media/image15.svg"/><Relationship Id="rId12" Type="http://schemas.openxmlformats.org/officeDocument/2006/relationships/image" Target="../media/image20.png"/><Relationship Id="rId2" Type="http://schemas.openxmlformats.org/officeDocument/2006/relationships/notesSlide" Target="../notesSlides/notesSlide29.xml"/><Relationship Id="rId16" Type="http://schemas.openxmlformats.org/officeDocument/2006/relationships/image" Target="../media/image53.jpeg"/><Relationship Id="rId1" Type="http://schemas.openxmlformats.org/officeDocument/2006/relationships/slideLayout" Target="../slideLayouts/slideLayout7.xml"/><Relationship Id="rId6" Type="http://schemas.openxmlformats.org/officeDocument/2006/relationships/image" Target="../media/image14.png"/><Relationship Id="rId11" Type="http://schemas.openxmlformats.org/officeDocument/2006/relationships/image" Target="../media/image19.svg"/><Relationship Id="rId5" Type="http://schemas.openxmlformats.org/officeDocument/2006/relationships/image" Target="../media/image13.svg"/><Relationship Id="rId15" Type="http://schemas.openxmlformats.org/officeDocument/2006/relationships/image" Target="../media/image23.sv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svg"/><Relationship Id="rId14" Type="http://schemas.openxmlformats.org/officeDocument/2006/relationships/image" Target="../media/image22.png"/></Relationships>
</file>

<file path=ppt/slides/_rels/slide62.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jpeg"/><Relationship Id="rId7" Type="http://schemas.openxmlformats.org/officeDocument/2006/relationships/image" Target="../media/image29.sv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3.svg"/><Relationship Id="rId4" Type="http://schemas.openxmlformats.org/officeDocument/2006/relationships/image" Target="../media/image2.png"/><Relationship Id="rId9" Type="http://schemas.openxmlformats.org/officeDocument/2006/relationships/image" Target="../media/image23.svg"/></Relationships>
</file>

<file path=ppt/slides/_rels/slide63.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49.sv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48.png"/><Relationship Id="rId5" Type="http://schemas.openxmlformats.org/officeDocument/2006/relationships/image" Target="../media/image17.svg"/><Relationship Id="rId4" Type="http://schemas.openxmlformats.org/officeDocument/2006/relationships/image" Target="../media/image16.png"/></Relationships>
</file>

<file path=ppt/slides/_rels/slide64.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svg"/><Relationship Id="rId3" Type="http://schemas.openxmlformats.org/officeDocument/2006/relationships/image" Target="../media/image1.jpeg"/><Relationship Id="rId7" Type="http://schemas.openxmlformats.org/officeDocument/2006/relationships/image" Target="../media/image15.svg"/><Relationship Id="rId12" Type="http://schemas.openxmlformats.org/officeDocument/2006/relationships/image" Target="../media/image20.png"/><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image" Target="../media/image14.png"/><Relationship Id="rId11" Type="http://schemas.openxmlformats.org/officeDocument/2006/relationships/image" Target="../media/image19.svg"/><Relationship Id="rId5" Type="http://schemas.openxmlformats.org/officeDocument/2006/relationships/image" Target="../media/image13.svg"/><Relationship Id="rId15" Type="http://schemas.openxmlformats.org/officeDocument/2006/relationships/image" Target="../media/image23.sv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svg"/><Relationship Id="rId14" Type="http://schemas.openxmlformats.org/officeDocument/2006/relationships/image" Target="../media/image22.png"/></Relationships>
</file>

<file path=ppt/slides/_rels/slide65.xml.rels><?xml version="1.0" encoding="UTF-8" standalone="yes"?>
<Relationships xmlns="http://schemas.openxmlformats.org/package/2006/relationships"><Relationship Id="rId8" Type="http://schemas.openxmlformats.org/officeDocument/2006/relationships/image" Target="../media/image5.svg"/><Relationship Id="rId3" Type="http://schemas.openxmlformats.org/officeDocument/2006/relationships/image" Target="../media/image2.png"/><Relationship Id="rId7" Type="http://schemas.openxmlformats.org/officeDocument/2006/relationships/image" Target="../media/image4.png"/><Relationship Id="rId12" Type="http://schemas.openxmlformats.org/officeDocument/2006/relationships/image" Target="../media/image9.sv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21.svg"/><Relationship Id="rId11" Type="http://schemas.openxmlformats.org/officeDocument/2006/relationships/image" Target="../media/image8.png"/><Relationship Id="rId5" Type="http://schemas.openxmlformats.org/officeDocument/2006/relationships/image" Target="../media/image20.png"/><Relationship Id="rId10" Type="http://schemas.openxmlformats.org/officeDocument/2006/relationships/image" Target="../media/image7.svg"/><Relationship Id="rId4" Type="http://schemas.openxmlformats.org/officeDocument/2006/relationships/image" Target="../media/image3.svg"/><Relationship Id="rId9" Type="http://schemas.openxmlformats.org/officeDocument/2006/relationships/image" Target="../media/image6.png"/></Relationships>
</file>

<file path=ppt/slides/_rels/slide6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eg"/><Relationship Id="rId7" Type="http://schemas.openxmlformats.org/officeDocument/2006/relationships/image" Target="../media/image5.svg"/><Relationship Id="rId2" Type="http://schemas.openxmlformats.org/officeDocument/2006/relationships/notesSlide" Target="../notesSlides/notesSlide33.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svg"/><Relationship Id="rId5" Type="http://schemas.openxmlformats.org/officeDocument/2006/relationships/image" Target="../media/image3.sv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svg"/></Relationships>
</file>

<file path=ppt/slides/_rels/slide6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11.svg"/></Relationships>
</file>

<file path=ppt/slides/_rels/slide68.xml.rels><?xml version="1.0" encoding="UTF-8" standalone="yes"?>
<Relationships xmlns="http://schemas.openxmlformats.org/package/2006/relationships"><Relationship Id="rId8" Type="http://schemas.openxmlformats.org/officeDocument/2006/relationships/image" Target="../media/image57.svg"/><Relationship Id="rId13" Type="http://schemas.openxmlformats.org/officeDocument/2006/relationships/image" Target="../media/image6.png"/><Relationship Id="rId3" Type="http://schemas.openxmlformats.org/officeDocument/2006/relationships/image" Target="../media/image16.png"/><Relationship Id="rId7" Type="http://schemas.openxmlformats.org/officeDocument/2006/relationships/image" Target="../media/image56.png"/><Relationship Id="rId12" Type="http://schemas.openxmlformats.org/officeDocument/2006/relationships/image" Target="../media/image5.svg"/><Relationship Id="rId2" Type="http://schemas.openxmlformats.org/officeDocument/2006/relationships/image" Target="../media/image1.jpeg"/><Relationship Id="rId16" Type="http://schemas.openxmlformats.org/officeDocument/2006/relationships/image" Target="../media/image9.svg"/><Relationship Id="rId1" Type="http://schemas.openxmlformats.org/officeDocument/2006/relationships/slideLayout" Target="../slideLayouts/slideLayout7.xml"/><Relationship Id="rId6" Type="http://schemas.openxmlformats.org/officeDocument/2006/relationships/image" Target="../media/image55.svg"/><Relationship Id="rId11" Type="http://schemas.openxmlformats.org/officeDocument/2006/relationships/image" Target="../media/image4.png"/><Relationship Id="rId5" Type="http://schemas.openxmlformats.org/officeDocument/2006/relationships/image" Target="../media/image54.png"/><Relationship Id="rId15" Type="http://schemas.openxmlformats.org/officeDocument/2006/relationships/image" Target="../media/image8.png"/><Relationship Id="rId10" Type="http://schemas.openxmlformats.org/officeDocument/2006/relationships/image" Target="../media/image21.svg"/><Relationship Id="rId4" Type="http://schemas.openxmlformats.org/officeDocument/2006/relationships/image" Target="../media/image17.svg"/><Relationship Id="rId9" Type="http://schemas.openxmlformats.org/officeDocument/2006/relationships/image" Target="../media/image20.png"/><Relationship Id="rId14" Type="http://schemas.openxmlformats.org/officeDocument/2006/relationships/image" Target="../media/image7.svg"/></Relationships>
</file>

<file path=ppt/slides/_rels/slide69.xml.rels><?xml version="1.0" encoding="UTF-8" standalone="yes"?>
<Relationships xmlns="http://schemas.openxmlformats.org/package/2006/relationships"><Relationship Id="rId8" Type="http://schemas.openxmlformats.org/officeDocument/2006/relationships/image" Target="../media/image5.svg"/><Relationship Id="rId13" Type="http://schemas.openxmlformats.org/officeDocument/2006/relationships/image" Target="../media/image20.png"/><Relationship Id="rId3" Type="http://schemas.openxmlformats.org/officeDocument/2006/relationships/image" Target="../media/image2.png"/><Relationship Id="rId7" Type="http://schemas.openxmlformats.org/officeDocument/2006/relationships/image" Target="../media/image4.png"/><Relationship Id="rId12" Type="http://schemas.openxmlformats.org/officeDocument/2006/relationships/image" Target="../media/image9.sv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29.svg"/><Relationship Id="rId11" Type="http://schemas.openxmlformats.org/officeDocument/2006/relationships/image" Target="../media/image8.png"/><Relationship Id="rId5" Type="http://schemas.openxmlformats.org/officeDocument/2006/relationships/image" Target="../media/image28.png"/><Relationship Id="rId10" Type="http://schemas.openxmlformats.org/officeDocument/2006/relationships/image" Target="../media/image7.svg"/><Relationship Id="rId4" Type="http://schemas.openxmlformats.org/officeDocument/2006/relationships/image" Target="../media/image3.svg"/><Relationship Id="rId9" Type="http://schemas.openxmlformats.org/officeDocument/2006/relationships/image" Target="../media/image6.png"/><Relationship Id="rId14" Type="http://schemas.openxmlformats.org/officeDocument/2006/relationships/image" Target="../media/image21.svg"/></Relationships>
</file>

<file path=ppt/slides/_rels/slide7.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20.png"/><Relationship Id="rId7" Type="http://schemas.openxmlformats.org/officeDocument/2006/relationships/image" Target="../media/image16.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26.svg"/><Relationship Id="rId11" Type="http://schemas.openxmlformats.org/officeDocument/2006/relationships/image" Target="../media/image27.png"/><Relationship Id="rId5" Type="http://schemas.openxmlformats.org/officeDocument/2006/relationships/image" Target="../media/image25.png"/><Relationship Id="rId10" Type="http://schemas.openxmlformats.org/officeDocument/2006/relationships/image" Target="../media/image23.svg"/><Relationship Id="rId4" Type="http://schemas.openxmlformats.org/officeDocument/2006/relationships/image" Target="../media/image21.svg"/><Relationship Id="rId9" Type="http://schemas.openxmlformats.org/officeDocument/2006/relationships/image" Target="../media/image22.png"/></Relationships>
</file>

<file path=ppt/slides/_rels/slide70.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10" Type="http://schemas.openxmlformats.org/officeDocument/2006/relationships/image" Target="../media/image9.svg"/><Relationship Id="rId4" Type="http://schemas.openxmlformats.org/officeDocument/2006/relationships/image" Target="../media/image3.svg"/><Relationship Id="rId9" Type="http://schemas.openxmlformats.org/officeDocument/2006/relationships/image" Target="../media/image8.png"/></Relationships>
</file>

<file path=ppt/slides/_rels/slide7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4.xml"/><Relationship Id="rId1" Type="http://schemas.openxmlformats.org/officeDocument/2006/relationships/slideLayout" Target="../slideLayouts/slideLayout7.xml"/><Relationship Id="rId5" Type="http://schemas.openxmlformats.org/officeDocument/2006/relationships/image" Target="../media/image11.svg"/><Relationship Id="rId4" Type="http://schemas.openxmlformats.org/officeDocument/2006/relationships/image" Target="../media/image10.png"/></Relationships>
</file>

<file path=ppt/slides/_rels/slide72.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10" Type="http://schemas.openxmlformats.org/officeDocument/2006/relationships/image" Target="../media/image9.svg"/><Relationship Id="rId4" Type="http://schemas.openxmlformats.org/officeDocument/2006/relationships/image" Target="../media/image3.svg"/><Relationship Id="rId9" Type="http://schemas.openxmlformats.org/officeDocument/2006/relationships/image" Target="../media/image8.png"/></Relationships>
</file>

<file path=ppt/slides/_rels/slide73.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9.svg"/><Relationship Id="rId3" Type="http://schemas.openxmlformats.org/officeDocument/2006/relationships/image" Target="../media/image1.jpeg"/><Relationship Id="rId7" Type="http://schemas.openxmlformats.org/officeDocument/2006/relationships/image" Target="../media/image21.svg"/><Relationship Id="rId12" Type="http://schemas.openxmlformats.org/officeDocument/2006/relationships/image" Target="../media/image8.png"/><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image" Target="../media/image20.png"/><Relationship Id="rId11" Type="http://schemas.openxmlformats.org/officeDocument/2006/relationships/image" Target="../media/image7.svg"/><Relationship Id="rId5" Type="http://schemas.openxmlformats.org/officeDocument/2006/relationships/image" Target="../media/image3.svg"/><Relationship Id="rId15" Type="http://schemas.openxmlformats.org/officeDocument/2006/relationships/image" Target="../media/image23.svg"/><Relationship Id="rId10" Type="http://schemas.openxmlformats.org/officeDocument/2006/relationships/image" Target="../media/image6.png"/><Relationship Id="rId4" Type="http://schemas.openxmlformats.org/officeDocument/2006/relationships/image" Target="../media/image2.png"/><Relationship Id="rId9" Type="http://schemas.openxmlformats.org/officeDocument/2006/relationships/image" Target="../media/image5.svg"/><Relationship Id="rId14" Type="http://schemas.openxmlformats.org/officeDocument/2006/relationships/image" Target="../media/image22.png"/></Relationships>
</file>

<file path=ppt/slides/_rels/slide74.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59.png"/><Relationship Id="rId18" Type="http://schemas.openxmlformats.org/officeDocument/2006/relationships/image" Target="../media/image64.png"/><Relationship Id="rId3" Type="http://schemas.openxmlformats.org/officeDocument/2006/relationships/image" Target="../media/image1.jpeg"/><Relationship Id="rId21" Type="http://schemas.openxmlformats.org/officeDocument/2006/relationships/image" Target="../media/image67.jpeg"/><Relationship Id="rId7" Type="http://schemas.openxmlformats.org/officeDocument/2006/relationships/image" Target="../media/image5.svg"/><Relationship Id="rId12" Type="http://schemas.openxmlformats.org/officeDocument/2006/relationships/image" Target="../media/image58.png"/><Relationship Id="rId17" Type="http://schemas.openxmlformats.org/officeDocument/2006/relationships/image" Target="../media/image63.png"/><Relationship Id="rId2" Type="http://schemas.openxmlformats.org/officeDocument/2006/relationships/notesSlide" Target="../notesSlides/notesSlide36.xml"/><Relationship Id="rId16" Type="http://schemas.openxmlformats.org/officeDocument/2006/relationships/image" Target="../media/image62.png"/><Relationship Id="rId20" Type="http://schemas.openxmlformats.org/officeDocument/2006/relationships/image" Target="../media/image66.jpeg"/><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svg"/><Relationship Id="rId5" Type="http://schemas.openxmlformats.org/officeDocument/2006/relationships/image" Target="../media/image3.svg"/><Relationship Id="rId15" Type="http://schemas.openxmlformats.org/officeDocument/2006/relationships/image" Target="../media/image61.png"/><Relationship Id="rId23" Type="http://schemas.openxmlformats.org/officeDocument/2006/relationships/image" Target="../media/image23.svg"/><Relationship Id="rId10" Type="http://schemas.openxmlformats.org/officeDocument/2006/relationships/image" Target="../media/image8.png"/><Relationship Id="rId19" Type="http://schemas.openxmlformats.org/officeDocument/2006/relationships/image" Target="../media/image65.jpeg"/><Relationship Id="rId4" Type="http://schemas.openxmlformats.org/officeDocument/2006/relationships/image" Target="../media/image2.png"/><Relationship Id="rId9" Type="http://schemas.openxmlformats.org/officeDocument/2006/relationships/image" Target="../media/image7.svg"/><Relationship Id="rId14" Type="http://schemas.openxmlformats.org/officeDocument/2006/relationships/image" Target="../media/image60.png"/><Relationship Id="rId22" Type="http://schemas.openxmlformats.org/officeDocument/2006/relationships/image" Target="../media/image22.png"/></Relationships>
</file>

<file path=ppt/slides/_rels/slide75.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69.svg"/><Relationship Id="rId3" Type="http://schemas.openxmlformats.org/officeDocument/2006/relationships/image" Target="../media/image1.jpeg"/><Relationship Id="rId7" Type="http://schemas.openxmlformats.org/officeDocument/2006/relationships/image" Target="../media/image7.svg"/><Relationship Id="rId12" Type="http://schemas.openxmlformats.org/officeDocument/2006/relationships/image" Target="../media/image68.png"/><Relationship Id="rId17" Type="http://schemas.openxmlformats.org/officeDocument/2006/relationships/image" Target="../media/image23.svg"/><Relationship Id="rId2" Type="http://schemas.openxmlformats.org/officeDocument/2006/relationships/notesSlide" Target="../notesSlides/notesSlide37.xml"/><Relationship Id="rId16" Type="http://schemas.openxmlformats.org/officeDocument/2006/relationships/image" Target="../media/image22.png"/><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17.svg"/><Relationship Id="rId5" Type="http://schemas.openxmlformats.org/officeDocument/2006/relationships/image" Target="../media/image5.svg"/><Relationship Id="rId15" Type="http://schemas.openxmlformats.org/officeDocument/2006/relationships/image" Target="../media/image71.svg"/><Relationship Id="rId10" Type="http://schemas.openxmlformats.org/officeDocument/2006/relationships/image" Target="../media/image16.png"/><Relationship Id="rId4" Type="http://schemas.openxmlformats.org/officeDocument/2006/relationships/image" Target="../media/image4.png"/><Relationship Id="rId9" Type="http://schemas.openxmlformats.org/officeDocument/2006/relationships/image" Target="../media/image9.svg"/><Relationship Id="rId14" Type="http://schemas.openxmlformats.org/officeDocument/2006/relationships/image" Target="../media/image70.png"/></Relationships>
</file>

<file path=ppt/slides/_rels/slide76.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9.svg"/><Relationship Id="rId3" Type="http://schemas.openxmlformats.org/officeDocument/2006/relationships/image" Target="../media/image1.jpeg"/><Relationship Id="rId7" Type="http://schemas.openxmlformats.org/officeDocument/2006/relationships/image" Target="../media/image21.svg"/><Relationship Id="rId12" Type="http://schemas.openxmlformats.org/officeDocument/2006/relationships/image" Target="../media/image8.png"/><Relationship Id="rId2" Type="http://schemas.openxmlformats.org/officeDocument/2006/relationships/notesSlide" Target="../notesSlides/notesSlide38.xml"/><Relationship Id="rId1" Type="http://schemas.openxmlformats.org/officeDocument/2006/relationships/slideLayout" Target="../slideLayouts/slideLayout7.xml"/><Relationship Id="rId6" Type="http://schemas.openxmlformats.org/officeDocument/2006/relationships/image" Target="../media/image20.png"/><Relationship Id="rId11" Type="http://schemas.openxmlformats.org/officeDocument/2006/relationships/image" Target="../media/image7.svg"/><Relationship Id="rId5" Type="http://schemas.openxmlformats.org/officeDocument/2006/relationships/image" Target="../media/image3.svg"/><Relationship Id="rId15" Type="http://schemas.openxmlformats.org/officeDocument/2006/relationships/image" Target="../media/image23.svg"/><Relationship Id="rId10" Type="http://schemas.openxmlformats.org/officeDocument/2006/relationships/image" Target="../media/image6.png"/><Relationship Id="rId4" Type="http://schemas.openxmlformats.org/officeDocument/2006/relationships/image" Target="../media/image2.png"/><Relationship Id="rId9" Type="http://schemas.openxmlformats.org/officeDocument/2006/relationships/image" Target="../media/image5.svg"/><Relationship Id="rId14" Type="http://schemas.openxmlformats.org/officeDocument/2006/relationships/image" Target="../media/image22.png"/></Relationships>
</file>

<file path=ppt/slides/_rels/slide7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eg"/><Relationship Id="rId7" Type="http://schemas.openxmlformats.org/officeDocument/2006/relationships/image" Target="../media/image5.svg"/><Relationship Id="rId2" Type="http://schemas.openxmlformats.org/officeDocument/2006/relationships/notesSlide" Target="../notesSlides/notesSlide39.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svg"/><Relationship Id="rId5" Type="http://schemas.openxmlformats.org/officeDocument/2006/relationships/image" Target="../media/image3.sv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svg"/></Relationships>
</file>

<file path=ppt/slides/_rels/slide78.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10" Type="http://schemas.openxmlformats.org/officeDocument/2006/relationships/image" Target="../media/image9.svg"/><Relationship Id="rId4" Type="http://schemas.openxmlformats.org/officeDocument/2006/relationships/image" Target="../media/image3.svg"/><Relationship Id="rId9" Type="http://schemas.openxmlformats.org/officeDocument/2006/relationships/image" Target="../media/image8.png"/></Relationships>
</file>

<file path=ppt/slides/_rels/slide7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11.svg"/></Relationships>
</file>

<file path=ppt/slides/_rels/slide8.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21.svg"/><Relationship Id="rId3" Type="http://schemas.openxmlformats.org/officeDocument/2006/relationships/image" Target="../media/image1.jpeg"/><Relationship Id="rId7" Type="http://schemas.openxmlformats.org/officeDocument/2006/relationships/image" Target="../media/image5.svg"/><Relationship Id="rId12"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svg"/><Relationship Id="rId5" Type="http://schemas.openxmlformats.org/officeDocument/2006/relationships/image" Target="../media/image3.sv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svg"/></Relationships>
</file>

<file path=ppt/slides/_rels/slide80.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10" Type="http://schemas.openxmlformats.org/officeDocument/2006/relationships/image" Target="../media/image9.svg"/><Relationship Id="rId4" Type="http://schemas.openxmlformats.org/officeDocument/2006/relationships/image" Target="../media/image3.svg"/><Relationship Id="rId9" Type="http://schemas.openxmlformats.org/officeDocument/2006/relationships/image" Target="../media/image8.png"/></Relationships>
</file>

<file path=ppt/slides/_rels/slide81.xml.rels><?xml version="1.0" encoding="UTF-8" standalone="yes"?>
<Relationships xmlns="http://schemas.openxmlformats.org/package/2006/relationships"><Relationship Id="rId8" Type="http://schemas.openxmlformats.org/officeDocument/2006/relationships/image" Target="../media/image17.svg"/><Relationship Id="rId13" Type="http://schemas.openxmlformats.org/officeDocument/2006/relationships/image" Target="../media/image22.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sv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5.sv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svg"/><Relationship Id="rId4" Type="http://schemas.openxmlformats.org/officeDocument/2006/relationships/image" Target="../media/image13.svg"/><Relationship Id="rId9" Type="http://schemas.openxmlformats.org/officeDocument/2006/relationships/image" Target="../media/image18.png"/><Relationship Id="rId14" Type="http://schemas.openxmlformats.org/officeDocument/2006/relationships/image" Target="../media/image23.svg"/></Relationships>
</file>

<file path=ppt/slides/_rels/slide82.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20.png"/><Relationship Id="rId7" Type="http://schemas.openxmlformats.org/officeDocument/2006/relationships/image" Target="../media/image16.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26.svg"/><Relationship Id="rId5" Type="http://schemas.openxmlformats.org/officeDocument/2006/relationships/image" Target="../media/image25.png"/><Relationship Id="rId10" Type="http://schemas.openxmlformats.org/officeDocument/2006/relationships/image" Target="../media/image23.svg"/><Relationship Id="rId4" Type="http://schemas.openxmlformats.org/officeDocument/2006/relationships/image" Target="../media/image21.svg"/><Relationship Id="rId9" Type="http://schemas.openxmlformats.org/officeDocument/2006/relationships/image" Target="../media/image22.png"/></Relationships>
</file>

<file path=ppt/slides/_rels/slide83.xml.rels><?xml version="1.0" encoding="UTF-8" standalone="yes"?>
<Relationships xmlns="http://schemas.openxmlformats.org/package/2006/relationships"><Relationship Id="rId8" Type="http://schemas.openxmlformats.org/officeDocument/2006/relationships/image" Target="../media/image72.jpeg"/><Relationship Id="rId3" Type="http://schemas.openxmlformats.org/officeDocument/2006/relationships/image" Target="../media/image1.jpeg"/><Relationship Id="rId7" Type="http://schemas.openxmlformats.org/officeDocument/2006/relationships/image" Target="../media/image21.svg"/><Relationship Id="rId2" Type="http://schemas.openxmlformats.org/officeDocument/2006/relationships/notesSlide" Target="../notesSlides/notesSlide40.xml"/><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7.svg"/><Relationship Id="rId10" Type="http://schemas.openxmlformats.org/officeDocument/2006/relationships/image" Target="../media/image23.svg"/><Relationship Id="rId4" Type="http://schemas.openxmlformats.org/officeDocument/2006/relationships/image" Target="../media/image16.png"/><Relationship Id="rId9" Type="http://schemas.openxmlformats.org/officeDocument/2006/relationships/image" Target="../media/image22.png"/></Relationships>
</file>

<file path=ppt/slides/_rels/slide84.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23.svg"/><Relationship Id="rId3" Type="http://schemas.openxmlformats.org/officeDocument/2006/relationships/image" Target="../media/image1.jpeg"/><Relationship Id="rId7" Type="http://schemas.openxmlformats.org/officeDocument/2006/relationships/image" Target="../media/image7.svg"/><Relationship Id="rId12" Type="http://schemas.openxmlformats.org/officeDocument/2006/relationships/image" Target="../media/image22.png"/><Relationship Id="rId2" Type="http://schemas.openxmlformats.org/officeDocument/2006/relationships/notesSlide" Target="../notesSlides/notesSlide41.xml"/><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17.svg"/><Relationship Id="rId5" Type="http://schemas.openxmlformats.org/officeDocument/2006/relationships/image" Target="../media/image5.svg"/><Relationship Id="rId10" Type="http://schemas.openxmlformats.org/officeDocument/2006/relationships/image" Target="../media/image16.png"/><Relationship Id="rId4" Type="http://schemas.openxmlformats.org/officeDocument/2006/relationships/image" Target="../media/image4.png"/><Relationship Id="rId9" Type="http://schemas.openxmlformats.org/officeDocument/2006/relationships/image" Target="../media/image9.svg"/><Relationship Id="rId14" Type="http://schemas.openxmlformats.org/officeDocument/2006/relationships/image" Target="../media/image38.png"/></Relationships>
</file>

<file path=ppt/slides/_rels/slide85.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74.jpeg"/><Relationship Id="rId3" Type="http://schemas.openxmlformats.org/officeDocument/2006/relationships/image" Target="../media/image1.jpeg"/><Relationship Id="rId7" Type="http://schemas.openxmlformats.org/officeDocument/2006/relationships/image" Target="../media/image7.svg"/><Relationship Id="rId12" Type="http://schemas.openxmlformats.org/officeDocument/2006/relationships/image" Target="../media/image73.jpeg"/><Relationship Id="rId2" Type="http://schemas.openxmlformats.org/officeDocument/2006/relationships/notesSlide" Target="../notesSlides/notesSlide42.xml"/><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17.svg"/><Relationship Id="rId5" Type="http://schemas.openxmlformats.org/officeDocument/2006/relationships/image" Target="../media/image5.svg"/><Relationship Id="rId15" Type="http://schemas.openxmlformats.org/officeDocument/2006/relationships/image" Target="../media/image23.svg"/><Relationship Id="rId10" Type="http://schemas.openxmlformats.org/officeDocument/2006/relationships/image" Target="../media/image16.png"/><Relationship Id="rId4" Type="http://schemas.openxmlformats.org/officeDocument/2006/relationships/image" Target="../media/image4.png"/><Relationship Id="rId9" Type="http://schemas.openxmlformats.org/officeDocument/2006/relationships/image" Target="../media/image9.svg"/><Relationship Id="rId14" Type="http://schemas.openxmlformats.org/officeDocument/2006/relationships/image" Target="../media/image22.png"/></Relationships>
</file>

<file path=ppt/slides/_rels/slide86.xml.rels><?xml version="1.0" encoding="UTF-8" standalone="yes"?>
<Relationships xmlns="http://schemas.openxmlformats.org/package/2006/relationships"><Relationship Id="rId8" Type="http://schemas.openxmlformats.org/officeDocument/2006/relationships/image" Target="../media/image5.svg"/><Relationship Id="rId3" Type="http://schemas.openxmlformats.org/officeDocument/2006/relationships/image" Target="../media/image2.png"/><Relationship Id="rId7" Type="http://schemas.openxmlformats.org/officeDocument/2006/relationships/image" Target="../media/image4.png"/><Relationship Id="rId12" Type="http://schemas.openxmlformats.org/officeDocument/2006/relationships/image" Target="../media/image9.sv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21.svg"/><Relationship Id="rId11" Type="http://schemas.openxmlformats.org/officeDocument/2006/relationships/image" Target="../media/image8.png"/><Relationship Id="rId5" Type="http://schemas.openxmlformats.org/officeDocument/2006/relationships/image" Target="../media/image20.png"/><Relationship Id="rId10" Type="http://schemas.openxmlformats.org/officeDocument/2006/relationships/image" Target="../media/image7.svg"/><Relationship Id="rId4" Type="http://schemas.openxmlformats.org/officeDocument/2006/relationships/image" Target="../media/image3.svg"/><Relationship Id="rId9" Type="http://schemas.openxmlformats.org/officeDocument/2006/relationships/image" Target="../media/image6.png"/></Relationships>
</file>

<file path=ppt/slides/_rels/slide87.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10" Type="http://schemas.openxmlformats.org/officeDocument/2006/relationships/image" Target="../media/image9.svg"/><Relationship Id="rId4" Type="http://schemas.openxmlformats.org/officeDocument/2006/relationships/image" Target="../media/image3.svg"/><Relationship Id="rId9" Type="http://schemas.openxmlformats.org/officeDocument/2006/relationships/image" Target="../media/image8.png"/></Relationships>
</file>

<file path=ppt/slides/_rels/slide8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11.svg"/></Relationships>
</file>

<file path=ppt/slides/_rels/slide8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svg"/></Relationships>
</file>

<file path=ppt/slides/_rels/slide9.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10" Type="http://schemas.openxmlformats.org/officeDocument/2006/relationships/image" Target="../media/image9.svg"/><Relationship Id="rId4" Type="http://schemas.openxmlformats.org/officeDocument/2006/relationships/image" Target="../media/image3.svg"/><Relationship Id="rId9" Type="http://schemas.openxmlformats.org/officeDocument/2006/relationships/image" Target="../media/image8.png"/></Relationships>
</file>

<file path=ppt/slides/_rels/slide90.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jpeg"/><Relationship Id="rId7" Type="http://schemas.openxmlformats.org/officeDocument/2006/relationships/image" Target="../media/image29.svg"/><Relationship Id="rId12" Type="http://schemas.openxmlformats.org/officeDocument/2006/relationships/image" Target="../media/image77.png"/><Relationship Id="rId2" Type="http://schemas.openxmlformats.org/officeDocument/2006/relationships/notesSlide" Target="../notesSlides/notesSlide43.xml"/><Relationship Id="rId1" Type="http://schemas.openxmlformats.org/officeDocument/2006/relationships/slideLayout" Target="../slideLayouts/slideLayout7.xml"/><Relationship Id="rId6" Type="http://schemas.openxmlformats.org/officeDocument/2006/relationships/image" Target="../media/image28.png"/><Relationship Id="rId11" Type="http://schemas.openxmlformats.org/officeDocument/2006/relationships/image" Target="../media/image76.png"/><Relationship Id="rId5" Type="http://schemas.openxmlformats.org/officeDocument/2006/relationships/image" Target="../media/image3.svg"/><Relationship Id="rId10" Type="http://schemas.openxmlformats.org/officeDocument/2006/relationships/image" Target="../media/image75.png"/><Relationship Id="rId4" Type="http://schemas.openxmlformats.org/officeDocument/2006/relationships/image" Target="../media/image2.png"/><Relationship Id="rId9" Type="http://schemas.openxmlformats.org/officeDocument/2006/relationships/image" Target="../media/image23.svg"/></Relationships>
</file>

<file path=ppt/slides/_rels/slide9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49.svg"/><Relationship Id="rId5" Type="http://schemas.openxmlformats.org/officeDocument/2006/relationships/image" Target="../media/image48.png"/><Relationship Id="rId4" Type="http://schemas.openxmlformats.org/officeDocument/2006/relationships/image" Target="../media/image17.svg"/></Relationships>
</file>

<file path=ppt/slides/_rels/slide9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eg"/><Relationship Id="rId7" Type="http://schemas.openxmlformats.org/officeDocument/2006/relationships/image" Target="../media/image5.svg"/><Relationship Id="rId2" Type="http://schemas.openxmlformats.org/officeDocument/2006/relationships/notesSlide" Target="../notesSlides/notesSlide44.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svg"/><Relationship Id="rId5" Type="http://schemas.openxmlformats.org/officeDocument/2006/relationships/image" Target="../media/image3.sv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svg"/></Relationships>
</file>

<file path=ppt/slides/_rels/slide9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11.svg"/></Relationships>
</file>

<file path=ppt/slides/_rels/slide94.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4.png"/><Relationship Id="rId7" Type="http://schemas.openxmlformats.org/officeDocument/2006/relationships/image" Target="../media/image20.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7.svg"/><Relationship Id="rId11" Type="http://schemas.openxmlformats.org/officeDocument/2006/relationships/image" Target="../media/image78.png"/><Relationship Id="rId5" Type="http://schemas.openxmlformats.org/officeDocument/2006/relationships/image" Target="../media/image6.png"/><Relationship Id="rId10" Type="http://schemas.openxmlformats.org/officeDocument/2006/relationships/image" Target="../media/image23.svg"/><Relationship Id="rId4" Type="http://schemas.openxmlformats.org/officeDocument/2006/relationships/image" Target="../media/image5.svg"/><Relationship Id="rId9" Type="http://schemas.openxmlformats.org/officeDocument/2006/relationships/image" Target="../media/image22.png"/></Relationships>
</file>

<file path=ppt/slides/_rels/slide95.xml.rels><?xml version="1.0" encoding="UTF-8" standalone="yes"?>
<Relationships xmlns="http://schemas.openxmlformats.org/package/2006/relationships"><Relationship Id="rId8" Type="http://schemas.openxmlformats.org/officeDocument/2006/relationships/image" Target="../media/image9.svg"/><Relationship Id="rId13" Type="http://schemas.openxmlformats.org/officeDocument/2006/relationships/image" Target="../media/image79.jpe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23.sv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7.svg"/><Relationship Id="rId11" Type="http://schemas.openxmlformats.org/officeDocument/2006/relationships/image" Target="../media/image22.png"/><Relationship Id="rId5" Type="http://schemas.openxmlformats.org/officeDocument/2006/relationships/image" Target="../media/image6.png"/><Relationship Id="rId10" Type="http://schemas.openxmlformats.org/officeDocument/2006/relationships/image" Target="../media/image21.svg"/><Relationship Id="rId4" Type="http://schemas.openxmlformats.org/officeDocument/2006/relationships/image" Target="../media/image5.svg"/><Relationship Id="rId9" Type="http://schemas.openxmlformats.org/officeDocument/2006/relationships/image" Target="../media/image20.png"/></Relationships>
</file>

<file path=ppt/slides/_rels/slide96.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80.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49.svg"/><Relationship Id="rId5" Type="http://schemas.openxmlformats.org/officeDocument/2006/relationships/image" Target="../media/image48.png"/><Relationship Id="rId4" Type="http://schemas.openxmlformats.org/officeDocument/2006/relationships/image" Target="../media/image17.svg"/></Relationships>
</file>

<file path=ppt/slides/_rels/slide9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29.svg"/></Relationships>
</file>

<file path=ppt/slides/_rels/slide9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29.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nl-NL"/>
          </a:p>
        </p:txBody>
      </p:sp>
      <p:sp>
        <p:nvSpPr>
          <p:cNvPr id="3" name="Freeform 3"/>
          <p:cNvSpPr/>
          <p:nvPr/>
        </p:nvSpPr>
        <p:spPr>
          <a:xfrm rot="-2104014">
            <a:off x="1119125" y="1172488"/>
            <a:ext cx="4862142" cy="4296366"/>
          </a:xfrm>
          <a:custGeom>
            <a:avLst/>
            <a:gdLst/>
            <a:ahLst/>
            <a:cxnLst/>
            <a:rect l="l" t="t" r="r" b="b"/>
            <a:pathLst>
              <a:path w="4862142" h="4296366">
                <a:moveTo>
                  <a:pt x="0" y="0"/>
                </a:moveTo>
                <a:lnTo>
                  <a:pt x="4862142" y="0"/>
                </a:lnTo>
                <a:lnTo>
                  <a:pt x="4862142" y="4296365"/>
                </a:lnTo>
                <a:lnTo>
                  <a:pt x="0" y="429636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grpSp>
        <p:nvGrpSpPr>
          <p:cNvPr id="4" name="Group 4"/>
          <p:cNvGrpSpPr/>
          <p:nvPr/>
        </p:nvGrpSpPr>
        <p:grpSpPr>
          <a:xfrm>
            <a:off x="2373749" y="1466658"/>
            <a:ext cx="13540501" cy="7730649"/>
            <a:chOff x="0" y="0"/>
            <a:chExt cx="18054002" cy="10307532"/>
          </a:xfrm>
        </p:grpSpPr>
        <p:grpSp>
          <p:nvGrpSpPr>
            <p:cNvPr id="5" name="Group 5"/>
            <p:cNvGrpSpPr/>
            <p:nvPr/>
          </p:nvGrpSpPr>
          <p:grpSpPr>
            <a:xfrm rot="-208414">
              <a:off x="259418" y="516605"/>
              <a:ext cx="17328616" cy="9088764"/>
              <a:chOff x="0" y="0"/>
              <a:chExt cx="3077638" cy="1614204"/>
            </a:xfrm>
          </p:grpSpPr>
          <p:sp>
            <p:nvSpPr>
              <p:cNvPr id="6" name="Freeform 6"/>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7" name="TextBox 7"/>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rot="191834">
              <a:off x="485416" y="742603"/>
              <a:ext cx="17328616" cy="9088764"/>
              <a:chOff x="0" y="0"/>
              <a:chExt cx="3077638" cy="1614204"/>
            </a:xfrm>
          </p:grpSpPr>
          <p:sp>
            <p:nvSpPr>
              <p:cNvPr id="9" name="Freeform 9"/>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0" name="TextBox 10"/>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rot="-66823">
              <a:off x="485416" y="742603"/>
              <a:ext cx="17328616" cy="9088764"/>
              <a:chOff x="0" y="0"/>
              <a:chExt cx="3077638" cy="1614204"/>
            </a:xfrm>
          </p:grpSpPr>
          <p:sp>
            <p:nvSpPr>
              <p:cNvPr id="12" name="Freeform 12"/>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3" name="TextBox 13"/>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485416" y="742603"/>
              <a:ext cx="17328616" cy="9088764"/>
              <a:chOff x="0" y="0"/>
              <a:chExt cx="3077638" cy="1614204"/>
            </a:xfrm>
          </p:grpSpPr>
          <p:sp>
            <p:nvSpPr>
              <p:cNvPr id="15" name="Freeform 15"/>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6" name="TextBox 16"/>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grpSp>
        <p:nvGrpSpPr>
          <p:cNvPr id="18" name="Group 18"/>
          <p:cNvGrpSpPr/>
          <p:nvPr/>
        </p:nvGrpSpPr>
        <p:grpSpPr>
          <a:xfrm>
            <a:off x="15169228" y="-301732"/>
            <a:ext cx="3533862" cy="3381444"/>
            <a:chOff x="0" y="0"/>
            <a:chExt cx="4711816" cy="4508593"/>
          </a:xfrm>
        </p:grpSpPr>
        <p:sp>
          <p:nvSpPr>
            <p:cNvPr id="19" name="Freeform 19"/>
            <p:cNvSpPr/>
            <p:nvPr/>
          </p:nvSpPr>
          <p:spPr>
            <a:xfrm rot="5002884">
              <a:off x="148194" y="62100"/>
              <a:ext cx="1890659" cy="1982343"/>
            </a:xfrm>
            <a:custGeom>
              <a:avLst/>
              <a:gdLst/>
              <a:ahLst/>
              <a:cxnLst/>
              <a:rect l="l" t="t" r="r" b="b"/>
              <a:pathLst>
                <a:path w="1890659" h="1982343">
                  <a:moveTo>
                    <a:pt x="0" y="0"/>
                  </a:moveTo>
                  <a:lnTo>
                    <a:pt x="1890660" y="0"/>
                  </a:lnTo>
                  <a:lnTo>
                    <a:pt x="1890660" y="1982343"/>
                  </a:lnTo>
                  <a:lnTo>
                    <a:pt x="0" y="198234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a:p>
          </p:txBody>
        </p:sp>
        <p:sp>
          <p:nvSpPr>
            <p:cNvPr id="20" name="Freeform 20"/>
            <p:cNvSpPr/>
            <p:nvPr/>
          </p:nvSpPr>
          <p:spPr>
            <a:xfrm rot="10739848">
              <a:off x="2803959" y="1115372"/>
              <a:ext cx="1890659" cy="1982343"/>
            </a:xfrm>
            <a:custGeom>
              <a:avLst/>
              <a:gdLst/>
              <a:ahLst/>
              <a:cxnLst/>
              <a:rect l="l" t="t" r="r" b="b"/>
              <a:pathLst>
                <a:path w="1890659" h="1982343">
                  <a:moveTo>
                    <a:pt x="0" y="0"/>
                  </a:moveTo>
                  <a:lnTo>
                    <a:pt x="1890660" y="0"/>
                  </a:lnTo>
                  <a:lnTo>
                    <a:pt x="1890660" y="1982342"/>
                  </a:lnTo>
                  <a:lnTo>
                    <a:pt x="0" y="198234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nl-NL"/>
            </a:p>
          </p:txBody>
        </p:sp>
        <p:sp>
          <p:nvSpPr>
            <p:cNvPr id="21" name="Freeform 21"/>
            <p:cNvSpPr/>
            <p:nvPr/>
          </p:nvSpPr>
          <p:spPr>
            <a:xfrm rot="1377244">
              <a:off x="1241718" y="2236061"/>
              <a:ext cx="1890659" cy="1982343"/>
            </a:xfrm>
            <a:custGeom>
              <a:avLst/>
              <a:gdLst/>
              <a:ahLst/>
              <a:cxnLst/>
              <a:rect l="l" t="t" r="r" b="b"/>
              <a:pathLst>
                <a:path w="1890659" h="1982343">
                  <a:moveTo>
                    <a:pt x="0" y="0"/>
                  </a:moveTo>
                  <a:lnTo>
                    <a:pt x="1890659" y="0"/>
                  </a:lnTo>
                  <a:lnTo>
                    <a:pt x="1890659" y="1982343"/>
                  </a:lnTo>
                  <a:lnTo>
                    <a:pt x="0" y="198234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nl-NL"/>
            </a:p>
          </p:txBody>
        </p:sp>
      </p:grpSp>
      <p:sp>
        <p:nvSpPr>
          <p:cNvPr id="23" name="TextBox 23"/>
          <p:cNvSpPr txBox="1"/>
          <p:nvPr/>
        </p:nvSpPr>
        <p:spPr>
          <a:xfrm>
            <a:off x="3282513" y="2807342"/>
            <a:ext cx="11904711" cy="2137893"/>
          </a:xfrm>
          <a:prstGeom prst="rect">
            <a:avLst/>
          </a:prstGeom>
        </p:spPr>
        <p:txBody>
          <a:bodyPr lIns="0" tIns="0" rIns="0" bIns="0" rtlCol="0" anchor="t">
            <a:spAutoFit/>
          </a:bodyPr>
          <a:lstStyle/>
          <a:p>
            <a:pPr algn="ctr">
              <a:lnSpc>
                <a:spcPts val="18927"/>
              </a:lnSpc>
            </a:pPr>
            <a:r>
              <a:rPr lang="en-US" sz="13519" dirty="0">
                <a:solidFill>
                  <a:srgbClr val="000000"/>
                </a:solidFill>
                <a:latin typeface="Scripter"/>
              </a:rPr>
              <a:t>LEVO </a:t>
            </a:r>
            <a:r>
              <a:rPr lang="en-US" sz="13519" dirty="0" err="1">
                <a:solidFill>
                  <a:srgbClr val="000000"/>
                </a:solidFill>
                <a:latin typeface="Scripter"/>
              </a:rPr>
              <a:t>klas</a:t>
            </a:r>
            <a:r>
              <a:rPr lang="en-US" sz="13519" dirty="0">
                <a:solidFill>
                  <a:srgbClr val="000000"/>
                </a:solidFill>
                <a:latin typeface="Scripter"/>
              </a:rPr>
              <a:t> 1</a:t>
            </a:r>
          </a:p>
        </p:txBody>
      </p:sp>
      <p:sp>
        <p:nvSpPr>
          <p:cNvPr id="24" name="TextBox 24"/>
          <p:cNvSpPr txBox="1"/>
          <p:nvPr/>
        </p:nvSpPr>
        <p:spPr>
          <a:xfrm>
            <a:off x="3191646" y="5027362"/>
            <a:ext cx="11904711" cy="2079737"/>
          </a:xfrm>
          <a:prstGeom prst="rect">
            <a:avLst/>
          </a:prstGeom>
        </p:spPr>
        <p:txBody>
          <a:bodyPr lIns="0" tIns="0" rIns="0" bIns="0" rtlCol="0" anchor="t">
            <a:spAutoFit/>
          </a:bodyPr>
          <a:lstStyle/>
          <a:p>
            <a:pPr algn="ctr">
              <a:lnSpc>
                <a:spcPts val="8400"/>
              </a:lnSpc>
            </a:pPr>
            <a:r>
              <a:rPr lang="en-US" sz="6000" dirty="0">
                <a:solidFill>
                  <a:srgbClr val="000000"/>
                </a:solidFill>
                <a:latin typeface="Antic"/>
              </a:rPr>
              <a:t>De </a:t>
            </a:r>
            <a:r>
              <a:rPr lang="en-US" sz="6000" dirty="0" err="1">
                <a:solidFill>
                  <a:srgbClr val="000000"/>
                </a:solidFill>
                <a:latin typeface="Antic"/>
              </a:rPr>
              <a:t>buitenkant</a:t>
            </a:r>
            <a:r>
              <a:rPr lang="en-US" sz="6000" dirty="0">
                <a:solidFill>
                  <a:srgbClr val="000000"/>
                </a:solidFill>
                <a:latin typeface="Antic"/>
              </a:rPr>
              <a:t> van </a:t>
            </a:r>
            <a:r>
              <a:rPr lang="en-US" sz="6000" dirty="0" err="1">
                <a:solidFill>
                  <a:srgbClr val="000000"/>
                </a:solidFill>
                <a:latin typeface="Antic"/>
              </a:rPr>
              <a:t>levensbeschouwing</a:t>
            </a:r>
            <a:endParaRPr lang="en-US" sz="6000" dirty="0">
              <a:solidFill>
                <a:srgbClr val="000000"/>
              </a:solidFill>
              <a:latin typeface="Antic"/>
            </a:endParaRPr>
          </a:p>
        </p:txBody>
      </p:sp>
      <p:sp>
        <p:nvSpPr>
          <p:cNvPr id="25" name="Tekstvak 24">
            <a:extLst>
              <a:ext uri="{FF2B5EF4-FFF2-40B4-BE49-F238E27FC236}">
                <a16:creationId xmlns:a16="http://schemas.microsoft.com/office/drawing/2014/main" id="{040C8017-C236-38CA-4DD9-0DC6D87B0209}"/>
              </a:ext>
            </a:extLst>
          </p:cNvPr>
          <p:cNvSpPr txBox="1"/>
          <p:nvPr/>
        </p:nvSpPr>
        <p:spPr>
          <a:xfrm>
            <a:off x="6399411" y="7490697"/>
            <a:ext cx="5670914" cy="461665"/>
          </a:xfrm>
          <a:prstGeom prst="rect">
            <a:avLst/>
          </a:prstGeom>
          <a:noFill/>
        </p:spPr>
        <p:txBody>
          <a:bodyPr wrap="square" rtlCol="0">
            <a:spAutoFit/>
          </a:bodyPr>
          <a:lstStyle/>
          <a:p>
            <a:pPr algn="ctr"/>
            <a:r>
              <a:rPr lang="nl-NL" sz="2400" dirty="0">
                <a:latin typeface="Antic" panose="020B0604020202020204" charset="0"/>
                <a:ea typeface="Antic" panose="020B0604020202020204" charset="0"/>
              </a:rPr>
              <a:t>GRP 2425</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nl-NL"/>
          </a:p>
        </p:txBody>
      </p:sp>
      <p:sp>
        <p:nvSpPr>
          <p:cNvPr id="3" name="Freeform 3"/>
          <p:cNvSpPr/>
          <p:nvPr/>
        </p:nvSpPr>
        <p:spPr>
          <a:xfrm rot="-2104014">
            <a:off x="1119125" y="1172488"/>
            <a:ext cx="4862142" cy="4296366"/>
          </a:xfrm>
          <a:custGeom>
            <a:avLst/>
            <a:gdLst/>
            <a:ahLst/>
            <a:cxnLst/>
            <a:rect l="l" t="t" r="r" b="b"/>
            <a:pathLst>
              <a:path w="4862142" h="4296366">
                <a:moveTo>
                  <a:pt x="0" y="0"/>
                </a:moveTo>
                <a:lnTo>
                  <a:pt x="4862142" y="0"/>
                </a:lnTo>
                <a:lnTo>
                  <a:pt x="4862142" y="4296365"/>
                </a:lnTo>
                <a:lnTo>
                  <a:pt x="0" y="429636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grpSp>
        <p:nvGrpSpPr>
          <p:cNvPr id="4" name="Group 4"/>
          <p:cNvGrpSpPr/>
          <p:nvPr/>
        </p:nvGrpSpPr>
        <p:grpSpPr>
          <a:xfrm>
            <a:off x="2373749" y="1278176"/>
            <a:ext cx="13540501" cy="7730649"/>
            <a:chOff x="0" y="0"/>
            <a:chExt cx="18054002" cy="10307532"/>
          </a:xfrm>
        </p:grpSpPr>
        <p:grpSp>
          <p:nvGrpSpPr>
            <p:cNvPr id="5" name="Group 5"/>
            <p:cNvGrpSpPr/>
            <p:nvPr/>
          </p:nvGrpSpPr>
          <p:grpSpPr>
            <a:xfrm rot="-208414">
              <a:off x="259418" y="516605"/>
              <a:ext cx="17328616" cy="9088764"/>
              <a:chOff x="0" y="0"/>
              <a:chExt cx="3077638" cy="1614204"/>
            </a:xfrm>
          </p:grpSpPr>
          <p:sp>
            <p:nvSpPr>
              <p:cNvPr id="6" name="Freeform 6"/>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7" name="TextBox 7"/>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rot="191834">
              <a:off x="485416" y="742603"/>
              <a:ext cx="17328616" cy="9088764"/>
              <a:chOff x="0" y="0"/>
              <a:chExt cx="3077638" cy="1614204"/>
            </a:xfrm>
          </p:grpSpPr>
          <p:sp>
            <p:nvSpPr>
              <p:cNvPr id="9" name="Freeform 9"/>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0" name="TextBox 10"/>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rot="-66823">
              <a:off x="485416" y="742603"/>
              <a:ext cx="17328616" cy="9088764"/>
              <a:chOff x="0" y="0"/>
              <a:chExt cx="3077638" cy="1614204"/>
            </a:xfrm>
          </p:grpSpPr>
          <p:sp>
            <p:nvSpPr>
              <p:cNvPr id="12" name="Freeform 12"/>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3" name="TextBox 13"/>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485416" y="742603"/>
              <a:ext cx="17328616" cy="9088764"/>
              <a:chOff x="0" y="0"/>
              <a:chExt cx="3077638" cy="1614204"/>
            </a:xfrm>
          </p:grpSpPr>
          <p:sp>
            <p:nvSpPr>
              <p:cNvPr id="15" name="Freeform 15"/>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6" name="TextBox 16"/>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grpSp>
        <p:nvGrpSpPr>
          <p:cNvPr id="18" name="Group 18"/>
          <p:cNvGrpSpPr/>
          <p:nvPr/>
        </p:nvGrpSpPr>
        <p:grpSpPr>
          <a:xfrm>
            <a:off x="15169228" y="-301732"/>
            <a:ext cx="3533862" cy="3381444"/>
            <a:chOff x="0" y="0"/>
            <a:chExt cx="4711816" cy="4508593"/>
          </a:xfrm>
        </p:grpSpPr>
        <p:sp>
          <p:nvSpPr>
            <p:cNvPr id="19" name="Freeform 19"/>
            <p:cNvSpPr/>
            <p:nvPr/>
          </p:nvSpPr>
          <p:spPr>
            <a:xfrm rot="5002884">
              <a:off x="148194" y="62100"/>
              <a:ext cx="1890659" cy="1982343"/>
            </a:xfrm>
            <a:custGeom>
              <a:avLst/>
              <a:gdLst/>
              <a:ahLst/>
              <a:cxnLst/>
              <a:rect l="l" t="t" r="r" b="b"/>
              <a:pathLst>
                <a:path w="1890659" h="1982343">
                  <a:moveTo>
                    <a:pt x="0" y="0"/>
                  </a:moveTo>
                  <a:lnTo>
                    <a:pt x="1890660" y="0"/>
                  </a:lnTo>
                  <a:lnTo>
                    <a:pt x="1890660" y="1982343"/>
                  </a:lnTo>
                  <a:lnTo>
                    <a:pt x="0" y="198234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a:p>
          </p:txBody>
        </p:sp>
        <p:sp>
          <p:nvSpPr>
            <p:cNvPr id="20" name="Freeform 20"/>
            <p:cNvSpPr/>
            <p:nvPr/>
          </p:nvSpPr>
          <p:spPr>
            <a:xfrm rot="10739848">
              <a:off x="2803959" y="1115372"/>
              <a:ext cx="1890659" cy="1982343"/>
            </a:xfrm>
            <a:custGeom>
              <a:avLst/>
              <a:gdLst/>
              <a:ahLst/>
              <a:cxnLst/>
              <a:rect l="l" t="t" r="r" b="b"/>
              <a:pathLst>
                <a:path w="1890659" h="1982343">
                  <a:moveTo>
                    <a:pt x="0" y="0"/>
                  </a:moveTo>
                  <a:lnTo>
                    <a:pt x="1890660" y="0"/>
                  </a:lnTo>
                  <a:lnTo>
                    <a:pt x="1890660" y="1982342"/>
                  </a:lnTo>
                  <a:lnTo>
                    <a:pt x="0" y="198234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nl-NL"/>
            </a:p>
          </p:txBody>
        </p:sp>
        <p:sp>
          <p:nvSpPr>
            <p:cNvPr id="21" name="Freeform 21"/>
            <p:cNvSpPr/>
            <p:nvPr/>
          </p:nvSpPr>
          <p:spPr>
            <a:xfrm rot="1377244">
              <a:off x="1241718" y="2236061"/>
              <a:ext cx="1890659" cy="1982343"/>
            </a:xfrm>
            <a:custGeom>
              <a:avLst/>
              <a:gdLst/>
              <a:ahLst/>
              <a:cxnLst/>
              <a:rect l="l" t="t" r="r" b="b"/>
              <a:pathLst>
                <a:path w="1890659" h="1982343">
                  <a:moveTo>
                    <a:pt x="0" y="0"/>
                  </a:moveTo>
                  <a:lnTo>
                    <a:pt x="1890659" y="0"/>
                  </a:lnTo>
                  <a:lnTo>
                    <a:pt x="1890659" y="1982343"/>
                  </a:lnTo>
                  <a:lnTo>
                    <a:pt x="0" y="198234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nl-NL"/>
            </a:p>
          </p:txBody>
        </p:sp>
      </p:grpSp>
      <p:sp>
        <p:nvSpPr>
          <p:cNvPr id="23" name="TextBox 23"/>
          <p:cNvSpPr txBox="1"/>
          <p:nvPr/>
        </p:nvSpPr>
        <p:spPr>
          <a:xfrm>
            <a:off x="3282513" y="3746710"/>
            <a:ext cx="11904711" cy="2533963"/>
          </a:xfrm>
          <a:prstGeom prst="rect">
            <a:avLst/>
          </a:prstGeom>
        </p:spPr>
        <p:txBody>
          <a:bodyPr lIns="0" tIns="0" rIns="0" bIns="0" rtlCol="0" anchor="t">
            <a:spAutoFit/>
          </a:bodyPr>
          <a:lstStyle/>
          <a:p>
            <a:pPr algn="ctr">
              <a:lnSpc>
                <a:spcPts val="10500"/>
              </a:lnSpc>
            </a:pPr>
            <a:r>
              <a:rPr lang="en-US" sz="7500" dirty="0">
                <a:solidFill>
                  <a:srgbClr val="000000"/>
                </a:solidFill>
                <a:latin typeface="Scripter"/>
              </a:rPr>
              <a:t>Les 2</a:t>
            </a:r>
          </a:p>
          <a:p>
            <a:pPr algn="ctr">
              <a:lnSpc>
                <a:spcPts val="10500"/>
              </a:lnSpc>
            </a:pPr>
            <a:r>
              <a:rPr lang="en-US" sz="7500" dirty="0" err="1">
                <a:solidFill>
                  <a:srgbClr val="000000"/>
                </a:solidFill>
                <a:latin typeface="Scripter"/>
              </a:rPr>
              <a:t>Inspirerende</a:t>
            </a:r>
            <a:r>
              <a:rPr lang="en-US" sz="7500" dirty="0">
                <a:solidFill>
                  <a:srgbClr val="000000"/>
                </a:solidFill>
                <a:latin typeface="Scripter"/>
              </a:rPr>
              <a:t> </a:t>
            </a:r>
            <a:r>
              <a:rPr lang="en-US" sz="7500" dirty="0" err="1">
                <a:solidFill>
                  <a:srgbClr val="000000"/>
                </a:solidFill>
                <a:latin typeface="Scripter"/>
              </a:rPr>
              <a:t>mensen</a:t>
            </a:r>
            <a:r>
              <a:rPr lang="en-US" sz="7500" dirty="0">
                <a:solidFill>
                  <a:srgbClr val="000000"/>
                </a:solidFill>
                <a:latin typeface="Scripter"/>
              </a:rPr>
              <a:t> </a:t>
            </a:r>
          </a:p>
        </p:txBody>
      </p:sp>
    </p:spTree>
    <p:extLst>
      <p:ext uri="{BB962C8B-B14F-4D97-AF65-F5344CB8AC3E}">
        <p14:creationId xmlns:p14="http://schemas.microsoft.com/office/powerpoint/2010/main" val="2840230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nl-NL"/>
          </a:p>
        </p:txBody>
      </p:sp>
      <p:grpSp>
        <p:nvGrpSpPr>
          <p:cNvPr id="3" name="Group 3"/>
          <p:cNvGrpSpPr/>
          <p:nvPr/>
        </p:nvGrpSpPr>
        <p:grpSpPr>
          <a:xfrm>
            <a:off x="642546" y="814255"/>
            <a:ext cx="17002907" cy="1800486"/>
            <a:chOff x="0" y="0"/>
            <a:chExt cx="4478132" cy="474202"/>
          </a:xfrm>
        </p:grpSpPr>
        <p:sp>
          <p:nvSpPr>
            <p:cNvPr id="4" name="Freeform 4"/>
            <p:cNvSpPr/>
            <p:nvPr/>
          </p:nvSpPr>
          <p:spPr>
            <a:xfrm>
              <a:off x="0" y="0"/>
              <a:ext cx="4478132" cy="474202"/>
            </a:xfrm>
            <a:custGeom>
              <a:avLst/>
              <a:gdLst/>
              <a:ahLst/>
              <a:cxnLst/>
              <a:rect l="l" t="t" r="r" b="b"/>
              <a:pathLst>
                <a:path w="4478132" h="474202">
                  <a:moveTo>
                    <a:pt x="4478132" y="0"/>
                  </a:moveTo>
                  <a:lnTo>
                    <a:pt x="0" y="0"/>
                  </a:lnTo>
                  <a:lnTo>
                    <a:pt x="101600" y="237101"/>
                  </a:lnTo>
                  <a:lnTo>
                    <a:pt x="0" y="474202"/>
                  </a:lnTo>
                  <a:lnTo>
                    <a:pt x="4478132" y="474202"/>
                  </a:lnTo>
                  <a:lnTo>
                    <a:pt x="4376532" y="237101"/>
                  </a:lnTo>
                  <a:lnTo>
                    <a:pt x="4478132" y="0"/>
                  </a:lnTo>
                  <a:close/>
                </a:path>
              </a:pathLst>
            </a:custGeom>
            <a:solidFill>
              <a:srgbClr val="3D4984"/>
            </a:solidFill>
          </p:spPr>
          <p:txBody>
            <a:bodyPr/>
            <a:lstStyle/>
            <a:p>
              <a:endParaRPr lang="nl-NL"/>
            </a:p>
          </p:txBody>
        </p:sp>
        <p:sp>
          <p:nvSpPr>
            <p:cNvPr id="5" name="TextBox 5"/>
            <p:cNvSpPr txBox="1"/>
            <p:nvPr/>
          </p:nvSpPr>
          <p:spPr>
            <a:xfrm>
              <a:off x="88900" y="-38100"/>
              <a:ext cx="4300332" cy="512302"/>
            </a:xfrm>
            <a:prstGeom prst="rect">
              <a:avLst/>
            </a:prstGeom>
          </p:spPr>
          <p:txBody>
            <a:bodyPr lIns="50800" tIns="50800" rIns="50800" bIns="50800" rtlCol="0" anchor="ctr"/>
            <a:lstStyle/>
            <a:p>
              <a:pPr algn="ctr">
                <a:lnSpc>
                  <a:spcPts val="2748"/>
                </a:lnSpc>
              </a:pPr>
              <a:endParaRPr/>
            </a:p>
          </p:txBody>
        </p:sp>
      </p:grpSp>
      <p:sp>
        <p:nvSpPr>
          <p:cNvPr id="6" name="TextBox 6"/>
          <p:cNvSpPr txBox="1"/>
          <p:nvPr/>
        </p:nvSpPr>
        <p:spPr>
          <a:xfrm>
            <a:off x="1028699" y="850540"/>
            <a:ext cx="16230600" cy="1583254"/>
          </a:xfrm>
          <a:prstGeom prst="rect">
            <a:avLst/>
          </a:prstGeom>
        </p:spPr>
        <p:txBody>
          <a:bodyPr lIns="0" tIns="0" rIns="0" bIns="0" rtlCol="0" anchor="t">
            <a:spAutoFit/>
          </a:bodyPr>
          <a:lstStyle/>
          <a:p>
            <a:pPr algn="ctr">
              <a:lnSpc>
                <a:spcPts val="13999"/>
              </a:lnSpc>
            </a:pPr>
            <a:r>
              <a:rPr lang="en-US" sz="9999" dirty="0" err="1">
                <a:solidFill>
                  <a:srgbClr val="FFFFFF"/>
                </a:solidFill>
                <a:latin typeface="Scripter"/>
              </a:rPr>
              <a:t>Vandaag</a:t>
            </a:r>
            <a:endParaRPr lang="en-US" sz="9999" dirty="0">
              <a:solidFill>
                <a:srgbClr val="FFFFFF"/>
              </a:solidFill>
              <a:latin typeface="Scripter"/>
            </a:endParaRPr>
          </a:p>
        </p:txBody>
      </p:sp>
      <p:grpSp>
        <p:nvGrpSpPr>
          <p:cNvPr id="7" name="Group 7"/>
          <p:cNvGrpSpPr/>
          <p:nvPr/>
        </p:nvGrpSpPr>
        <p:grpSpPr>
          <a:xfrm>
            <a:off x="2189607" y="4539856"/>
            <a:ext cx="3867912" cy="4114800"/>
            <a:chOff x="0" y="0"/>
            <a:chExt cx="5157216" cy="5486400"/>
          </a:xfrm>
        </p:grpSpPr>
        <p:sp>
          <p:nvSpPr>
            <p:cNvPr id="8" name="Freeform 8"/>
            <p:cNvSpPr/>
            <p:nvPr/>
          </p:nvSpPr>
          <p:spPr>
            <a:xfrm>
              <a:off x="0" y="0"/>
              <a:ext cx="5157216" cy="5486400"/>
            </a:xfrm>
            <a:custGeom>
              <a:avLst/>
              <a:gdLst/>
              <a:ahLst/>
              <a:cxnLst/>
              <a:rect l="l" t="t" r="r" b="b"/>
              <a:pathLst>
                <a:path w="5157216" h="5486400">
                  <a:moveTo>
                    <a:pt x="0" y="0"/>
                  </a:moveTo>
                  <a:lnTo>
                    <a:pt x="5157216" y="0"/>
                  </a:lnTo>
                  <a:lnTo>
                    <a:pt x="5157216" y="5486400"/>
                  </a:lnTo>
                  <a:lnTo>
                    <a:pt x="0" y="54864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9" name="TextBox 9"/>
            <p:cNvSpPr txBox="1"/>
            <p:nvPr/>
          </p:nvSpPr>
          <p:spPr>
            <a:xfrm>
              <a:off x="495605" y="2109219"/>
              <a:ext cx="4166007" cy="1848627"/>
            </a:xfrm>
            <a:prstGeom prst="rect">
              <a:avLst/>
            </a:prstGeom>
          </p:spPr>
          <p:txBody>
            <a:bodyPr lIns="0" tIns="0" rIns="0" bIns="0" rtlCol="0" anchor="t">
              <a:spAutoFit/>
            </a:bodyPr>
            <a:lstStyle/>
            <a:p>
              <a:pPr algn="ctr">
                <a:lnSpc>
                  <a:spcPts val="5600"/>
                </a:lnSpc>
              </a:pPr>
              <a:r>
                <a:rPr lang="en-US" sz="4000" dirty="0">
                  <a:solidFill>
                    <a:srgbClr val="000000"/>
                  </a:solidFill>
                  <a:latin typeface="Antic Bold"/>
                </a:rPr>
                <a:t>Wat </a:t>
              </a:r>
              <a:r>
                <a:rPr lang="en-US" sz="4000" dirty="0" err="1">
                  <a:solidFill>
                    <a:srgbClr val="000000"/>
                  </a:solidFill>
                  <a:latin typeface="Antic Bold"/>
                </a:rPr>
                <a:t>weet</a:t>
              </a:r>
              <a:r>
                <a:rPr lang="en-US" sz="4000" dirty="0">
                  <a:solidFill>
                    <a:srgbClr val="000000"/>
                  </a:solidFill>
                  <a:latin typeface="Antic Bold"/>
                </a:rPr>
                <a:t> je </a:t>
              </a:r>
              <a:r>
                <a:rPr lang="en-US" sz="4000" dirty="0" err="1">
                  <a:solidFill>
                    <a:srgbClr val="000000"/>
                  </a:solidFill>
                  <a:latin typeface="Antic Bold"/>
                </a:rPr>
                <a:t>nog</a:t>
              </a:r>
              <a:r>
                <a:rPr lang="en-US" sz="4000" dirty="0">
                  <a:solidFill>
                    <a:srgbClr val="000000"/>
                  </a:solidFill>
                  <a:latin typeface="Antic Bold"/>
                </a:rPr>
                <a:t>?</a:t>
              </a:r>
            </a:p>
          </p:txBody>
        </p:sp>
      </p:grpSp>
      <p:grpSp>
        <p:nvGrpSpPr>
          <p:cNvPr id="10" name="Group 10"/>
          <p:cNvGrpSpPr/>
          <p:nvPr/>
        </p:nvGrpSpPr>
        <p:grpSpPr>
          <a:xfrm>
            <a:off x="12230481" y="4539856"/>
            <a:ext cx="3867912" cy="4114800"/>
            <a:chOff x="0" y="0"/>
            <a:chExt cx="5157216" cy="5486400"/>
          </a:xfrm>
        </p:grpSpPr>
        <p:sp>
          <p:nvSpPr>
            <p:cNvPr id="11" name="Freeform 11"/>
            <p:cNvSpPr/>
            <p:nvPr/>
          </p:nvSpPr>
          <p:spPr>
            <a:xfrm>
              <a:off x="0" y="0"/>
              <a:ext cx="5157216" cy="5486400"/>
            </a:xfrm>
            <a:custGeom>
              <a:avLst/>
              <a:gdLst/>
              <a:ahLst/>
              <a:cxnLst/>
              <a:rect l="l" t="t" r="r" b="b"/>
              <a:pathLst>
                <a:path w="5157216" h="5486400">
                  <a:moveTo>
                    <a:pt x="0" y="0"/>
                  </a:moveTo>
                  <a:lnTo>
                    <a:pt x="5157216" y="0"/>
                  </a:lnTo>
                  <a:lnTo>
                    <a:pt x="5157216" y="5486400"/>
                  </a:lnTo>
                  <a:lnTo>
                    <a:pt x="0" y="54864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12" name="TextBox 12"/>
            <p:cNvSpPr txBox="1"/>
            <p:nvPr/>
          </p:nvSpPr>
          <p:spPr>
            <a:xfrm>
              <a:off x="536413" y="2109219"/>
              <a:ext cx="4151416" cy="1848627"/>
            </a:xfrm>
            <a:prstGeom prst="rect">
              <a:avLst/>
            </a:prstGeom>
          </p:spPr>
          <p:txBody>
            <a:bodyPr lIns="0" tIns="0" rIns="0" bIns="0" rtlCol="0" anchor="t">
              <a:spAutoFit/>
            </a:bodyPr>
            <a:lstStyle/>
            <a:p>
              <a:pPr algn="ctr">
                <a:lnSpc>
                  <a:spcPts val="5600"/>
                </a:lnSpc>
              </a:pPr>
              <a:r>
                <a:rPr lang="en-US" sz="4000" dirty="0">
                  <a:solidFill>
                    <a:srgbClr val="000000"/>
                  </a:solidFill>
                  <a:latin typeface="Antic Bold"/>
                </a:rPr>
                <a:t>Klassen-</a:t>
              </a:r>
              <a:r>
                <a:rPr lang="en-US" sz="4000" dirty="0" err="1">
                  <a:solidFill>
                    <a:srgbClr val="000000"/>
                  </a:solidFill>
                  <a:latin typeface="Antic Bold"/>
                </a:rPr>
                <a:t>gesprek</a:t>
              </a:r>
              <a:endParaRPr lang="en-US" sz="4000" dirty="0">
                <a:solidFill>
                  <a:srgbClr val="000000"/>
                </a:solidFill>
                <a:latin typeface="Antic Bold"/>
              </a:endParaRPr>
            </a:p>
          </p:txBody>
        </p:sp>
      </p:grpSp>
      <p:grpSp>
        <p:nvGrpSpPr>
          <p:cNvPr id="13" name="Group 13"/>
          <p:cNvGrpSpPr/>
          <p:nvPr/>
        </p:nvGrpSpPr>
        <p:grpSpPr>
          <a:xfrm>
            <a:off x="7210044" y="3086100"/>
            <a:ext cx="3867912" cy="4114800"/>
            <a:chOff x="0" y="0"/>
            <a:chExt cx="5157216" cy="5486400"/>
          </a:xfrm>
        </p:grpSpPr>
        <p:sp>
          <p:nvSpPr>
            <p:cNvPr id="14" name="Freeform 14"/>
            <p:cNvSpPr/>
            <p:nvPr/>
          </p:nvSpPr>
          <p:spPr>
            <a:xfrm>
              <a:off x="0" y="0"/>
              <a:ext cx="5157216" cy="5486400"/>
            </a:xfrm>
            <a:custGeom>
              <a:avLst/>
              <a:gdLst/>
              <a:ahLst/>
              <a:cxnLst/>
              <a:rect l="l" t="t" r="r" b="b"/>
              <a:pathLst>
                <a:path w="5157216" h="5486400">
                  <a:moveTo>
                    <a:pt x="0" y="0"/>
                  </a:moveTo>
                  <a:lnTo>
                    <a:pt x="5157216" y="0"/>
                  </a:lnTo>
                  <a:lnTo>
                    <a:pt x="5157216" y="5486400"/>
                  </a:lnTo>
                  <a:lnTo>
                    <a:pt x="0" y="54864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15" name="TextBox 15"/>
            <p:cNvSpPr txBox="1"/>
            <p:nvPr/>
          </p:nvSpPr>
          <p:spPr>
            <a:xfrm>
              <a:off x="546675" y="2039720"/>
              <a:ext cx="4063867" cy="1848627"/>
            </a:xfrm>
            <a:prstGeom prst="rect">
              <a:avLst/>
            </a:prstGeom>
          </p:spPr>
          <p:txBody>
            <a:bodyPr lIns="0" tIns="0" rIns="0" bIns="0" rtlCol="0" anchor="t">
              <a:spAutoFit/>
            </a:bodyPr>
            <a:lstStyle/>
            <a:p>
              <a:pPr algn="ctr">
                <a:lnSpc>
                  <a:spcPts val="5600"/>
                </a:lnSpc>
              </a:pPr>
              <a:r>
                <a:rPr lang="en-US" sz="4000" dirty="0" err="1">
                  <a:solidFill>
                    <a:srgbClr val="000000"/>
                  </a:solidFill>
                  <a:latin typeface="Antic Bold"/>
                </a:rPr>
                <a:t>Inspirerende</a:t>
              </a:r>
              <a:r>
                <a:rPr lang="en-US" sz="4000" dirty="0">
                  <a:solidFill>
                    <a:srgbClr val="000000"/>
                  </a:solidFill>
                  <a:latin typeface="Antic Bold"/>
                </a:rPr>
                <a:t> </a:t>
              </a:r>
              <a:r>
                <a:rPr lang="en-US" sz="4000" dirty="0" err="1">
                  <a:solidFill>
                    <a:srgbClr val="000000"/>
                  </a:solidFill>
                  <a:latin typeface="Antic Bold"/>
                </a:rPr>
                <a:t>mensen</a:t>
              </a:r>
              <a:endParaRPr lang="en-US" sz="4000" dirty="0">
                <a:solidFill>
                  <a:srgbClr val="000000"/>
                </a:solidFill>
                <a:latin typeface="Antic Bold"/>
              </a:endParaRPr>
            </a:p>
          </p:txBody>
        </p:sp>
      </p:grpSp>
      <p:grpSp>
        <p:nvGrpSpPr>
          <p:cNvPr id="16" name="Group 16"/>
          <p:cNvGrpSpPr/>
          <p:nvPr/>
        </p:nvGrpSpPr>
        <p:grpSpPr>
          <a:xfrm>
            <a:off x="-360171" y="9258300"/>
            <a:ext cx="19459526" cy="1231556"/>
            <a:chOff x="0" y="0"/>
            <a:chExt cx="13180282" cy="834155"/>
          </a:xfrm>
        </p:grpSpPr>
        <p:sp>
          <p:nvSpPr>
            <p:cNvPr id="17" name="Freeform 17"/>
            <p:cNvSpPr/>
            <p:nvPr/>
          </p:nvSpPr>
          <p:spPr>
            <a:xfrm>
              <a:off x="0" y="0"/>
              <a:ext cx="13180282" cy="834155"/>
            </a:xfrm>
            <a:custGeom>
              <a:avLst/>
              <a:gdLst/>
              <a:ahLst/>
              <a:cxnLst/>
              <a:rect l="l" t="t" r="r" b="b"/>
              <a:pathLst>
                <a:path w="13180282" h="834155">
                  <a:moveTo>
                    <a:pt x="13180282" y="0"/>
                  </a:moveTo>
                  <a:lnTo>
                    <a:pt x="0" y="0"/>
                  </a:lnTo>
                  <a:lnTo>
                    <a:pt x="101600" y="417077"/>
                  </a:lnTo>
                  <a:lnTo>
                    <a:pt x="0" y="834155"/>
                  </a:lnTo>
                  <a:lnTo>
                    <a:pt x="13180282" y="834155"/>
                  </a:lnTo>
                  <a:lnTo>
                    <a:pt x="13078682" y="417077"/>
                  </a:lnTo>
                  <a:lnTo>
                    <a:pt x="13180282" y="0"/>
                  </a:lnTo>
                  <a:close/>
                </a:path>
              </a:pathLst>
            </a:custGeom>
            <a:solidFill>
              <a:srgbClr val="3D4984"/>
            </a:solidFill>
          </p:spPr>
          <p:txBody>
            <a:bodyPr/>
            <a:lstStyle/>
            <a:p>
              <a:endParaRPr lang="nl-NL"/>
            </a:p>
          </p:txBody>
        </p:sp>
        <p:sp>
          <p:nvSpPr>
            <p:cNvPr id="18" name="TextBox 18"/>
            <p:cNvSpPr txBox="1"/>
            <p:nvPr/>
          </p:nvSpPr>
          <p:spPr>
            <a:xfrm>
              <a:off x="88900" y="-38100"/>
              <a:ext cx="13002482" cy="872255"/>
            </a:xfrm>
            <a:prstGeom prst="rect">
              <a:avLst/>
            </a:prstGeom>
          </p:spPr>
          <p:txBody>
            <a:bodyPr lIns="50800" tIns="50800" rIns="50800" bIns="50800" rtlCol="0" anchor="ctr"/>
            <a:lstStyle/>
            <a:p>
              <a:pPr algn="ctr">
                <a:lnSpc>
                  <a:spcPts val="2748"/>
                </a:lnSpc>
              </a:pPr>
              <a:endParaRPr/>
            </a:p>
          </p:txBody>
        </p:sp>
      </p:grpSp>
    </p:spTree>
    <p:extLst>
      <p:ext uri="{BB962C8B-B14F-4D97-AF65-F5344CB8AC3E}">
        <p14:creationId xmlns:p14="http://schemas.microsoft.com/office/powerpoint/2010/main" val="10617122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nl-NL"/>
          </a:p>
        </p:txBody>
      </p:sp>
      <p:sp>
        <p:nvSpPr>
          <p:cNvPr id="3" name="Freeform 3"/>
          <p:cNvSpPr/>
          <p:nvPr/>
        </p:nvSpPr>
        <p:spPr>
          <a:xfrm rot="1085182" flipH="1">
            <a:off x="11999541" y="1090355"/>
            <a:ext cx="5118959" cy="4523299"/>
          </a:xfrm>
          <a:custGeom>
            <a:avLst/>
            <a:gdLst/>
            <a:ahLst/>
            <a:cxnLst/>
            <a:rect l="l" t="t" r="r" b="b"/>
            <a:pathLst>
              <a:path w="5118959" h="4523299">
                <a:moveTo>
                  <a:pt x="5118959" y="0"/>
                </a:moveTo>
                <a:lnTo>
                  <a:pt x="0" y="0"/>
                </a:lnTo>
                <a:lnTo>
                  <a:pt x="0" y="4523299"/>
                </a:lnTo>
                <a:lnTo>
                  <a:pt x="5118959" y="4523299"/>
                </a:lnTo>
                <a:lnTo>
                  <a:pt x="5118959"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grpSp>
        <p:nvGrpSpPr>
          <p:cNvPr id="4" name="Group 4"/>
          <p:cNvGrpSpPr/>
          <p:nvPr/>
        </p:nvGrpSpPr>
        <p:grpSpPr>
          <a:xfrm>
            <a:off x="2373749" y="1278176"/>
            <a:ext cx="13540501" cy="7730649"/>
            <a:chOff x="0" y="0"/>
            <a:chExt cx="18054002" cy="10307532"/>
          </a:xfrm>
        </p:grpSpPr>
        <p:grpSp>
          <p:nvGrpSpPr>
            <p:cNvPr id="5" name="Group 5"/>
            <p:cNvGrpSpPr/>
            <p:nvPr/>
          </p:nvGrpSpPr>
          <p:grpSpPr>
            <a:xfrm rot="-208414">
              <a:off x="259418" y="516605"/>
              <a:ext cx="17328616" cy="9088764"/>
              <a:chOff x="0" y="0"/>
              <a:chExt cx="3077638" cy="1614204"/>
            </a:xfrm>
          </p:grpSpPr>
          <p:sp>
            <p:nvSpPr>
              <p:cNvPr id="6" name="Freeform 6"/>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7" name="TextBox 7"/>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rot="191834">
              <a:off x="485416" y="742603"/>
              <a:ext cx="17328616" cy="9088764"/>
              <a:chOff x="0" y="0"/>
              <a:chExt cx="3077638" cy="1614204"/>
            </a:xfrm>
          </p:grpSpPr>
          <p:sp>
            <p:nvSpPr>
              <p:cNvPr id="9" name="Freeform 9"/>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0" name="TextBox 10"/>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rot="-66823">
              <a:off x="485416" y="742603"/>
              <a:ext cx="17328616" cy="9088764"/>
              <a:chOff x="0" y="0"/>
              <a:chExt cx="3077638" cy="1614204"/>
            </a:xfrm>
          </p:grpSpPr>
          <p:sp>
            <p:nvSpPr>
              <p:cNvPr id="12" name="Freeform 12"/>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3" name="TextBox 13"/>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485416" y="742603"/>
              <a:ext cx="17328616" cy="9088764"/>
              <a:chOff x="0" y="0"/>
              <a:chExt cx="3077638" cy="1614204"/>
            </a:xfrm>
          </p:grpSpPr>
          <p:sp>
            <p:nvSpPr>
              <p:cNvPr id="15" name="Freeform 15"/>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6" name="TextBox 16"/>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sp>
        <p:nvSpPr>
          <p:cNvPr id="17" name="TextBox 17"/>
          <p:cNvSpPr txBox="1"/>
          <p:nvPr/>
        </p:nvSpPr>
        <p:spPr>
          <a:xfrm>
            <a:off x="2576169" y="2178747"/>
            <a:ext cx="12985910" cy="1424942"/>
          </a:xfrm>
          <a:prstGeom prst="rect">
            <a:avLst/>
          </a:prstGeom>
        </p:spPr>
        <p:txBody>
          <a:bodyPr lIns="0" tIns="0" rIns="0" bIns="0" rtlCol="0" anchor="t">
            <a:spAutoFit/>
          </a:bodyPr>
          <a:lstStyle/>
          <a:p>
            <a:pPr algn="ctr">
              <a:lnSpc>
                <a:spcPts val="12599"/>
              </a:lnSpc>
            </a:pPr>
            <a:r>
              <a:rPr lang="en-US" sz="9000" dirty="0" err="1">
                <a:solidFill>
                  <a:srgbClr val="110E18"/>
                </a:solidFill>
                <a:latin typeface="Scripter"/>
              </a:rPr>
              <a:t>Doelen</a:t>
            </a:r>
            <a:r>
              <a:rPr lang="en-US" sz="9000" dirty="0">
                <a:solidFill>
                  <a:srgbClr val="110E18"/>
                </a:solidFill>
                <a:latin typeface="Scripter"/>
              </a:rPr>
              <a:t>:</a:t>
            </a:r>
          </a:p>
        </p:txBody>
      </p:sp>
      <p:sp>
        <p:nvSpPr>
          <p:cNvPr id="19" name="TextBox 19"/>
          <p:cNvSpPr txBox="1"/>
          <p:nvPr/>
        </p:nvSpPr>
        <p:spPr>
          <a:xfrm>
            <a:off x="2799460" y="3672386"/>
            <a:ext cx="12837495" cy="4124078"/>
          </a:xfrm>
          <a:prstGeom prst="rect">
            <a:avLst/>
          </a:prstGeom>
        </p:spPr>
        <p:txBody>
          <a:bodyPr lIns="0" tIns="0" rIns="0" bIns="0" rtlCol="0" anchor="t">
            <a:spAutoFit/>
          </a:bodyPr>
          <a:lstStyle/>
          <a:p>
            <a:pPr marL="1014726" lvl="1" indent="-507363">
              <a:lnSpc>
                <a:spcPts val="6579"/>
              </a:lnSpc>
              <a:buFont typeface="Arial"/>
              <a:buChar char="•"/>
            </a:pPr>
            <a:r>
              <a:rPr lang="nl-NL" sz="3200" dirty="0">
                <a:solidFill>
                  <a:srgbClr val="110E18"/>
                </a:solidFill>
                <a:latin typeface="Antic"/>
              </a:rPr>
              <a:t>De leerling maakt kennis met verschillende inspirerende mensen. </a:t>
            </a:r>
          </a:p>
          <a:p>
            <a:pPr marL="1014726" lvl="1" indent="-507363">
              <a:lnSpc>
                <a:spcPts val="6579"/>
              </a:lnSpc>
              <a:buFont typeface="Arial"/>
              <a:buChar char="•"/>
            </a:pPr>
            <a:r>
              <a:rPr lang="nl-NL" sz="3200" dirty="0">
                <a:solidFill>
                  <a:srgbClr val="110E18"/>
                </a:solidFill>
                <a:latin typeface="Antic"/>
              </a:rPr>
              <a:t>De leerling kan uitleggen waarom sommige mensen voor de één wel inspirerend zijn en voor de ander niet.</a:t>
            </a:r>
          </a:p>
          <a:p>
            <a:pPr marL="1014726" lvl="1" indent="-507363">
              <a:lnSpc>
                <a:spcPts val="6579"/>
              </a:lnSpc>
              <a:buFont typeface="Arial"/>
              <a:buChar char="•"/>
            </a:pPr>
            <a:r>
              <a:rPr lang="nl-NL" sz="3200" dirty="0">
                <a:solidFill>
                  <a:srgbClr val="110E18"/>
                </a:solidFill>
                <a:latin typeface="Antic"/>
              </a:rPr>
              <a:t>De leerling kan een persoon kiezen die zij inspirerend vinden en de keuze verantwoorden aan de hand van twee argumenten.</a:t>
            </a:r>
            <a:endParaRPr lang="en-US" sz="3200" dirty="0">
              <a:solidFill>
                <a:srgbClr val="110E18"/>
              </a:solidFill>
              <a:latin typeface="Antic"/>
            </a:endParaRPr>
          </a:p>
        </p:txBody>
      </p:sp>
      <p:grpSp>
        <p:nvGrpSpPr>
          <p:cNvPr id="22" name="Group 22"/>
          <p:cNvGrpSpPr/>
          <p:nvPr/>
        </p:nvGrpSpPr>
        <p:grpSpPr>
          <a:xfrm rot="3146640">
            <a:off x="15750824" y="7754465"/>
            <a:ext cx="2382434" cy="2508718"/>
            <a:chOff x="0" y="0"/>
            <a:chExt cx="3176579" cy="3344957"/>
          </a:xfrm>
        </p:grpSpPr>
        <p:sp>
          <p:nvSpPr>
            <p:cNvPr id="23" name="Freeform 23"/>
            <p:cNvSpPr/>
            <p:nvPr/>
          </p:nvSpPr>
          <p:spPr>
            <a:xfrm rot="5871076">
              <a:off x="115178" y="56095"/>
              <a:ext cx="1314322" cy="1378057"/>
            </a:xfrm>
            <a:custGeom>
              <a:avLst/>
              <a:gdLst/>
              <a:ahLst/>
              <a:cxnLst/>
              <a:rect l="l" t="t" r="r" b="b"/>
              <a:pathLst>
                <a:path w="1314322" h="1378057">
                  <a:moveTo>
                    <a:pt x="0" y="0"/>
                  </a:moveTo>
                  <a:lnTo>
                    <a:pt x="1314322" y="0"/>
                  </a:lnTo>
                  <a:lnTo>
                    <a:pt x="1314322" y="1378057"/>
                  </a:lnTo>
                  <a:lnTo>
                    <a:pt x="0" y="137805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a:p>
          </p:txBody>
        </p:sp>
        <p:sp>
          <p:nvSpPr>
            <p:cNvPr id="24" name="Freeform 24"/>
            <p:cNvSpPr/>
            <p:nvPr/>
          </p:nvSpPr>
          <p:spPr>
            <a:xfrm rot="-9991959">
              <a:off x="1719858" y="1226379"/>
              <a:ext cx="1314322" cy="1378057"/>
            </a:xfrm>
            <a:custGeom>
              <a:avLst/>
              <a:gdLst/>
              <a:ahLst/>
              <a:cxnLst/>
              <a:rect l="l" t="t" r="r" b="b"/>
              <a:pathLst>
                <a:path w="1314322" h="1378057">
                  <a:moveTo>
                    <a:pt x="0" y="0"/>
                  </a:moveTo>
                  <a:lnTo>
                    <a:pt x="1314322" y="0"/>
                  </a:lnTo>
                  <a:lnTo>
                    <a:pt x="1314322" y="1378057"/>
                  </a:lnTo>
                  <a:lnTo>
                    <a:pt x="0" y="1378057"/>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nl-NL"/>
            </a:p>
          </p:txBody>
        </p:sp>
        <p:sp>
          <p:nvSpPr>
            <p:cNvPr id="25" name="Freeform 25"/>
            <p:cNvSpPr/>
            <p:nvPr/>
          </p:nvSpPr>
          <p:spPr>
            <a:xfrm rot="2245436">
              <a:off x="473625" y="1709367"/>
              <a:ext cx="1314322" cy="1378057"/>
            </a:xfrm>
            <a:custGeom>
              <a:avLst/>
              <a:gdLst/>
              <a:ahLst/>
              <a:cxnLst/>
              <a:rect l="l" t="t" r="r" b="b"/>
              <a:pathLst>
                <a:path w="1314322" h="1378057">
                  <a:moveTo>
                    <a:pt x="0" y="0"/>
                  </a:moveTo>
                  <a:lnTo>
                    <a:pt x="1314322" y="0"/>
                  </a:lnTo>
                  <a:lnTo>
                    <a:pt x="1314322" y="1378058"/>
                  </a:lnTo>
                  <a:lnTo>
                    <a:pt x="0" y="1378058"/>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nl-NL"/>
            </a:p>
          </p:txBody>
        </p:sp>
      </p:grpSp>
    </p:spTree>
    <p:extLst>
      <p:ext uri="{BB962C8B-B14F-4D97-AF65-F5344CB8AC3E}">
        <p14:creationId xmlns:p14="http://schemas.microsoft.com/office/powerpoint/2010/main" val="15463900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nl-NL"/>
          </a:p>
        </p:txBody>
      </p:sp>
      <p:sp>
        <p:nvSpPr>
          <p:cNvPr id="3" name="Freeform 3"/>
          <p:cNvSpPr/>
          <p:nvPr/>
        </p:nvSpPr>
        <p:spPr>
          <a:xfrm rot="-2104014">
            <a:off x="1119125" y="1172488"/>
            <a:ext cx="4862142" cy="4296366"/>
          </a:xfrm>
          <a:custGeom>
            <a:avLst/>
            <a:gdLst/>
            <a:ahLst/>
            <a:cxnLst/>
            <a:rect l="l" t="t" r="r" b="b"/>
            <a:pathLst>
              <a:path w="4862142" h="4296366">
                <a:moveTo>
                  <a:pt x="0" y="0"/>
                </a:moveTo>
                <a:lnTo>
                  <a:pt x="4862142" y="0"/>
                </a:lnTo>
                <a:lnTo>
                  <a:pt x="4862142" y="4296365"/>
                </a:lnTo>
                <a:lnTo>
                  <a:pt x="0" y="429636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grpSp>
        <p:nvGrpSpPr>
          <p:cNvPr id="4" name="Group 4"/>
          <p:cNvGrpSpPr/>
          <p:nvPr/>
        </p:nvGrpSpPr>
        <p:grpSpPr>
          <a:xfrm>
            <a:off x="234289" y="165693"/>
            <a:ext cx="18053711" cy="9854607"/>
            <a:chOff x="0" y="0"/>
            <a:chExt cx="18054002" cy="10307532"/>
          </a:xfrm>
        </p:grpSpPr>
        <p:grpSp>
          <p:nvGrpSpPr>
            <p:cNvPr id="5" name="Group 5"/>
            <p:cNvGrpSpPr/>
            <p:nvPr/>
          </p:nvGrpSpPr>
          <p:grpSpPr>
            <a:xfrm rot="-208414">
              <a:off x="259418" y="516605"/>
              <a:ext cx="17328616" cy="9088764"/>
              <a:chOff x="0" y="0"/>
              <a:chExt cx="3077638" cy="1614204"/>
            </a:xfrm>
          </p:grpSpPr>
          <p:sp>
            <p:nvSpPr>
              <p:cNvPr id="6" name="Freeform 6"/>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7" name="TextBox 7"/>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rot="191834">
              <a:off x="485416" y="742603"/>
              <a:ext cx="17328616" cy="9088764"/>
              <a:chOff x="0" y="0"/>
              <a:chExt cx="3077638" cy="1614204"/>
            </a:xfrm>
          </p:grpSpPr>
          <p:sp>
            <p:nvSpPr>
              <p:cNvPr id="9" name="Freeform 9"/>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0" name="TextBox 10"/>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rot="-66823">
              <a:off x="485416" y="742603"/>
              <a:ext cx="17328616" cy="9088764"/>
              <a:chOff x="0" y="0"/>
              <a:chExt cx="3077638" cy="1614204"/>
            </a:xfrm>
          </p:grpSpPr>
          <p:sp>
            <p:nvSpPr>
              <p:cNvPr id="12" name="Freeform 12"/>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3" name="TextBox 13"/>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485416" y="742603"/>
              <a:ext cx="17328616" cy="9088764"/>
              <a:chOff x="0" y="0"/>
              <a:chExt cx="3077638" cy="1614204"/>
            </a:xfrm>
          </p:grpSpPr>
          <p:sp>
            <p:nvSpPr>
              <p:cNvPr id="15" name="Freeform 15"/>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6" name="TextBox 16"/>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sp>
        <p:nvSpPr>
          <p:cNvPr id="17" name="Freeform 17"/>
          <p:cNvSpPr/>
          <p:nvPr/>
        </p:nvSpPr>
        <p:spPr>
          <a:xfrm rot="8444248" flipH="1">
            <a:off x="14085315" y="6502797"/>
            <a:ext cx="3477159" cy="4586181"/>
          </a:xfrm>
          <a:custGeom>
            <a:avLst/>
            <a:gdLst/>
            <a:ahLst/>
            <a:cxnLst/>
            <a:rect l="l" t="t" r="r" b="b"/>
            <a:pathLst>
              <a:path w="3477159" h="4586181">
                <a:moveTo>
                  <a:pt x="3477159" y="0"/>
                </a:moveTo>
                <a:lnTo>
                  <a:pt x="0" y="0"/>
                </a:lnTo>
                <a:lnTo>
                  <a:pt x="0" y="4586181"/>
                </a:lnTo>
                <a:lnTo>
                  <a:pt x="3477159" y="4586181"/>
                </a:lnTo>
                <a:lnTo>
                  <a:pt x="3477159"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a:p>
        </p:txBody>
      </p:sp>
      <p:grpSp>
        <p:nvGrpSpPr>
          <p:cNvPr id="18" name="Group 18"/>
          <p:cNvGrpSpPr/>
          <p:nvPr/>
        </p:nvGrpSpPr>
        <p:grpSpPr>
          <a:xfrm>
            <a:off x="15169228" y="-301732"/>
            <a:ext cx="3533862" cy="3381444"/>
            <a:chOff x="0" y="0"/>
            <a:chExt cx="4711816" cy="4508593"/>
          </a:xfrm>
        </p:grpSpPr>
        <p:sp>
          <p:nvSpPr>
            <p:cNvPr id="19" name="Freeform 19"/>
            <p:cNvSpPr/>
            <p:nvPr/>
          </p:nvSpPr>
          <p:spPr>
            <a:xfrm rot="5002884">
              <a:off x="148194" y="62100"/>
              <a:ext cx="1890659" cy="1982343"/>
            </a:xfrm>
            <a:custGeom>
              <a:avLst/>
              <a:gdLst/>
              <a:ahLst/>
              <a:cxnLst/>
              <a:rect l="l" t="t" r="r" b="b"/>
              <a:pathLst>
                <a:path w="1890659" h="1982343">
                  <a:moveTo>
                    <a:pt x="0" y="0"/>
                  </a:moveTo>
                  <a:lnTo>
                    <a:pt x="1890660" y="0"/>
                  </a:lnTo>
                  <a:lnTo>
                    <a:pt x="1890660" y="1982343"/>
                  </a:lnTo>
                  <a:lnTo>
                    <a:pt x="0" y="198234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nl-NL"/>
            </a:p>
          </p:txBody>
        </p:sp>
        <p:sp>
          <p:nvSpPr>
            <p:cNvPr id="20" name="Freeform 20"/>
            <p:cNvSpPr/>
            <p:nvPr/>
          </p:nvSpPr>
          <p:spPr>
            <a:xfrm rot="10739848">
              <a:off x="2803959" y="1115372"/>
              <a:ext cx="1890659" cy="1982343"/>
            </a:xfrm>
            <a:custGeom>
              <a:avLst/>
              <a:gdLst/>
              <a:ahLst/>
              <a:cxnLst/>
              <a:rect l="l" t="t" r="r" b="b"/>
              <a:pathLst>
                <a:path w="1890659" h="1982343">
                  <a:moveTo>
                    <a:pt x="0" y="0"/>
                  </a:moveTo>
                  <a:lnTo>
                    <a:pt x="1890660" y="0"/>
                  </a:lnTo>
                  <a:lnTo>
                    <a:pt x="1890660" y="1982342"/>
                  </a:lnTo>
                  <a:lnTo>
                    <a:pt x="0" y="198234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nl-NL"/>
            </a:p>
          </p:txBody>
        </p:sp>
        <p:sp>
          <p:nvSpPr>
            <p:cNvPr id="21" name="Freeform 21"/>
            <p:cNvSpPr/>
            <p:nvPr/>
          </p:nvSpPr>
          <p:spPr>
            <a:xfrm rot="1377244">
              <a:off x="1241718" y="2236061"/>
              <a:ext cx="1890659" cy="1982343"/>
            </a:xfrm>
            <a:custGeom>
              <a:avLst/>
              <a:gdLst/>
              <a:ahLst/>
              <a:cxnLst/>
              <a:rect l="l" t="t" r="r" b="b"/>
              <a:pathLst>
                <a:path w="1890659" h="1982343">
                  <a:moveTo>
                    <a:pt x="0" y="0"/>
                  </a:moveTo>
                  <a:lnTo>
                    <a:pt x="1890659" y="0"/>
                  </a:lnTo>
                  <a:lnTo>
                    <a:pt x="1890659" y="1982343"/>
                  </a:lnTo>
                  <a:lnTo>
                    <a:pt x="0" y="1982343"/>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nl-NL"/>
            </a:p>
          </p:txBody>
        </p:sp>
      </p:grpSp>
      <p:sp>
        <p:nvSpPr>
          <p:cNvPr id="22" name="Freeform 22"/>
          <p:cNvSpPr/>
          <p:nvPr/>
        </p:nvSpPr>
        <p:spPr>
          <a:xfrm rot="-5130068">
            <a:off x="-1522480" y="6898471"/>
            <a:ext cx="4504411" cy="4584642"/>
          </a:xfrm>
          <a:custGeom>
            <a:avLst/>
            <a:gdLst/>
            <a:ahLst/>
            <a:cxnLst/>
            <a:rect l="l" t="t" r="r" b="b"/>
            <a:pathLst>
              <a:path w="4504411" h="4584642">
                <a:moveTo>
                  <a:pt x="0" y="0"/>
                </a:moveTo>
                <a:lnTo>
                  <a:pt x="4504411" y="0"/>
                </a:lnTo>
                <a:lnTo>
                  <a:pt x="4504411" y="4584642"/>
                </a:lnTo>
                <a:lnTo>
                  <a:pt x="0" y="458464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nl-NL"/>
          </a:p>
        </p:txBody>
      </p:sp>
      <p:grpSp>
        <p:nvGrpSpPr>
          <p:cNvPr id="24" name="Groep 23">
            <a:extLst>
              <a:ext uri="{FF2B5EF4-FFF2-40B4-BE49-F238E27FC236}">
                <a16:creationId xmlns:a16="http://schemas.microsoft.com/office/drawing/2014/main" id="{ABFC8346-F628-CFDA-9B7B-4BBB55FB8521}"/>
              </a:ext>
            </a:extLst>
          </p:cNvPr>
          <p:cNvGrpSpPr/>
          <p:nvPr/>
        </p:nvGrpSpPr>
        <p:grpSpPr>
          <a:xfrm>
            <a:off x="2025750" y="1928690"/>
            <a:ext cx="14236500" cy="5971339"/>
            <a:chOff x="2240593" y="2099883"/>
            <a:chExt cx="9631056" cy="4144573"/>
          </a:xfrm>
        </p:grpSpPr>
        <p:pic>
          <p:nvPicPr>
            <p:cNvPr id="34" name="Picture 2" descr="Albert Einstein">
              <a:extLst>
                <a:ext uri="{FF2B5EF4-FFF2-40B4-BE49-F238E27FC236}">
                  <a16:creationId xmlns:a16="http://schemas.microsoft.com/office/drawing/2014/main" id="{35978CF5-2A4F-C24C-C8EE-ACE99118CF4A}"/>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rcRect t="9867" b="9867"/>
            <a:stretch>
              <a:fillRect/>
            </a:stretch>
          </p:blipFill>
          <p:spPr bwMode="auto">
            <a:xfrm>
              <a:off x="7344927" y="4277120"/>
              <a:ext cx="1965818" cy="1967336"/>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4" descr="Black History Month">
              <a:extLst>
                <a:ext uri="{FF2B5EF4-FFF2-40B4-BE49-F238E27FC236}">
                  <a16:creationId xmlns:a16="http://schemas.microsoft.com/office/drawing/2014/main" id="{8215B733-0512-DEC9-549F-2403ECFBBC73}"/>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t="8543" b="8543"/>
            <a:stretch>
              <a:fillRect/>
            </a:stretch>
          </p:blipFill>
          <p:spPr bwMode="auto">
            <a:xfrm>
              <a:off x="9885486" y="2099883"/>
              <a:ext cx="1958146" cy="1959658"/>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6" descr="Mahatma Gandhi">
              <a:extLst>
                <a:ext uri="{FF2B5EF4-FFF2-40B4-BE49-F238E27FC236}">
                  <a16:creationId xmlns:a16="http://schemas.microsoft.com/office/drawing/2014/main" id="{F110208F-6BED-ABD7-F312-985C06468E7C}"/>
                </a:ext>
              </a:extLst>
            </p:cNvPr>
            <p:cNvPicPr>
              <a:picLocks noChangeAspect="1" noChangeArrowheads="1"/>
            </p:cNvPicPr>
            <p:nvPr/>
          </p:nvPicPr>
          <p:blipFill>
            <a:blip r:embed="rId17" cstate="print">
              <a:extLst>
                <a:ext uri="{28A0092B-C50C-407E-A947-70E740481C1C}">
                  <a14:useLocalDpi xmlns:a14="http://schemas.microsoft.com/office/drawing/2010/main" val="0"/>
                </a:ext>
              </a:extLst>
            </a:blip>
            <a:srcRect t="14062" b="14062"/>
            <a:stretch>
              <a:fillRect/>
            </a:stretch>
          </p:blipFill>
          <p:spPr bwMode="auto">
            <a:xfrm>
              <a:off x="4786509" y="4277204"/>
              <a:ext cx="1963248" cy="1964764"/>
            </a:xfrm>
            <a:prstGeom prst="rect">
              <a:avLst/>
            </a:prstGeom>
            <a:noFill/>
            <a:extLst>
              <a:ext uri="{909E8E84-426E-40DD-AFC4-6F175D3DCCD1}">
                <a14:hiddenFill xmlns:a14="http://schemas.microsoft.com/office/drawing/2010/main">
                  <a:solidFill>
                    <a:srgbClr val="FFFFFF"/>
                  </a:solidFill>
                </a14:hiddenFill>
              </a:ext>
            </a:extLst>
          </p:spPr>
        </p:pic>
        <p:pic>
          <p:nvPicPr>
            <p:cNvPr id="37" name="Afbeelding 36" descr="Education+Malala">
              <a:extLst>
                <a:ext uri="{FF2B5EF4-FFF2-40B4-BE49-F238E27FC236}">
                  <a16:creationId xmlns:a16="http://schemas.microsoft.com/office/drawing/2014/main" id="{834DD17E-AD1A-58ED-EFF4-D50E50C90A9B}"/>
                </a:ext>
              </a:extLst>
            </p:cNvPr>
            <p:cNvPicPr>
              <a:picLocks noChangeAspect="1"/>
            </p:cNvPicPr>
            <p:nvPr/>
          </p:nvPicPr>
          <p:blipFill rotWithShape="1">
            <a:blip r:embed="rId18">
              <a:extLst>
                <a:ext uri="{28A0092B-C50C-407E-A947-70E740481C1C}">
                  <a14:useLocalDpi xmlns:a14="http://schemas.microsoft.com/office/drawing/2010/main" val="0"/>
                </a:ext>
              </a:extLst>
            </a:blip>
            <a:srcRect r="38246" b="5220"/>
            <a:stretch/>
          </p:blipFill>
          <p:spPr bwMode="auto">
            <a:xfrm>
              <a:off x="2240594" y="4215783"/>
              <a:ext cx="1965818" cy="2026186"/>
            </a:xfrm>
            <a:prstGeom prst="rect">
              <a:avLst/>
            </a:prstGeom>
            <a:noFill/>
            <a:ln>
              <a:noFill/>
            </a:ln>
            <a:extLst>
              <a:ext uri="{53640926-AAD7-44D8-BBD7-CCE9431645EC}">
                <a14:shadowObscured xmlns:a14="http://schemas.microsoft.com/office/drawing/2010/main"/>
              </a:ext>
            </a:extLst>
          </p:spPr>
        </p:pic>
        <p:pic>
          <p:nvPicPr>
            <p:cNvPr id="38" name="Afbeelding 37" descr="Nelson Mandela-Desmond-Tutu">
              <a:extLst>
                <a:ext uri="{FF2B5EF4-FFF2-40B4-BE49-F238E27FC236}">
                  <a16:creationId xmlns:a16="http://schemas.microsoft.com/office/drawing/2014/main" id="{EA596322-A9EE-D364-13EB-3DDC357503B6}"/>
                </a:ext>
              </a:extLst>
            </p:cNvPr>
            <p:cNvPicPr>
              <a:picLocks noChangeAspect="1"/>
            </p:cNvPicPr>
            <p:nvPr/>
          </p:nvPicPr>
          <p:blipFill rotWithShape="1">
            <a:blip r:embed="rId19">
              <a:extLst>
                <a:ext uri="{28A0092B-C50C-407E-A947-70E740481C1C}">
                  <a14:useLocalDpi xmlns:a14="http://schemas.microsoft.com/office/drawing/2010/main" val="0"/>
                </a:ext>
              </a:extLst>
            </a:blip>
            <a:srcRect l="14701" t="1" r="55594" b="49094"/>
            <a:stretch/>
          </p:blipFill>
          <p:spPr bwMode="auto">
            <a:xfrm>
              <a:off x="2240593" y="2117980"/>
              <a:ext cx="1965818" cy="1899614"/>
            </a:xfrm>
            <a:prstGeom prst="rect">
              <a:avLst/>
            </a:prstGeom>
            <a:noFill/>
            <a:ln>
              <a:noFill/>
            </a:ln>
            <a:extLst>
              <a:ext uri="{53640926-AAD7-44D8-BBD7-CCE9431645EC}">
                <a14:shadowObscured xmlns:a14="http://schemas.microsoft.com/office/drawing/2010/main"/>
              </a:ext>
            </a:extLst>
          </p:spPr>
        </p:pic>
        <p:pic>
          <p:nvPicPr>
            <p:cNvPr id="40" name="Afbeelding 39" descr="Marie and Pierre Curie Converse">
              <a:extLst>
                <a:ext uri="{FF2B5EF4-FFF2-40B4-BE49-F238E27FC236}">
                  <a16:creationId xmlns:a16="http://schemas.microsoft.com/office/drawing/2014/main" id="{DAF1C652-7E73-499F-D0C2-7C4FDF9E5BD2}"/>
                </a:ext>
              </a:extLst>
            </p:cNvPr>
            <p:cNvPicPr>
              <a:picLocks noChangeAspect="1"/>
            </p:cNvPicPr>
            <p:nvPr/>
          </p:nvPicPr>
          <p:blipFill rotWithShape="1">
            <a:blip r:embed="rId20" cstate="print">
              <a:extLst>
                <a:ext uri="{28A0092B-C50C-407E-A947-70E740481C1C}">
                  <a14:useLocalDpi xmlns:a14="http://schemas.microsoft.com/office/drawing/2010/main" val="0"/>
                </a:ext>
              </a:extLst>
            </a:blip>
            <a:srcRect l="24886" t="9522" r="35268" b="61783"/>
            <a:stretch/>
          </p:blipFill>
          <p:spPr bwMode="auto">
            <a:xfrm>
              <a:off x="4773973" y="2125873"/>
              <a:ext cx="1958146" cy="1959443"/>
            </a:xfrm>
            <a:prstGeom prst="rect">
              <a:avLst/>
            </a:prstGeom>
            <a:noFill/>
            <a:ln>
              <a:noFill/>
            </a:ln>
            <a:extLst>
              <a:ext uri="{53640926-AAD7-44D8-BBD7-CCE9431645EC}">
                <a14:shadowObscured xmlns:a14="http://schemas.microsoft.com/office/drawing/2010/main"/>
              </a:ext>
            </a:extLst>
          </p:spPr>
        </p:pic>
        <p:pic>
          <p:nvPicPr>
            <p:cNvPr id="41" name="Picture 8" descr="45897884">
              <a:extLst>
                <a:ext uri="{FF2B5EF4-FFF2-40B4-BE49-F238E27FC236}">
                  <a16:creationId xmlns:a16="http://schemas.microsoft.com/office/drawing/2014/main" id="{BE65CF6F-F252-0E13-87EF-F3D86DA8A1E9}"/>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l="16646" r="16646"/>
            <a:stretch>
              <a:fillRect/>
            </a:stretch>
          </p:blipFill>
          <p:spPr bwMode="auto">
            <a:xfrm>
              <a:off x="7344927" y="2099883"/>
              <a:ext cx="1958146" cy="1959658"/>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10" descr="Coronavirus-Covid NWO - Greta Thunberg mostra il QR Code">
              <a:extLst>
                <a:ext uri="{FF2B5EF4-FFF2-40B4-BE49-F238E27FC236}">
                  <a16:creationId xmlns:a16="http://schemas.microsoft.com/office/drawing/2014/main" id="{DBB0C12C-44B4-BD89-9F2D-424C159B024E}"/>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l="12551" r="12551"/>
            <a:stretch>
              <a:fillRect/>
            </a:stretch>
          </p:blipFill>
          <p:spPr bwMode="auto">
            <a:xfrm>
              <a:off x="9905915" y="4277204"/>
              <a:ext cx="1965734" cy="1967252"/>
            </a:xfrm>
            <a:prstGeom prst="rect">
              <a:avLst/>
            </a:prstGeom>
            <a:noFill/>
            <a:extLst>
              <a:ext uri="{909E8E84-426E-40DD-AFC4-6F175D3DCCD1}">
                <a14:hiddenFill xmlns:a14="http://schemas.microsoft.com/office/drawing/2010/main">
                  <a:solidFill>
                    <a:srgbClr val="FFFFFF"/>
                  </a:solidFill>
                </a14:hiddenFill>
              </a:ext>
            </a:extLst>
          </p:spPr>
        </p:pic>
      </p:grpSp>
      <p:sp>
        <p:nvSpPr>
          <p:cNvPr id="25" name="Rechthoek 24">
            <a:extLst>
              <a:ext uri="{FF2B5EF4-FFF2-40B4-BE49-F238E27FC236}">
                <a16:creationId xmlns:a16="http://schemas.microsoft.com/office/drawing/2014/main" id="{45CBE74F-1C18-57D0-05EC-DEB1AA109BD3}"/>
              </a:ext>
            </a:extLst>
          </p:cNvPr>
          <p:cNvSpPr/>
          <p:nvPr/>
        </p:nvSpPr>
        <p:spPr>
          <a:xfrm>
            <a:off x="4622332" y="5448300"/>
            <a:ext cx="286984" cy="1733560"/>
          </a:xfrm>
          <a:prstGeom prst="rect">
            <a:avLst/>
          </a:prstGeom>
          <a:solidFill>
            <a:srgbClr val="4F4E53"/>
          </a:solidFill>
          <a:ln>
            <a:solidFill>
              <a:srgbClr val="4F4E5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grpSp>
        <p:nvGrpSpPr>
          <p:cNvPr id="26" name="Group 3">
            <a:extLst>
              <a:ext uri="{FF2B5EF4-FFF2-40B4-BE49-F238E27FC236}">
                <a16:creationId xmlns:a16="http://schemas.microsoft.com/office/drawing/2014/main" id="{4BCCF5BE-9C53-1EE2-2495-8C414BE2DD2A}"/>
              </a:ext>
            </a:extLst>
          </p:cNvPr>
          <p:cNvGrpSpPr/>
          <p:nvPr/>
        </p:nvGrpSpPr>
        <p:grpSpPr>
          <a:xfrm>
            <a:off x="1979707" y="8181990"/>
            <a:ext cx="9645172" cy="1581284"/>
            <a:chOff x="0" y="0"/>
            <a:chExt cx="4478132" cy="474202"/>
          </a:xfrm>
        </p:grpSpPr>
        <p:sp>
          <p:nvSpPr>
            <p:cNvPr id="27" name="Freeform 4">
              <a:extLst>
                <a:ext uri="{FF2B5EF4-FFF2-40B4-BE49-F238E27FC236}">
                  <a16:creationId xmlns:a16="http://schemas.microsoft.com/office/drawing/2014/main" id="{0EC6048C-07FA-3923-0250-FF571C6C646F}"/>
                </a:ext>
              </a:extLst>
            </p:cNvPr>
            <p:cNvSpPr/>
            <p:nvPr/>
          </p:nvSpPr>
          <p:spPr>
            <a:xfrm>
              <a:off x="0" y="0"/>
              <a:ext cx="4478132" cy="474202"/>
            </a:xfrm>
            <a:custGeom>
              <a:avLst/>
              <a:gdLst/>
              <a:ahLst/>
              <a:cxnLst/>
              <a:rect l="l" t="t" r="r" b="b"/>
              <a:pathLst>
                <a:path w="4478132" h="474202">
                  <a:moveTo>
                    <a:pt x="4478132" y="0"/>
                  </a:moveTo>
                  <a:lnTo>
                    <a:pt x="0" y="0"/>
                  </a:lnTo>
                  <a:lnTo>
                    <a:pt x="101600" y="237101"/>
                  </a:lnTo>
                  <a:lnTo>
                    <a:pt x="0" y="474202"/>
                  </a:lnTo>
                  <a:lnTo>
                    <a:pt x="4478132" y="474202"/>
                  </a:lnTo>
                  <a:lnTo>
                    <a:pt x="4376532" y="237101"/>
                  </a:lnTo>
                  <a:lnTo>
                    <a:pt x="4478132" y="0"/>
                  </a:lnTo>
                  <a:close/>
                </a:path>
              </a:pathLst>
            </a:custGeom>
            <a:solidFill>
              <a:srgbClr val="3D4984"/>
            </a:solidFill>
          </p:spPr>
          <p:txBody>
            <a:bodyPr/>
            <a:lstStyle/>
            <a:p>
              <a:endParaRPr lang="nl-NL"/>
            </a:p>
          </p:txBody>
        </p:sp>
        <p:sp>
          <p:nvSpPr>
            <p:cNvPr id="28" name="TextBox 5">
              <a:extLst>
                <a:ext uri="{FF2B5EF4-FFF2-40B4-BE49-F238E27FC236}">
                  <a16:creationId xmlns:a16="http://schemas.microsoft.com/office/drawing/2014/main" id="{2137B5A3-B546-DAF1-86E6-D48166501936}"/>
                </a:ext>
              </a:extLst>
            </p:cNvPr>
            <p:cNvSpPr txBox="1"/>
            <p:nvPr/>
          </p:nvSpPr>
          <p:spPr>
            <a:xfrm>
              <a:off x="88900" y="-38100"/>
              <a:ext cx="4300332" cy="512302"/>
            </a:xfrm>
            <a:prstGeom prst="rect">
              <a:avLst/>
            </a:prstGeom>
          </p:spPr>
          <p:txBody>
            <a:bodyPr lIns="50800" tIns="50800" rIns="50800" bIns="50800" rtlCol="0" anchor="ctr"/>
            <a:lstStyle/>
            <a:p>
              <a:pPr algn="ctr">
                <a:lnSpc>
                  <a:spcPts val="2748"/>
                </a:lnSpc>
              </a:pPr>
              <a:endParaRPr/>
            </a:p>
          </p:txBody>
        </p:sp>
      </p:grpSp>
      <p:sp>
        <p:nvSpPr>
          <p:cNvPr id="29" name="Freeform 7">
            <a:extLst>
              <a:ext uri="{FF2B5EF4-FFF2-40B4-BE49-F238E27FC236}">
                <a16:creationId xmlns:a16="http://schemas.microsoft.com/office/drawing/2014/main" id="{9462AC5B-D49B-3D94-D3E9-8CCD2FF599DD}"/>
              </a:ext>
            </a:extLst>
          </p:cNvPr>
          <p:cNvSpPr/>
          <p:nvPr/>
        </p:nvSpPr>
        <p:spPr>
          <a:xfrm>
            <a:off x="9960465" y="8358310"/>
            <a:ext cx="1102442" cy="1104406"/>
          </a:xfrm>
          <a:custGeom>
            <a:avLst/>
            <a:gdLst/>
            <a:ahLst/>
            <a:cxnLst/>
            <a:rect l="l" t="t" r="r" b="b"/>
            <a:pathLst>
              <a:path w="4618371" h="5070068">
                <a:moveTo>
                  <a:pt x="0" y="0"/>
                </a:moveTo>
                <a:lnTo>
                  <a:pt x="4618371" y="0"/>
                </a:lnTo>
                <a:lnTo>
                  <a:pt x="4618371" y="5070068"/>
                </a:lnTo>
                <a:lnTo>
                  <a:pt x="0" y="5070068"/>
                </a:lnTo>
                <a:lnTo>
                  <a:pt x="0" y="0"/>
                </a:lnTo>
                <a:close/>
              </a:path>
            </a:pathLst>
          </a:custGeom>
          <a:blipFill>
            <a:blip r:embed="rId23">
              <a:extLst>
                <a:ext uri="{96DAC541-7B7A-43D3-8B79-37D633B846F1}">
                  <asvg:svgBlip xmlns:asvg="http://schemas.microsoft.com/office/drawing/2016/SVG/main" r:embed="rId24"/>
                </a:ext>
              </a:extLst>
            </a:blip>
            <a:stretch>
              <a:fillRect/>
            </a:stretch>
          </a:blipFill>
        </p:spPr>
        <p:txBody>
          <a:bodyPr/>
          <a:lstStyle/>
          <a:p>
            <a:endParaRPr lang="nl-NL"/>
          </a:p>
        </p:txBody>
      </p:sp>
      <p:sp>
        <p:nvSpPr>
          <p:cNvPr id="30" name="TextBox 8">
            <a:extLst>
              <a:ext uri="{FF2B5EF4-FFF2-40B4-BE49-F238E27FC236}">
                <a16:creationId xmlns:a16="http://schemas.microsoft.com/office/drawing/2014/main" id="{15744181-60B7-36E4-0FE9-57B44F46CCDD}"/>
              </a:ext>
            </a:extLst>
          </p:cNvPr>
          <p:cNvSpPr txBox="1"/>
          <p:nvPr/>
        </p:nvSpPr>
        <p:spPr>
          <a:xfrm>
            <a:off x="2619240" y="8347800"/>
            <a:ext cx="7382719" cy="1231106"/>
          </a:xfrm>
          <a:prstGeom prst="rect">
            <a:avLst/>
          </a:prstGeom>
        </p:spPr>
        <p:txBody>
          <a:bodyPr wrap="square" lIns="0" tIns="0" rIns="0" bIns="0" rtlCol="0" anchor="t">
            <a:spAutoFit/>
          </a:bodyPr>
          <a:lstStyle/>
          <a:p>
            <a:r>
              <a:rPr lang="en-US" sz="4000" dirty="0" err="1">
                <a:solidFill>
                  <a:srgbClr val="FFFFFF"/>
                </a:solidFill>
                <a:latin typeface="Scripter"/>
              </a:rPr>
              <a:t>Schrijf</a:t>
            </a:r>
            <a:r>
              <a:rPr lang="en-US" sz="4000" dirty="0">
                <a:solidFill>
                  <a:srgbClr val="FFFFFF"/>
                </a:solidFill>
                <a:latin typeface="Scripter"/>
              </a:rPr>
              <a:t> de </a:t>
            </a:r>
            <a:r>
              <a:rPr lang="en-US" sz="4000" dirty="0" err="1">
                <a:solidFill>
                  <a:srgbClr val="FFFFFF"/>
                </a:solidFill>
                <a:latin typeface="Scripter"/>
              </a:rPr>
              <a:t>namen</a:t>
            </a:r>
            <a:r>
              <a:rPr lang="en-US" sz="4000" dirty="0">
                <a:solidFill>
                  <a:srgbClr val="FFFFFF"/>
                </a:solidFill>
                <a:latin typeface="Scripter"/>
              </a:rPr>
              <a:t>/</a:t>
            </a:r>
            <a:r>
              <a:rPr lang="en-US" sz="4000" dirty="0" err="1">
                <a:solidFill>
                  <a:srgbClr val="FFFFFF"/>
                </a:solidFill>
                <a:latin typeface="Scripter"/>
              </a:rPr>
              <a:t>waar</a:t>
            </a:r>
            <a:r>
              <a:rPr lang="en-US" sz="4000" dirty="0">
                <a:solidFill>
                  <a:srgbClr val="FFFFFF"/>
                </a:solidFill>
                <a:latin typeface="Scripter"/>
              </a:rPr>
              <a:t> </a:t>
            </a:r>
            <a:r>
              <a:rPr lang="en-US" sz="4000" dirty="0" err="1">
                <a:solidFill>
                  <a:srgbClr val="FFFFFF"/>
                </a:solidFill>
                <a:latin typeface="Scripter"/>
              </a:rPr>
              <a:t>zij</a:t>
            </a:r>
            <a:r>
              <a:rPr lang="en-US" sz="4000" dirty="0">
                <a:solidFill>
                  <a:srgbClr val="FFFFFF"/>
                </a:solidFill>
                <a:latin typeface="Scripter"/>
              </a:rPr>
              <a:t> </a:t>
            </a:r>
            <a:r>
              <a:rPr lang="en-US" sz="4000" dirty="0" err="1">
                <a:solidFill>
                  <a:srgbClr val="FFFFFF"/>
                </a:solidFill>
                <a:latin typeface="Scripter"/>
              </a:rPr>
              <a:t>bekend</a:t>
            </a:r>
            <a:r>
              <a:rPr lang="en-US" sz="4000" dirty="0">
                <a:solidFill>
                  <a:srgbClr val="FFFFFF"/>
                </a:solidFill>
                <a:latin typeface="Scripter"/>
              </a:rPr>
              <a:t> van </a:t>
            </a:r>
            <a:r>
              <a:rPr lang="en-US" sz="4000" dirty="0" err="1">
                <a:solidFill>
                  <a:srgbClr val="FFFFFF"/>
                </a:solidFill>
                <a:latin typeface="Scripter"/>
              </a:rPr>
              <a:t>zijn</a:t>
            </a:r>
            <a:r>
              <a:rPr lang="en-US" sz="4000" dirty="0">
                <a:solidFill>
                  <a:srgbClr val="FFFFFF"/>
                </a:solidFill>
                <a:latin typeface="Scripter"/>
              </a:rPr>
              <a:t> op </a:t>
            </a:r>
          </a:p>
        </p:txBody>
      </p:sp>
    </p:spTree>
    <p:extLst>
      <p:ext uri="{BB962C8B-B14F-4D97-AF65-F5344CB8AC3E}">
        <p14:creationId xmlns:p14="http://schemas.microsoft.com/office/powerpoint/2010/main" val="22711599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nl-NL"/>
          </a:p>
        </p:txBody>
      </p:sp>
      <p:sp>
        <p:nvSpPr>
          <p:cNvPr id="3" name="Freeform 3"/>
          <p:cNvSpPr/>
          <p:nvPr/>
        </p:nvSpPr>
        <p:spPr>
          <a:xfrm rot="-2104014">
            <a:off x="1119125" y="1172488"/>
            <a:ext cx="4862142" cy="4296366"/>
          </a:xfrm>
          <a:custGeom>
            <a:avLst/>
            <a:gdLst/>
            <a:ahLst/>
            <a:cxnLst/>
            <a:rect l="l" t="t" r="r" b="b"/>
            <a:pathLst>
              <a:path w="4862142" h="4296366">
                <a:moveTo>
                  <a:pt x="0" y="0"/>
                </a:moveTo>
                <a:lnTo>
                  <a:pt x="4862142" y="0"/>
                </a:lnTo>
                <a:lnTo>
                  <a:pt x="4862142" y="4296365"/>
                </a:lnTo>
                <a:lnTo>
                  <a:pt x="0" y="429636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grpSp>
        <p:nvGrpSpPr>
          <p:cNvPr id="4" name="Group 4"/>
          <p:cNvGrpSpPr/>
          <p:nvPr/>
        </p:nvGrpSpPr>
        <p:grpSpPr>
          <a:xfrm>
            <a:off x="234289" y="165693"/>
            <a:ext cx="18053711" cy="9854607"/>
            <a:chOff x="0" y="0"/>
            <a:chExt cx="18054002" cy="10307532"/>
          </a:xfrm>
        </p:grpSpPr>
        <p:grpSp>
          <p:nvGrpSpPr>
            <p:cNvPr id="5" name="Group 5"/>
            <p:cNvGrpSpPr/>
            <p:nvPr/>
          </p:nvGrpSpPr>
          <p:grpSpPr>
            <a:xfrm rot="-208414">
              <a:off x="259418" y="516605"/>
              <a:ext cx="17328616" cy="9088764"/>
              <a:chOff x="0" y="0"/>
              <a:chExt cx="3077638" cy="1614204"/>
            </a:xfrm>
          </p:grpSpPr>
          <p:sp>
            <p:nvSpPr>
              <p:cNvPr id="6" name="Freeform 6"/>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7" name="TextBox 7"/>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rot="191834">
              <a:off x="485416" y="742603"/>
              <a:ext cx="17328616" cy="9088764"/>
              <a:chOff x="0" y="0"/>
              <a:chExt cx="3077638" cy="1614204"/>
            </a:xfrm>
          </p:grpSpPr>
          <p:sp>
            <p:nvSpPr>
              <p:cNvPr id="9" name="Freeform 9"/>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0" name="TextBox 10"/>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rot="-66823">
              <a:off x="485416" y="742603"/>
              <a:ext cx="17328616" cy="9088764"/>
              <a:chOff x="0" y="0"/>
              <a:chExt cx="3077638" cy="1614204"/>
            </a:xfrm>
          </p:grpSpPr>
          <p:sp>
            <p:nvSpPr>
              <p:cNvPr id="12" name="Freeform 12"/>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3" name="TextBox 13"/>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485416" y="742603"/>
              <a:ext cx="17328616" cy="9088764"/>
              <a:chOff x="0" y="0"/>
              <a:chExt cx="3077638" cy="1614204"/>
            </a:xfrm>
          </p:grpSpPr>
          <p:sp>
            <p:nvSpPr>
              <p:cNvPr id="15" name="Freeform 15"/>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6" name="TextBox 16"/>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sp>
        <p:nvSpPr>
          <p:cNvPr id="17" name="Freeform 17"/>
          <p:cNvSpPr/>
          <p:nvPr/>
        </p:nvSpPr>
        <p:spPr>
          <a:xfrm rot="8444248" flipH="1">
            <a:off x="14085315" y="6502797"/>
            <a:ext cx="3477159" cy="4586181"/>
          </a:xfrm>
          <a:custGeom>
            <a:avLst/>
            <a:gdLst/>
            <a:ahLst/>
            <a:cxnLst/>
            <a:rect l="l" t="t" r="r" b="b"/>
            <a:pathLst>
              <a:path w="3477159" h="4586181">
                <a:moveTo>
                  <a:pt x="3477159" y="0"/>
                </a:moveTo>
                <a:lnTo>
                  <a:pt x="0" y="0"/>
                </a:lnTo>
                <a:lnTo>
                  <a:pt x="0" y="4586181"/>
                </a:lnTo>
                <a:lnTo>
                  <a:pt x="3477159" y="4586181"/>
                </a:lnTo>
                <a:lnTo>
                  <a:pt x="3477159"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a:p>
        </p:txBody>
      </p:sp>
      <p:grpSp>
        <p:nvGrpSpPr>
          <p:cNvPr id="18" name="Group 18"/>
          <p:cNvGrpSpPr/>
          <p:nvPr/>
        </p:nvGrpSpPr>
        <p:grpSpPr>
          <a:xfrm>
            <a:off x="15169228" y="-301732"/>
            <a:ext cx="3533862" cy="3381444"/>
            <a:chOff x="0" y="0"/>
            <a:chExt cx="4711816" cy="4508593"/>
          </a:xfrm>
        </p:grpSpPr>
        <p:sp>
          <p:nvSpPr>
            <p:cNvPr id="19" name="Freeform 19"/>
            <p:cNvSpPr/>
            <p:nvPr/>
          </p:nvSpPr>
          <p:spPr>
            <a:xfrm rot="5002884">
              <a:off x="148194" y="62100"/>
              <a:ext cx="1890659" cy="1982343"/>
            </a:xfrm>
            <a:custGeom>
              <a:avLst/>
              <a:gdLst/>
              <a:ahLst/>
              <a:cxnLst/>
              <a:rect l="l" t="t" r="r" b="b"/>
              <a:pathLst>
                <a:path w="1890659" h="1982343">
                  <a:moveTo>
                    <a:pt x="0" y="0"/>
                  </a:moveTo>
                  <a:lnTo>
                    <a:pt x="1890660" y="0"/>
                  </a:lnTo>
                  <a:lnTo>
                    <a:pt x="1890660" y="1982343"/>
                  </a:lnTo>
                  <a:lnTo>
                    <a:pt x="0" y="198234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nl-NL"/>
            </a:p>
          </p:txBody>
        </p:sp>
        <p:sp>
          <p:nvSpPr>
            <p:cNvPr id="20" name="Freeform 20"/>
            <p:cNvSpPr/>
            <p:nvPr/>
          </p:nvSpPr>
          <p:spPr>
            <a:xfrm rot="10739848">
              <a:off x="2803959" y="1115372"/>
              <a:ext cx="1890659" cy="1982343"/>
            </a:xfrm>
            <a:custGeom>
              <a:avLst/>
              <a:gdLst/>
              <a:ahLst/>
              <a:cxnLst/>
              <a:rect l="l" t="t" r="r" b="b"/>
              <a:pathLst>
                <a:path w="1890659" h="1982343">
                  <a:moveTo>
                    <a:pt x="0" y="0"/>
                  </a:moveTo>
                  <a:lnTo>
                    <a:pt x="1890660" y="0"/>
                  </a:lnTo>
                  <a:lnTo>
                    <a:pt x="1890660" y="1982342"/>
                  </a:lnTo>
                  <a:lnTo>
                    <a:pt x="0" y="198234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nl-NL"/>
            </a:p>
          </p:txBody>
        </p:sp>
        <p:sp>
          <p:nvSpPr>
            <p:cNvPr id="21" name="Freeform 21"/>
            <p:cNvSpPr/>
            <p:nvPr/>
          </p:nvSpPr>
          <p:spPr>
            <a:xfrm rot="1377244">
              <a:off x="1241718" y="2236061"/>
              <a:ext cx="1890659" cy="1982343"/>
            </a:xfrm>
            <a:custGeom>
              <a:avLst/>
              <a:gdLst/>
              <a:ahLst/>
              <a:cxnLst/>
              <a:rect l="l" t="t" r="r" b="b"/>
              <a:pathLst>
                <a:path w="1890659" h="1982343">
                  <a:moveTo>
                    <a:pt x="0" y="0"/>
                  </a:moveTo>
                  <a:lnTo>
                    <a:pt x="1890659" y="0"/>
                  </a:lnTo>
                  <a:lnTo>
                    <a:pt x="1890659" y="1982343"/>
                  </a:lnTo>
                  <a:lnTo>
                    <a:pt x="0" y="1982343"/>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nl-NL"/>
            </a:p>
          </p:txBody>
        </p:sp>
      </p:grpSp>
      <p:sp>
        <p:nvSpPr>
          <p:cNvPr id="22" name="Freeform 22"/>
          <p:cNvSpPr/>
          <p:nvPr/>
        </p:nvSpPr>
        <p:spPr>
          <a:xfrm rot="-5130068">
            <a:off x="-1522480" y="6898471"/>
            <a:ext cx="4504411" cy="4584642"/>
          </a:xfrm>
          <a:custGeom>
            <a:avLst/>
            <a:gdLst/>
            <a:ahLst/>
            <a:cxnLst/>
            <a:rect l="l" t="t" r="r" b="b"/>
            <a:pathLst>
              <a:path w="4504411" h="4584642">
                <a:moveTo>
                  <a:pt x="0" y="0"/>
                </a:moveTo>
                <a:lnTo>
                  <a:pt x="4504411" y="0"/>
                </a:lnTo>
                <a:lnTo>
                  <a:pt x="4504411" y="4584642"/>
                </a:lnTo>
                <a:lnTo>
                  <a:pt x="0" y="458464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nl-NL"/>
          </a:p>
        </p:txBody>
      </p:sp>
      <p:grpSp>
        <p:nvGrpSpPr>
          <p:cNvPr id="24" name="Groep 23">
            <a:extLst>
              <a:ext uri="{FF2B5EF4-FFF2-40B4-BE49-F238E27FC236}">
                <a16:creationId xmlns:a16="http://schemas.microsoft.com/office/drawing/2014/main" id="{ABFC8346-F628-CFDA-9B7B-4BBB55FB8521}"/>
              </a:ext>
            </a:extLst>
          </p:cNvPr>
          <p:cNvGrpSpPr/>
          <p:nvPr/>
        </p:nvGrpSpPr>
        <p:grpSpPr>
          <a:xfrm>
            <a:off x="2025750" y="1928690"/>
            <a:ext cx="14236500" cy="5971339"/>
            <a:chOff x="2240593" y="2099883"/>
            <a:chExt cx="9631056" cy="4144573"/>
          </a:xfrm>
        </p:grpSpPr>
        <p:pic>
          <p:nvPicPr>
            <p:cNvPr id="34" name="Picture 2" descr="Albert Einstein">
              <a:extLst>
                <a:ext uri="{FF2B5EF4-FFF2-40B4-BE49-F238E27FC236}">
                  <a16:creationId xmlns:a16="http://schemas.microsoft.com/office/drawing/2014/main" id="{35978CF5-2A4F-C24C-C8EE-ACE99118CF4A}"/>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rcRect t="9867" b="9867"/>
            <a:stretch>
              <a:fillRect/>
            </a:stretch>
          </p:blipFill>
          <p:spPr bwMode="auto">
            <a:xfrm>
              <a:off x="7344927" y="4277120"/>
              <a:ext cx="1965818" cy="1967336"/>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4" descr="Black History Month">
              <a:extLst>
                <a:ext uri="{FF2B5EF4-FFF2-40B4-BE49-F238E27FC236}">
                  <a16:creationId xmlns:a16="http://schemas.microsoft.com/office/drawing/2014/main" id="{8215B733-0512-DEC9-549F-2403ECFBBC73}"/>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t="8543" b="8543"/>
            <a:stretch>
              <a:fillRect/>
            </a:stretch>
          </p:blipFill>
          <p:spPr bwMode="auto">
            <a:xfrm>
              <a:off x="9885486" y="2099883"/>
              <a:ext cx="1958146" cy="1959658"/>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6" descr="Mahatma Gandhi">
              <a:extLst>
                <a:ext uri="{FF2B5EF4-FFF2-40B4-BE49-F238E27FC236}">
                  <a16:creationId xmlns:a16="http://schemas.microsoft.com/office/drawing/2014/main" id="{F110208F-6BED-ABD7-F312-985C06468E7C}"/>
                </a:ext>
              </a:extLst>
            </p:cNvPr>
            <p:cNvPicPr>
              <a:picLocks noChangeAspect="1" noChangeArrowheads="1"/>
            </p:cNvPicPr>
            <p:nvPr/>
          </p:nvPicPr>
          <p:blipFill>
            <a:blip r:embed="rId17" cstate="print">
              <a:extLst>
                <a:ext uri="{28A0092B-C50C-407E-A947-70E740481C1C}">
                  <a14:useLocalDpi xmlns:a14="http://schemas.microsoft.com/office/drawing/2010/main" val="0"/>
                </a:ext>
              </a:extLst>
            </a:blip>
            <a:srcRect t="14062" b="14062"/>
            <a:stretch>
              <a:fillRect/>
            </a:stretch>
          </p:blipFill>
          <p:spPr bwMode="auto">
            <a:xfrm>
              <a:off x="4786509" y="4277204"/>
              <a:ext cx="1963248" cy="1964764"/>
            </a:xfrm>
            <a:prstGeom prst="rect">
              <a:avLst/>
            </a:prstGeom>
            <a:noFill/>
            <a:extLst>
              <a:ext uri="{909E8E84-426E-40DD-AFC4-6F175D3DCCD1}">
                <a14:hiddenFill xmlns:a14="http://schemas.microsoft.com/office/drawing/2010/main">
                  <a:solidFill>
                    <a:srgbClr val="FFFFFF"/>
                  </a:solidFill>
                </a14:hiddenFill>
              </a:ext>
            </a:extLst>
          </p:spPr>
        </p:pic>
        <p:pic>
          <p:nvPicPr>
            <p:cNvPr id="37" name="Afbeelding 36" descr="Education+Malala">
              <a:extLst>
                <a:ext uri="{FF2B5EF4-FFF2-40B4-BE49-F238E27FC236}">
                  <a16:creationId xmlns:a16="http://schemas.microsoft.com/office/drawing/2014/main" id="{834DD17E-AD1A-58ED-EFF4-D50E50C90A9B}"/>
                </a:ext>
              </a:extLst>
            </p:cNvPr>
            <p:cNvPicPr>
              <a:picLocks noChangeAspect="1"/>
            </p:cNvPicPr>
            <p:nvPr/>
          </p:nvPicPr>
          <p:blipFill rotWithShape="1">
            <a:blip r:embed="rId18">
              <a:extLst>
                <a:ext uri="{28A0092B-C50C-407E-A947-70E740481C1C}">
                  <a14:useLocalDpi xmlns:a14="http://schemas.microsoft.com/office/drawing/2010/main" val="0"/>
                </a:ext>
              </a:extLst>
            </a:blip>
            <a:srcRect r="38246" b="5220"/>
            <a:stretch/>
          </p:blipFill>
          <p:spPr bwMode="auto">
            <a:xfrm>
              <a:off x="2240593" y="4215783"/>
              <a:ext cx="1976276" cy="2026186"/>
            </a:xfrm>
            <a:prstGeom prst="rect">
              <a:avLst/>
            </a:prstGeom>
            <a:noFill/>
            <a:ln>
              <a:noFill/>
            </a:ln>
            <a:extLst>
              <a:ext uri="{53640926-AAD7-44D8-BBD7-CCE9431645EC}">
                <a14:shadowObscured xmlns:a14="http://schemas.microsoft.com/office/drawing/2010/main"/>
              </a:ext>
            </a:extLst>
          </p:spPr>
        </p:pic>
        <p:pic>
          <p:nvPicPr>
            <p:cNvPr id="38" name="Afbeelding 37" descr="Nelson Mandela-Desmond-Tutu">
              <a:extLst>
                <a:ext uri="{FF2B5EF4-FFF2-40B4-BE49-F238E27FC236}">
                  <a16:creationId xmlns:a16="http://schemas.microsoft.com/office/drawing/2014/main" id="{EA596322-A9EE-D364-13EB-3DDC357503B6}"/>
                </a:ext>
              </a:extLst>
            </p:cNvPr>
            <p:cNvPicPr>
              <a:picLocks noChangeAspect="1"/>
            </p:cNvPicPr>
            <p:nvPr/>
          </p:nvPicPr>
          <p:blipFill rotWithShape="1">
            <a:blip r:embed="rId19">
              <a:extLst>
                <a:ext uri="{28A0092B-C50C-407E-A947-70E740481C1C}">
                  <a14:useLocalDpi xmlns:a14="http://schemas.microsoft.com/office/drawing/2010/main" val="0"/>
                </a:ext>
              </a:extLst>
            </a:blip>
            <a:srcRect l="14701" t="1" r="55594" b="49094"/>
            <a:stretch/>
          </p:blipFill>
          <p:spPr bwMode="auto">
            <a:xfrm>
              <a:off x="2240593" y="2117980"/>
              <a:ext cx="1965818" cy="1899614"/>
            </a:xfrm>
            <a:prstGeom prst="rect">
              <a:avLst/>
            </a:prstGeom>
            <a:noFill/>
            <a:ln>
              <a:noFill/>
            </a:ln>
            <a:extLst>
              <a:ext uri="{53640926-AAD7-44D8-BBD7-CCE9431645EC}">
                <a14:shadowObscured xmlns:a14="http://schemas.microsoft.com/office/drawing/2010/main"/>
              </a:ext>
            </a:extLst>
          </p:spPr>
        </p:pic>
        <p:pic>
          <p:nvPicPr>
            <p:cNvPr id="40" name="Afbeelding 39" descr="Marie and Pierre Curie Converse">
              <a:extLst>
                <a:ext uri="{FF2B5EF4-FFF2-40B4-BE49-F238E27FC236}">
                  <a16:creationId xmlns:a16="http://schemas.microsoft.com/office/drawing/2014/main" id="{DAF1C652-7E73-499F-D0C2-7C4FDF9E5BD2}"/>
                </a:ext>
              </a:extLst>
            </p:cNvPr>
            <p:cNvPicPr>
              <a:picLocks noChangeAspect="1"/>
            </p:cNvPicPr>
            <p:nvPr/>
          </p:nvPicPr>
          <p:blipFill rotWithShape="1">
            <a:blip r:embed="rId20" cstate="print">
              <a:extLst>
                <a:ext uri="{28A0092B-C50C-407E-A947-70E740481C1C}">
                  <a14:useLocalDpi xmlns:a14="http://schemas.microsoft.com/office/drawing/2010/main" val="0"/>
                </a:ext>
              </a:extLst>
            </a:blip>
            <a:srcRect l="24886" t="9522" r="35268" b="61783"/>
            <a:stretch/>
          </p:blipFill>
          <p:spPr bwMode="auto">
            <a:xfrm>
              <a:off x="4773973" y="2125873"/>
              <a:ext cx="1958146" cy="1959443"/>
            </a:xfrm>
            <a:prstGeom prst="rect">
              <a:avLst/>
            </a:prstGeom>
            <a:noFill/>
            <a:ln>
              <a:noFill/>
            </a:ln>
            <a:extLst>
              <a:ext uri="{53640926-AAD7-44D8-BBD7-CCE9431645EC}">
                <a14:shadowObscured xmlns:a14="http://schemas.microsoft.com/office/drawing/2010/main"/>
              </a:ext>
            </a:extLst>
          </p:spPr>
        </p:pic>
        <p:pic>
          <p:nvPicPr>
            <p:cNvPr id="41" name="Picture 8" descr="45897884">
              <a:extLst>
                <a:ext uri="{FF2B5EF4-FFF2-40B4-BE49-F238E27FC236}">
                  <a16:creationId xmlns:a16="http://schemas.microsoft.com/office/drawing/2014/main" id="{BE65CF6F-F252-0E13-87EF-F3D86DA8A1E9}"/>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l="16646" r="16646"/>
            <a:stretch>
              <a:fillRect/>
            </a:stretch>
          </p:blipFill>
          <p:spPr bwMode="auto">
            <a:xfrm>
              <a:off x="7344927" y="2099883"/>
              <a:ext cx="1958146" cy="1959658"/>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10" descr="Coronavirus-Covid NWO - Greta Thunberg mostra il QR Code">
              <a:extLst>
                <a:ext uri="{FF2B5EF4-FFF2-40B4-BE49-F238E27FC236}">
                  <a16:creationId xmlns:a16="http://schemas.microsoft.com/office/drawing/2014/main" id="{DBB0C12C-44B4-BD89-9F2D-424C159B024E}"/>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l="12551" r="12551"/>
            <a:stretch>
              <a:fillRect/>
            </a:stretch>
          </p:blipFill>
          <p:spPr bwMode="auto">
            <a:xfrm>
              <a:off x="9905915" y="4277204"/>
              <a:ext cx="1965734" cy="1967252"/>
            </a:xfrm>
            <a:prstGeom prst="rect">
              <a:avLst/>
            </a:prstGeom>
            <a:noFill/>
            <a:extLst>
              <a:ext uri="{909E8E84-426E-40DD-AFC4-6F175D3DCCD1}">
                <a14:hiddenFill xmlns:a14="http://schemas.microsoft.com/office/drawing/2010/main">
                  <a:solidFill>
                    <a:srgbClr val="FFFFFF"/>
                  </a:solidFill>
                </a14:hiddenFill>
              </a:ext>
            </a:extLst>
          </p:spPr>
        </p:pic>
      </p:grpSp>
      <p:sp>
        <p:nvSpPr>
          <p:cNvPr id="23" name="Rechthoek 22">
            <a:extLst>
              <a:ext uri="{FF2B5EF4-FFF2-40B4-BE49-F238E27FC236}">
                <a16:creationId xmlns:a16="http://schemas.microsoft.com/office/drawing/2014/main" id="{440C40B1-5B94-3510-1CCB-86C8433A913F}"/>
              </a:ext>
            </a:extLst>
          </p:cNvPr>
          <p:cNvSpPr/>
          <p:nvPr/>
        </p:nvSpPr>
        <p:spPr>
          <a:xfrm>
            <a:off x="4622331" y="5448300"/>
            <a:ext cx="301509" cy="1733560"/>
          </a:xfrm>
          <a:prstGeom prst="rect">
            <a:avLst/>
          </a:prstGeom>
          <a:solidFill>
            <a:srgbClr val="4F4E53"/>
          </a:solidFill>
          <a:ln>
            <a:solidFill>
              <a:srgbClr val="4F4E5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grpSp>
        <p:nvGrpSpPr>
          <p:cNvPr id="25" name="Group 3">
            <a:extLst>
              <a:ext uri="{FF2B5EF4-FFF2-40B4-BE49-F238E27FC236}">
                <a16:creationId xmlns:a16="http://schemas.microsoft.com/office/drawing/2014/main" id="{F31B9D4C-0C89-6BFA-D491-EDA039AF32C7}"/>
              </a:ext>
            </a:extLst>
          </p:cNvPr>
          <p:cNvGrpSpPr/>
          <p:nvPr/>
        </p:nvGrpSpPr>
        <p:grpSpPr>
          <a:xfrm>
            <a:off x="1979707" y="8181990"/>
            <a:ext cx="9645172" cy="1581284"/>
            <a:chOff x="0" y="0"/>
            <a:chExt cx="4478132" cy="474202"/>
          </a:xfrm>
        </p:grpSpPr>
        <p:sp>
          <p:nvSpPr>
            <p:cNvPr id="26" name="Freeform 4">
              <a:extLst>
                <a:ext uri="{FF2B5EF4-FFF2-40B4-BE49-F238E27FC236}">
                  <a16:creationId xmlns:a16="http://schemas.microsoft.com/office/drawing/2014/main" id="{CB424178-C18D-F050-E257-52BA028625D9}"/>
                </a:ext>
              </a:extLst>
            </p:cNvPr>
            <p:cNvSpPr/>
            <p:nvPr/>
          </p:nvSpPr>
          <p:spPr>
            <a:xfrm>
              <a:off x="0" y="0"/>
              <a:ext cx="4478132" cy="474202"/>
            </a:xfrm>
            <a:custGeom>
              <a:avLst/>
              <a:gdLst/>
              <a:ahLst/>
              <a:cxnLst/>
              <a:rect l="l" t="t" r="r" b="b"/>
              <a:pathLst>
                <a:path w="4478132" h="474202">
                  <a:moveTo>
                    <a:pt x="4478132" y="0"/>
                  </a:moveTo>
                  <a:lnTo>
                    <a:pt x="0" y="0"/>
                  </a:lnTo>
                  <a:lnTo>
                    <a:pt x="101600" y="237101"/>
                  </a:lnTo>
                  <a:lnTo>
                    <a:pt x="0" y="474202"/>
                  </a:lnTo>
                  <a:lnTo>
                    <a:pt x="4478132" y="474202"/>
                  </a:lnTo>
                  <a:lnTo>
                    <a:pt x="4376532" y="237101"/>
                  </a:lnTo>
                  <a:lnTo>
                    <a:pt x="4478132" y="0"/>
                  </a:lnTo>
                  <a:close/>
                </a:path>
              </a:pathLst>
            </a:custGeom>
            <a:solidFill>
              <a:srgbClr val="3D4984"/>
            </a:solidFill>
          </p:spPr>
          <p:txBody>
            <a:bodyPr/>
            <a:lstStyle/>
            <a:p>
              <a:endParaRPr lang="nl-NL"/>
            </a:p>
          </p:txBody>
        </p:sp>
        <p:sp>
          <p:nvSpPr>
            <p:cNvPr id="27" name="TextBox 5">
              <a:extLst>
                <a:ext uri="{FF2B5EF4-FFF2-40B4-BE49-F238E27FC236}">
                  <a16:creationId xmlns:a16="http://schemas.microsoft.com/office/drawing/2014/main" id="{EE2D7708-C6F3-0115-CAEB-DF68B3315C36}"/>
                </a:ext>
              </a:extLst>
            </p:cNvPr>
            <p:cNvSpPr txBox="1"/>
            <p:nvPr/>
          </p:nvSpPr>
          <p:spPr>
            <a:xfrm>
              <a:off x="88900" y="-38100"/>
              <a:ext cx="4300332" cy="512302"/>
            </a:xfrm>
            <a:prstGeom prst="rect">
              <a:avLst/>
            </a:prstGeom>
          </p:spPr>
          <p:txBody>
            <a:bodyPr lIns="50800" tIns="50800" rIns="50800" bIns="50800" rtlCol="0" anchor="ctr"/>
            <a:lstStyle/>
            <a:p>
              <a:pPr algn="ctr">
                <a:lnSpc>
                  <a:spcPts val="2748"/>
                </a:lnSpc>
              </a:pPr>
              <a:endParaRPr/>
            </a:p>
          </p:txBody>
        </p:sp>
      </p:grpSp>
      <p:sp>
        <p:nvSpPr>
          <p:cNvPr id="28" name="Freeform 7">
            <a:extLst>
              <a:ext uri="{FF2B5EF4-FFF2-40B4-BE49-F238E27FC236}">
                <a16:creationId xmlns:a16="http://schemas.microsoft.com/office/drawing/2014/main" id="{B8B59876-AF19-E26E-0C54-415237CDE130}"/>
              </a:ext>
            </a:extLst>
          </p:cNvPr>
          <p:cNvSpPr/>
          <p:nvPr/>
        </p:nvSpPr>
        <p:spPr>
          <a:xfrm>
            <a:off x="9621788" y="8332084"/>
            <a:ext cx="1102442" cy="1104406"/>
          </a:xfrm>
          <a:custGeom>
            <a:avLst/>
            <a:gdLst/>
            <a:ahLst/>
            <a:cxnLst/>
            <a:rect l="l" t="t" r="r" b="b"/>
            <a:pathLst>
              <a:path w="4618371" h="5070068">
                <a:moveTo>
                  <a:pt x="0" y="0"/>
                </a:moveTo>
                <a:lnTo>
                  <a:pt x="4618371" y="0"/>
                </a:lnTo>
                <a:lnTo>
                  <a:pt x="4618371" y="5070068"/>
                </a:lnTo>
                <a:lnTo>
                  <a:pt x="0" y="5070068"/>
                </a:lnTo>
                <a:lnTo>
                  <a:pt x="0" y="0"/>
                </a:lnTo>
                <a:close/>
              </a:path>
            </a:pathLst>
          </a:custGeom>
          <a:blipFill>
            <a:blip r:embed="rId23">
              <a:extLst>
                <a:ext uri="{96DAC541-7B7A-43D3-8B79-37D633B846F1}">
                  <asvg:svgBlip xmlns:asvg="http://schemas.microsoft.com/office/drawing/2016/SVG/main" r:embed="rId24"/>
                </a:ext>
              </a:extLst>
            </a:blip>
            <a:stretch>
              <a:fillRect/>
            </a:stretch>
          </a:blipFill>
        </p:spPr>
        <p:txBody>
          <a:bodyPr/>
          <a:lstStyle/>
          <a:p>
            <a:endParaRPr lang="nl-NL"/>
          </a:p>
        </p:txBody>
      </p:sp>
      <p:sp>
        <p:nvSpPr>
          <p:cNvPr id="29" name="TextBox 8">
            <a:extLst>
              <a:ext uri="{FF2B5EF4-FFF2-40B4-BE49-F238E27FC236}">
                <a16:creationId xmlns:a16="http://schemas.microsoft.com/office/drawing/2014/main" id="{458FE2EA-604F-05F4-43BE-E4C4A4027FFA}"/>
              </a:ext>
            </a:extLst>
          </p:cNvPr>
          <p:cNvSpPr txBox="1"/>
          <p:nvPr/>
        </p:nvSpPr>
        <p:spPr>
          <a:xfrm>
            <a:off x="2619240" y="8347800"/>
            <a:ext cx="7382719" cy="1231106"/>
          </a:xfrm>
          <a:prstGeom prst="rect">
            <a:avLst/>
          </a:prstGeom>
        </p:spPr>
        <p:txBody>
          <a:bodyPr wrap="square" lIns="0" tIns="0" rIns="0" bIns="0" rtlCol="0" anchor="t">
            <a:spAutoFit/>
          </a:bodyPr>
          <a:lstStyle/>
          <a:p>
            <a:r>
              <a:rPr lang="en-US" sz="4000" dirty="0" err="1">
                <a:solidFill>
                  <a:srgbClr val="FFFFFF"/>
                </a:solidFill>
                <a:latin typeface="Scripter"/>
              </a:rPr>
              <a:t>Kijk</a:t>
            </a:r>
            <a:r>
              <a:rPr lang="en-US" sz="4000" dirty="0">
                <a:solidFill>
                  <a:srgbClr val="FFFFFF"/>
                </a:solidFill>
                <a:latin typeface="Scripter"/>
              </a:rPr>
              <a:t> met je </a:t>
            </a:r>
            <a:r>
              <a:rPr lang="en-US" sz="4000" dirty="0" err="1">
                <a:solidFill>
                  <a:srgbClr val="FFFFFF"/>
                </a:solidFill>
                <a:latin typeface="Scripter"/>
              </a:rPr>
              <a:t>buur</a:t>
            </a:r>
            <a:r>
              <a:rPr lang="en-US" sz="4000" dirty="0">
                <a:solidFill>
                  <a:srgbClr val="FFFFFF"/>
                </a:solidFill>
                <a:latin typeface="Scripter"/>
              </a:rPr>
              <a:t> of </a:t>
            </a:r>
            <a:r>
              <a:rPr lang="en-US" sz="4000" dirty="0" err="1">
                <a:solidFill>
                  <a:srgbClr val="FFFFFF"/>
                </a:solidFill>
                <a:latin typeface="Scripter"/>
              </a:rPr>
              <a:t>jullie</a:t>
            </a:r>
            <a:r>
              <a:rPr lang="en-US" sz="4000" dirty="0">
                <a:solidFill>
                  <a:srgbClr val="FFFFFF"/>
                </a:solidFill>
                <a:latin typeface="Scripter"/>
              </a:rPr>
              <a:t> </a:t>
            </a:r>
            <a:r>
              <a:rPr lang="en-US" sz="4000" dirty="0" err="1">
                <a:solidFill>
                  <a:srgbClr val="FFFFFF"/>
                </a:solidFill>
                <a:latin typeface="Scripter"/>
              </a:rPr>
              <a:t>samen</a:t>
            </a:r>
            <a:r>
              <a:rPr lang="en-US" sz="4000" dirty="0">
                <a:solidFill>
                  <a:srgbClr val="FFFFFF"/>
                </a:solidFill>
                <a:latin typeface="Scripter"/>
              </a:rPr>
              <a:t> tot </a:t>
            </a:r>
            <a:r>
              <a:rPr lang="en-US" sz="4000" dirty="0" err="1">
                <a:solidFill>
                  <a:srgbClr val="FFFFFF"/>
                </a:solidFill>
                <a:latin typeface="Scripter"/>
              </a:rPr>
              <a:t>meer</a:t>
            </a:r>
            <a:r>
              <a:rPr lang="en-US" sz="4000" dirty="0">
                <a:solidFill>
                  <a:srgbClr val="FFFFFF"/>
                </a:solidFill>
                <a:latin typeface="Scripter"/>
              </a:rPr>
              <a:t> </a:t>
            </a:r>
            <a:r>
              <a:rPr lang="en-US" sz="4000" dirty="0" err="1">
                <a:solidFill>
                  <a:srgbClr val="FFFFFF"/>
                </a:solidFill>
                <a:latin typeface="Scripter"/>
              </a:rPr>
              <a:t>kunnen</a:t>
            </a:r>
            <a:r>
              <a:rPr lang="en-US" sz="4000" dirty="0">
                <a:solidFill>
                  <a:srgbClr val="FFFFFF"/>
                </a:solidFill>
                <a:latin typeface="Scripter"/>
              </a:rPr>
              <a:t> </a:t>
            </a:r>
            <a:r>
              <a:rPr lang="en-US" sz="4000" dirty="0" err="1">
                <a:solidFill>
                  <a:srgbClr val="FFFFFF"/>
                </a:solidFill>
                <a:latin typeface="Scripter"/>
              </a:rPr>
              <a:t>komen</a:t>
            </a:r>
            <a:endParaRPr lang="en-US" sz="4000" dirty="0">
              <a:solidFill>
                <a:srgbClr val="FFFFFF"/>
              </a:solidFill>
              <a:latin typeface="Scripter"/>
            </a:endParaRPr>
          </a:p>
        </p:txBody>
      </p:sp>
      <p:sp>
        <p:nvSpPr>
          <p:cNvPr id="30" name="Freeform 7">
            <a:extLst>
              <a:ext uri="{FF2B5EF4-FFF2-40B4-BE49-F238E27FC236}">
                <a16:creationId xmlns:a16="http://schemas.microsoft.com/office/drawing/2014/main" id="{5F31F1D8-18A1-77CB-2A97-C3BF0CD6F54D}"/>
              </a:ext>
            </a:extLst>
          </p:cNvPr>
          <p:cNvSpPr/>
          <p:nvPr/>
        </p:nvSpPr>
        <p:spPr>
          <a:xfrm>
            <a:off x="10153061" y="8332084"/>
            <a:ext cx="1102442" cy="1104406"/>
          </a:xfrm>
          <a:custGeom>
            <a:avLst/>
            <a:gdLst/>
            <a:ahLst/>
            <a:cxnLst/>
            <a:rect l="l" t="t" r="r" b="b"/>
            <a:pathLst>
              <a:path w="4618371" h="5070068">
                <a:moveTo>
                  <a:pt x="0" y="0"/>
                </a:moveTo>
                <a:lnTo>
                  <a:pt x="4618371" y="0"/>
                </a:lnTo>
                <a:lnTo>
                  <a:pt x="4618371" y="5070068"/>
                </a:lnTo>
                <a:lnTo>
                  <a:pt x="0" y="5070068"/>
                </a:lnTo>
                <a:lnTo>
                  <a:pt x="0" y="0"/>
                </a:lnTo>
                <a:close/>
              </a:path>
            </a:pathLst>
          </a:custGeom>
          <a:blipFill>
            <a:blip r:embed="rId23">
              <a:extLst>
                <a:ext uri="{96DAC541-7B7A-43D3-8B79-37D633B846F1}">
                  <asvg:svgBlip xmlns:asvg="http://schemas.microsoft.com/office/drawing/2016/SVG/main" r:embed="rId24"/>
                </a:ext>
              </a:extLst>
            </a:blip>
            <a:stretch>
              <a:fillRect/>
            </a:stretch>
          </a:blipFill>
        </p:spPr>
        <p:txBody>
          <a:bodyPr/>
          <a:lstStyle/>
          <a:p>
            <a:endParaRPr lang="nl-NL"/>
          </a:p>
        </p:txBody>
      </p:sp>
    </p:spTree>
    <p:extLst>
      <p:ext uri="{BB962C8B-B14F-4D97-AF65-F5344CB8AC3E}">
        <p14:creationId xmlns:p14="http://schemas.microsoft.com/office/powerpoint/2010/main" val="21149681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txBody>
          <a:bodyPr/>
          <a:lstStyle/>
          <a:p>
            <a:endParaRPr lang="nl-NL"/>
          </a:p>
        </p:txBody>
      </p:sp>
      <p:sp>
        <p:nvSpPr>
          <p:cNvPr id="3" name="Freeform 3"/>
          <p:cNvSpPr/>
          <p:nvPr/>
        </p:nvSpPr>
        <p:spPr>
          <a:xfrm rot="-2104014">
            <a:off x="1119125" y="1172488"/>
            <a:ext cx="4862142" cy="4296366"/>
          </a:xfrm>
          <a:custGeom>
            <a:avLst/>
            <a:gdLst/>
            <a:ahLst/>
            <a:cxnLst/>
            <a:rect l="l" t="t" r="r" b="b"/>
            <a:pathLst>
              <a:path w="4862142" h="4296366">
                <a:moveTo>
                  <a:pt x="0" y="0"/>
                </a:moveTo>
                <a:lnTo>
                  <a:pt x="4862142" y="0"/>
                </a:lnTo>
                <a:lnTo>
                  <a:pt x="4862142" y="4296365"/>
                </a:lnTo>
                <a:lnTo>
                  <a:pt x="0" y="429636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nl-NL"/>
          </a:p>
        </p:txBody>
      </p:sp>
      <p:grpSp>
        <p:nvGrpSpPr>
          <p:cNvPr id="4" name="Group 4"/>
          <p:cNvGrpSpPr/>
          <p:nvPr/>
        </p:nvGrpSpPr>
        <p:grpSpPr>
          <a:xfrm>
            <a:off x="234289" y="165693"/>
            <a:ext cx="18053711" cy="9854607"/>
            <a:chOff x="0" y="0"/>
            <a:chExt cx="18054002" cy="10307532"/>
          </a:xfrm>
        </p:grpSpPr>
        <p:grpSp>
          <p:nvGrpSpPr>
            <p:cNvPr id="5" name="Group 5"/>
            <p:cNvGrpSpPr/>
            <p:nvPr/>
          </p:nvGrpSpPr>
          <p:grpSpPr>
            <a:xfrm rot="-208414">
              <a:off x="259418" y="516605"/>
              <a:ext cx="17328616" cy="9088764"/>
              <a:chOff x="0" y="0"/>
              <a:chExt cx="3077638" cy="1614204"/>
            </a:xfrm>
          </p:grpSpPr>
          <p:sp>
            <p:nvSpPr>
              <p:cNvPr id="6" name="Freeform 6"/>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7" name="TextBox 7"/>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rot="191834">
              <a:off x="485416" y="742603"/>
              <a:ext cx="17328616" cy="9088764"/>
              <a:chOff x="0" y="0"/>
              <a:chExt cx="3077638" cy="1614204"/>
            </a:xfrm>
          </p:grpSpPr>
          <p:sp>
            <p:nvSpPr>
              <p:cNvPr id="9" name="Freeform 9"/>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0" name="TextBox 10"/>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rot="-66823">
              <a:off x="485416" y="742603"/>
              <a:ext cx="17328616" cy="9088764"/>
              <a:chOff x="0" y="0"/>
              <a:chExt cx="3077638" cy="1614204"/>
            </a:xfrm>
          </p:grpSpPr>
          <p:sp>
            <p:nvSpPr>
              <p:cNvPr id="12" name="Freeform 12"/>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3" name="TextBox 13"/>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485416" y="742603"/>
              <a:ext cx="17328616" cy="9088764"/>
              <a:chOff x="0" y="0"/>
              <a:chExt cx="3077638" cy="1614204"/>
            </a:xfrm>
          </p:grpSpPr>
          <p:sp>
            <p:nvSpPr>
              <p:cNvPr id="15" name="Freeform 15"/>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6" name="TextBox 16"/>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sp>
        <p:nvSpPr>
          <p:cNvPr id="17" name="Freeform 17"/>
          <p:cNvSpPr/>
          <p:nvPr/>
        </p:nvSpPr>
        <p:spPr>
          <a:xfrm rot="8444248" flipH="1">
            <a:off x="14085315" y="6502797"/>
            <a:ext cx="3477159" cy="4586181"/>
          </a:xfrm>
          <a:custGeom>
            <a:avLst/>
            <a:gdLst/>
            <a:ahLst/>
            <a:cxnLst/>
            <a:rect l="l" t="t" r="r" b="b"/>
            <a:pathLst>
              <a:path w="3477159" h="4586181">
                <a:moveTo>
                  <a:pt x="3477159" y="0"/>
                </a:moveTo>
                <a:lnTo>
                  <a:pt x="0" y="0"/>
                </a:lnTo>
                <a:lnTo>
                  <a:pt x="0" y="4586181"/>
                </a:lnTo>
                <a:lnTo>
                  <a:pt x="3477159" y="4586181"/>
                </a:lnTo>
                <a:lnTo>
                  <a:pt x="3477159"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nl-NL"/>
          </a:p>
        </p:txBody>
      </p:sp>
      <p:grpSp>
        <p:nvGrpSpPr>
          <p:cNvPr id="18" name="Group 18"/>
          <p:cNvGrpSpPr/>
          <p:nvPr/>
        </p:nvGrpSpPr>
        <p:grpSpPr>
          <a:xfrm>
            <a:off x="15169228" y="-301732"/>
            <a:ext cx="3533862" cy="3381444"/>
            <a:chOff x="0" y="0"/>
            <a:chExt cx="4711816" cy="4508593"/>
          </a:xfrm>
        </p:grpSpPr>
        <p:sp>
          <p:nvSpPr>
            <p:cNvPr id="19" name="Freeform 19"/>
            <p:cNvSpPr/>
            <p:nvPr/>
          </p:nvSpPr>
          <p:spPr>
            <a:xfrm rot="5002884">
              <a:off x="148194" y="62100"/>
              <a:ext cx="1890659" cy="1982343"/>
            </a:xfrm>
            <a:custGeom>
              <a:avLst/>
              <a:gdLst/>
              <a:ahLst/>
              <a:cxnLst/>
              <a:rect l="l" t="t" r="r" b="b"/>
              <a:pathLst>
                <a:path w="1890659" h="1982343">
                  <a:moveTo>
                    <a:pt x="0" y="0"/>
                  </a:moveTo>
                  <a:lnTo>
                    <a:pt x="1890660" y="0"/>
                  </a:lnTo>
                  <a:lnTo>
                    <a:pt x="1890660" y="1982343"/>
                  </a:lnTo>
                  <a:lnTo>
                    <a:pt x="0" y="1982343"/>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nl-NL"/>
            </a:p>
          </p:txBody>
        </p:sp>
        <p:sp>
          <p:nvSpPr>
            <p:cNvPr id="20" name="Freeform 20"/>
            <p:cNvSpPr/>
            <p:nvPr/>
          </p:nvSpPr>
          <p:spPr>
            <a:xfrm rot="10739848">
              <a:off x="2803959" y="1115372"/>
              <a:ext cx="1890659" cy="1982343"/>
            </a:xfrm>
            <a:custGeom>
              <a:avLst/>
              <a:gdLst/>
              <a:ahLst/>
              <a:cxnLst/>
              <a:rect l="l" t="t" r="r" b="b"/>
              <a:pathLst>
                <a:path w="1890659" h="1982343">
                  <a:moveTo>
                    <a:pt x="0" y="0"/>
                  </a:moveTo>
                  <a:lnTo>
                    <a:pt x="1890660" y="0"/>
                  </a:lnTo>
                  <a:lnTo>
                    <a:pt x="1890660" y="1982342"/>
                  </a:lnTo>
                  <a:lnTo>
                    <a:pt x="0" y="198234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nl-NL"/>
            </a:p>
          </p:txBody>
        </p:sp>
        <p:sp>
          <p:nvSpPr>
            <p:cNvPr id="21" name="Freeform 21"/>
            <p:cNvSpPr/>
            <p:nvPr/>
          </p:nvSpPr>
          <p:spPr>
            <a:xfrm rot="1377244">
              <a:off x="1241718" y="2236061"/>
              <a:ext cx="1890659" cy="1982343"/>
            </a:xfrm>
            <a:custGeom>
              <a:avLst/>
              <a:gdLst/>
              <a:ahLst/>
              <a:cxnLst/>
              <a:rect l="l" t="t" r="r" b="b"/>
              <a:pathLst>
                <a:path w="1890659" h="1982343">
                  <a:moveTo>
                    <a:pt x="0" y="0"/>
                  </a:moveTo>
                  <a:lnTo>
                    <a:pt x="1890659" y="0"/>
                  </a:lnTo>
                  <a:lnTo>
                    <a:pt x="1890659" y="1982343"/>
                  </a:lnTo>
                  <a:lnTo>
                    <a:pt x="0" y="1982343"/>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nl-NL"/>
            </a:p>
          </p:txBody>
        </p:sp>
      </p:grpSp>
      <p:sp>
        <p:nvSpPr>
          <p:cNvPr id="22" name="Freeform 22"/>
          <p:cNvSpPr/>
          <p:nvPr/>
        </p:nvSpPr>
        <p:spPr>
          <a:xfrm rot="-5130068">
            <a:off x="-1522480" y="6898471"/>
            <a:ext cx="4504411" cy="4584642"/>
          </a:xfrm>
          <a:custGeom>
            <a:avLst/>
            <a:gdLst/>
            <a:ahLst/>
            <a:cxnLst/>
            <a:rect l="l" t="t" r="r" b="b"/>
            <a:pathLst>
              <a:path w="4504411" h="4584642">
                <a:moveTo>
                  <a:pt x="0" y="0"/>
                </a:moveTo>
                <a:lnTo>
                  <a:pt x="4504411" y="0"/>
                </a:lnTo>
                <a:lnTo>
                  <a:pt x="4504411" y="4584642"/>
                </a:lnTo>
                <a:lnTo>
                  <a:pt x="0" y="4584642"/>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nl-NL"/>
          </a:p>
        </p:txBody>
      </p:sp>
      <p:grpSp>
        <p:nvGrpSpPr>
          <p:cNvPr id="24" name="Groep 23">
            <a:extLst>
              <a:ext uri="{FF2B5EF4-FFF2-40B4-BE49-F238E27FC236}">
                <a16:creationId xmlns:a16="http://schemas.microsoft.com/office/drawing/2014/main" id="{ABFC8346-F628-CFDA-9B7B-4BBB55FB8521}"/>
              </a:ext>
            </a:extLst>
          </p:cNvPr>
          <p:cNvGrpSpPr/>
          <p:nvPr/>
        </p:nvGrpSpPr>
        <p:grpSpPr>
          <a:xfrm>
            <a:off x="2025750" y="1928690"/>
            <a:ext cx="14236500" cy="5971339"/>
            <a:chOff x="2240593" y="2099883"/>
            <a:chExt cx="9631056" cy="4144573"/>
          </a:xfrm>
        </p:grpSpPr>
        <p:pic>
          <p:nvPicPr>
            <p:cNvPr id="34" name="Picture 2" descr="Albert Einstein">
              <a:extLst>
                <a:ext uri="{FF2B5EF4-FFF2-40B4-BE49-F238E27FC236}">
                  <a16:creationId xmlns:a16="http://schemas.microsoft.com/office/drawing/2014/main" id="{35978CF5-2A4F-C24C-C8EE-ACE99118CF4A}"/>
                </a:ext>
              </a:extLst>
            </p:cNvPr>
            <p:cNvPicPr>
              <a:picLocks noChangeAspect="1" noChangeArrowheads="1"/>
            </p:cNvPicPr>
            <p:nvPr/>
          </p:nvPicPr>
          <p:blipFill>
            <a:blip r:embed="rId16" cstate="print">
              <a:extLst>
                <a:ext uri="{28A0092B-C50C-407E-A947-70E740481C1C}">
                  <a14:useLocalDpi xmlns:a14="http://schemas.microsoft.com/office/drawing/2010/main" val="0"/>
                </a:ext>
              </a:extLst>
            </a:blip>
            <a:srcRect t="9867" b="9867"/>
            <a:stretch>
              <a:fillRect/>
            </a:stretch>
          </p:blipFill>
          <p:spPr bwMode="auto">
            <a:xfrm>
              <a:off x="7344927" y="4277120"/>
              <a:ext cx="1965818" cy="1967336"/>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4" descr="Black History Month">
              <a:extLst>
                <a:ext uri="{FF2B5EF4-FFF2-40B4-BE49-F238E27FC236}">
                  <a16:creationId xmlns:a16="http://schemas.microsoft.com/office/drawing/2014/main" id="{8215B733-0512-DEC9-549F-2403ECFBBC73}"/>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t="8543" b="8543"/>
            <a:stretch>
              <a:fillRect/>
            </a:stretch>
          </p:blipFill>
          <p:spPr bwMode="auto">
            <a:xfrm>
              <a:off x="9885486" y="2099883"/>
              <a:ext cx="1958146" cy="1959658"/>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6" descr="Mahatma Gandhi">
              <a:extLst>
                <a:ext uri="{FF2B5EF4-FFF2-40B4-BE49-F238E27FC236}">
                  <a16:creationId xmlns:a16="http://schemas.microsoft.com/office/drawing/2014/main" id="{F110208F-6BED-ABD7-F312-985C06468E7C}"/>
                </a:ext>
              </a:extLst>
            </p:cNvPr>
            <p:cNvPicPr>
              <a:picLocks noChangeAspect="1" noChangeArrowheads="1"/>
            </p:cNvPicPr>
            <p:nvPr/>
          </p:nvPicPr>
          <p:blipFill>
            <a:blip r:embed="rId18" cstate="print">
              <a:extLst>
                <a:ext uri="{28A0092B-C50C-407E-A947-70E740481C1C}">
                  <a14:useLocalDpi xmlns:a14="http://schemas.microsoft.com/office/drawing/2010/main" val="0"/>
                </a:ext>
              </a:extLst>
            </a:blip>
            <a:srcRect t="14062" b="14062"/>
            <a:stretch>
              <a:fillRect/>
            </a:stretch>
          </p:blipFill>
          <p:spPr bwMode="auto">
            <a:xfrm>
              <a:off x="4786509" y="4277204"/>
              <a:ext cx="1963248" cy="1964764"/>
            </a:xfrm>
            <a:prstGeom prst="rect">
              <a:avLst/>
            </a:prstGeom>
            <a:noFill/>
            <a:extLst>
              <a:ext uri="{909E8E84-426E-40DD-AFC4-6F175D3DCCD1}">
                <a14:hiddenFill xmlns:a14="http://schemas.microsoft.com/office/drawing/2010/main">
                  <a:solidFill>
                    <a:srgbClr val="FFFFFF"/>
                  </a:solidFill>
                </a14:hiddenFill>
              </a:ext>
            </a:extLst>
          </p:spPr>
        </p:pic>
        <p:pic>
          <p:nvPicPr>
            <p:cNvPr id="37" name="Afbeelding 36" descr="Education+Malala">
              <a:extLst>
                <a:ext uri="{FF2B5EF4-FFF2-40B4-BE49-F238E27FC236}">
                  <a16:creationId xmlns:a16="http://schemas.microsoft.com/office/drawing/2014/main" id="{834DD17E-AD1A-58ED-EFF4-D50E50C90A9B}"/>
                </a:ext>
              </a:extLst>
            </p:cNvPr>
            <p:cNvPicPr>
              <a:picLocks noChangeAspect="1"/>
            </p:cNvPicPr>
            <p:nvPr/>
          </p:nvPicPr>
          <p:blipFill rotWithShape="1">
            <a:blip r:embed="rId19">
              <a:extLst>
                <a:ext uri="{28A0092B-C50C-407E-A947-70E740481C1C}">
                  <a14:useLocalDpi xmlns:a14="http://schemas.microsoft.com/office/drawing/2010/main" val="0"/>
                </a:ext>
              </a:extLst>
            </a:blip>
            <a:srcRect r="38246" b="5220"/>
            <a:stretch/>
          </p:blipFill>
          <p:spPr bwMode="auto">
            <a:xfrm>
              <a:off x="2240593" y="4215783"/>
              <a:ext cx="1976276" cy="2026186"/>
            </a:xfrm>
            <a:prstGeom prst="rect">
              <a:avLst/>
            </a:prstGeom>
            <a:noFill/>
            <a:ln>
              <a:noFill/>
            </a:ln>
            <a:extLst>
              <a:ext uri="{53640926-AAD7-44D8-BBD7-CCE9431645EC}">
                <a14:shadowObscured xmlns:a14="http://schemas.microsoft.com/office/drawing/2010/main"/>
              </a:ext>
            </a:extLst>
          </p:spPr>
        </p:pic>
        <p:pic>
          <p:nvPicPr>
            <p:cNvPr id="38" name="Afbeelding 37" descr="Nelson Mandela-Desmond-Tutu">
              <a:extLst>
                <a:ext uri="{FF2B5EF4-FFF2-40B4-BE49-F238E27FC236}">
                  <a16:creationId xmlns:a16="http://schemas.microsoft.com/office/drawing/2014/main" id="{EA596322-A9EE-D364-13EB-3DDC357503B6}"/>
                </a:ext>
              </a:extLst>
            </p:cNvPr>
            <p:cNvPicPr>
              <a:picLocks noChangeAspect="1"/>
            </p:cNvPicPr>
            <p:nvPr/>
          </p:nvPicPr>
          <p:blipFill rotWithShape="1">
            <a:blip r:embed="rId20">
              <a:extLst>
                <a:ext uri="{28A0092B-C50C-407E-A947-70E740481C1C}">
                  <a14:useLocalDpi xmlns:a14="http://schemas.microsoft.com/office/drawing/2010/main" val="0"/>
                </a:ext>
              </a:extLst>
            </a:blip>
            <a:srcRect l="14701" t="1" r="55594" b="49094"/>
            <a:stretch/>
          </p:blipFill>
          <p:spPr bwMode="auto">
            <a:xfrm>
              <a:off x="2240593" y="2117980"/>
              <a:ext cx="1965818" cy="1899614"/>
            </a:xfrm>
            <a:prstGeom prst="rect">
              <a:avLst/>
            </a:prstGeom>
            <a:noFill/>
            <a:ln>
              <a:noFill/>
            </a:ln>
            <a:extLst>
              <a:ext uri="{53640926-AAD7-44D8-BBD7-CCE9431645EC}">
                <a14:shadowObscured xmlns:a14="http://schemas.microsoft.com/office/drawing/2010/main"/>
              </a:ext>
            </a:extLst>
          </p:spPr>
        </p:pic>
        <p:pic>
          <p:nvPicPr>
            <p:cNvPr id="40" name="Afbeelding 39" descr="Marie and Pierre Curie Converse">
              <a:extLst>
                <a:ext uri="{FF2B5EF4-FFF2-40B4-BE49-F238E27FC236}">
                  <a16:creationId xmlns:a16="http://schemas.microsoft.com/office/drawing/2014/main" id="{DAF1C652-7E73-499F-D0C2-7C4FDF9E5BD2}"/>
                </a:ext>
              </a:extLst>
            </p:cNvPr>
            <p:cNvPicPr>
              <a:picLocks noChangeAspect="1"/>
            </p:cNvPicPr>
            <p:nvPr/>
          </p:nvPicPr>
          <p:blipFill rotWithShape="1">
            <a:blip r:embed="rId21" cstate="print">
              <a:extLst>
                <a:ext uri="{28A0092B-C50C-407E-A947-70E740481C1C}">
                  <a14:useLocalDpi xmlns:a14="http://schemas.microsoft.com/office/drawing/2010/main" val="0"/>
                </a:ext>
              </a:extLst>
            </a:blip>
            <a:srcRect l="24886" t="9522" r="35268" b="61783"/>
            <a:stretch/>
          </p:blipFill>
          <p:spPr bwMode="auto">
            <a:xfrm>
              <a:off x="4773973" y="2125873"/>
              <a:ext cx="1958146" cy="1959443"/>
            </a:xfrm>
            <a:prstGeom prst="rect">
              <a:avLst/>
            </a:prstGeom>
            <a:noFill/>
            <a:ln>
              <a:noFill/>
            </a:ln>
            <a:extLst>
              <a:ext uri="{53640926-AAD7-44D8-BBD7-CCE9431645EC}">
                <a14:shadowObscured xmlns:a14="http://schemas.microsoft.com/office/drawing/2010/main"/>
              </a:ext>
            </a:extLst>
          </p:spPr>
        </p:pic>
        <p:pic>
          <p:nvPicPr>
            <p:cNvPr id="41" name="Picture 8" descr="45897884">
              <a:extLst>
                <a:ext uri="{FF2B5EF4-FFF2-40B4-BE49-F238E27FC236}">
                  <a16:creationId xmlns:a16="http://schemas.microsoft.com/office/drawing/2014/main" id="{BE65CF6F-F252-0E13-87EF-F3D86DA8A1E9}"/>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l="16646" r="16646"/>
            <a:stretch>
              <a:fillRect/>
            </a:stretch>
          </p:blipFill>
          <p:spPr bwMode="auto">
            <a:xfrm>
              <a:off x="7344927" y="2099883"/>
              <a:ext cx="1958146" cy="1959658"/>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10" descr="Coronavirus-Covid NWO - Greta Thunberg mostra il QR Code">
              <a:extLst>
                <a:ext uri="{FF2B5EF4-FFF2-40B4-BE49-F238E27FC236}">
                  <a16:creationId xmlns:a16="http://schemas.microsoft.com/office/drawing/2014/main" id="{DBB0C12C-44B4-BD89-9F2D-424C159B024E}"/>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l="12551" r="12551"/>
            <a:stretch>
              <a:fillRect/>
            </a:stretch>
          </p:blipFill>
          <p:spPr bwMode="auto">
            <a:xfrm>
              <a:off x="9905915" y="4277204"/>
              <a:ext cx="1965734" cy="1967252"/>
            </a:xfrm>
            <a:prstGeom prst="rect">
              <a:avLst/>
            </a:prstGeom>
            <a:noFill/>
            <a:extLst>
              <a:ext uri="{909E8E84-426E-40DD-AFC4-6F175D3DCCD1}">
                <a14:hiddenFill xmlns:a14="http://schemas.microsoft.com/office/drawing/2010/main">
                  <a:solidFill>
                    <a:srgbClr val="FFFFFF"/>
                  </a:solidFill>
                </a14:hiddenFill>
              </a:ext>
            </a:extLst>
          </p:spPr>
        </p:pic>
      </p:grpSp>
      <p:sp>
        <p:nvSpPr>
          <p:cNvPr id="23" name="Rechthoek 22">
            <a:extLst>
              <a:ext uri="{FF2B5EF4-FFF2-40B4-BE49-F238E27FC236}">
                <a16:creationId xmlns:a16="http://schemas.microsoft.com/office/drawing/2014/main" id="{96278EF1-A8AC-F4D2-2743-2AAE9AF9A3AB}"/>
              </a:ext>
            </a:extLst>
          </p:cNvPr>
          <p:cNvSpPr/>
          <p:nvPr/>
        </p:nvSpPr>
        <p:spPr>
          <a:xfrm>
            <a:off x="4622332" y="5448300"/>
            <a:ext cx="301510" cy="1733560"/>
          </a:xfrm>
          <a:prstGeom prst="rect">
            <a:avLst/>
          </a:prstGeom>
          <a:solidFill>
            <a:srgbClr val="4F4E53"/>
          </a:solidFill>
          <a:ln>
            <a:solidFill>
              <a:srgbClr val="4F4E5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grpSp>
        <p:nvGrpSpPr>
          <p:cNvPr id="25" name="Group 3">
            <a:extLst>
              <a:ext uri="{FF2B5EF4-FFF2-40B4-BE49-F238E27FC236}">
                <a16:creationId xmlns:a16="http://schemas.microsoft.com/office/drawing/2014/main" id="{94A4E93A-3A52-AF66-819A-24A8D1196190}"/>
              </a:ext>
            </a:extLst>
          </p:cNvPr>
          <p:cNvGrpSpPr/>
          <p:nvPr/>
        </p:nvGrpSpPr>
        <p:grpSpPr>
          <a:xfrm>
            <a:off x="1979707" y="8181990"/>
            <a:ext cx="9645172" cy="1581284"/>
            <a:chOff x="0" y="0"/>
            <a:chExt cx="4478132" cy="474202"/>
          </a:xfrm>
        </p:grpSpPr>
        <p:sp>
          <p:nvSpPr>
            <p:cNvPr id="26" name="Freeform 4">
              <a:extLst>
                <a:ext uri="{FF2B5EF4-FFF2-40B4-BE49-F238E27FC236}">
                  <a16:creationId xmlns:a16="http://schemas.microsoft.com/office/drawing/2014/main" id="{6351782C-4B1B-DF02-32B4-16CEA18EC7A8}"/>
                </a:ext>
              </a:extLst>
            </p:cNvPr>
            <p:cNvSpPr/>
            <p:nvPr/>
          </p:nvSpPr>
          <p:spPr>
            <a:xfrm>
              <a:off x="0" y="0"/>
              <a:ext cx="4478132" cy="474202"/>
            </a:xfrm>
            <a:custGeom>
              <a:avLst/>
              <a:gdLst/>
              <a:ahLst/>
              <a:cxnLst/>
              <a:rect l="l" t="t" r="r" b="b"/>
              <a:pathLst>
                <a:path w="4478132" h="474202">
                  <a:moveTo>
                    <a:pt x="4478132" y="0"/>
                  </a:moveTo>
                  <a:lnTo>
                    <a:pt x="0" y="0"/>
                  </a:lnTo>
                  <a:lnTo>
                    <a:pt x="101600" y="237101"/>
                  </a:lnTo>
                  <a:lnTo>
                    <a:pt x="0" y="474202"/>
                  </a:lnTo>
                  <a:lnTo>
                    <a:pt x="4478132" y="474202"/>
                  </a:lnTo>
                  <a:lnTo>
                    <a:pt x="4376532" y="237101"/>
                  </a:lnTo>
                  <a:lnTo>
                    <a:pt x="4478132" y="0"/>
                  </a:lnTo>
                  <a:close/>
                </a:path>
              </a:pathLst>
            </a:custGeom>
            <a:solidFill>
              <a:srgbClr val="3D4984"/>
            </a:solidFill>
          </p:spPr>
          <p:txBody>
            <a:bodyPr/>
            <a:lstStyle/>
            <a:p>
              <a:endParaRPr lang="nl-NL"/>
            </a:p>
          </p:txBody>
        </p:sp>
        <p:sp>
          <p:nvSpPr>
            <p:cNvPr id="27" name="TextBox 5">
              <a:extLst>
                <a:ext uri="{FF2B5EF4-FFF2-40B4-BE49-F238E27FC236}">
                  <a16:creationId xmlns:a16="http://schemas.microsoft.com/office/drawing/2014/main" id="{EBB381EA-D7D1-1304-154D-7584ABCB2C17}"/>
                </a:ext>
              </a:extLst>
            </p:cNvPr>
            <p:cNvSpPr txBox="1"/>
            <p:nvPr/>
          </p:nvSpPr>
          <p:spPr>
            <a:xfrm>
              <a:off x="88900" y="-38100"/>
              <a:ext cx="4300332" cy="512302"/>
            </a:xfrm>
            <a:prstGeom prst="rect">
              <a:avLst/>
            </a:prstGeom>
          </p:spPr>
          <p:txBody>
            <a:bodyPr lIns="50800" tIns="50800" rIns="50800" bIns="50800" rtlCol="0" anchor="ctr"/>
            <a:lstStyle/>
            <a:p>
              <a:pPr algn="ctr">
                <a:lnSpc>
                  <a:spcPts val="2748"/>
                </a:lnSpc>
              </a:pPr>
              <a:endParaRPr/>
            </a:p>
          </p:txBody>
        </p:sp>
      </p:grpSp>
      <p:sp>
        <p:nvSpPr>
          <p:cNvPr id="29" name="TextBox 8">
            <a:extLst>
              <a:ext uri="{FF2B5EF4-FFF2-40B4-BE49-F238E27FC236}">
                <a16:creationId xmlns:a16="http://schemas.microsoft.com/office/drawing/2014/main" id="{EEF79BD8-6C7D-3723-06C3-7B39E04C2A82}"/>
              </a:ext>
            </a:extLst>
          </p:cNvPr>
          <p:cNvSpPr txBox="1"/>
          <p:nvPr/>
        </p:nvSpPr>
        <p:spPr>
          <a:xfrm>
            <a:off x="2619240" y="8347800"/>
            <a:ext cx="8353560" cy="1231106"/>
          </a:xfrm>
          <a:prstGeom prst="rect">
            <a:avLst/>
          </a:prstGeom>
        </p:spPr>
        <p:txBody>
          <a:bodyPr wrap="square" lIns="0" tIns="0" rIns="0" bIns="0" rtlCol="0" anchor="t">
            <a:spAutoFit/>
          </a:bodyPr>
          <a:lstStyle/>
          <a:p>
            <a:r>
              <a:rPr lang="en-US" sz="4000" dirty="0" err="1">
                <a:solidFill>
                  <a:srgbClr val="FFFFFF"/>
                </a:solidFill>
                <a:latin typeface="Scripter"/>
              </a:rPr>
              <a:t>Klassikaal</a:t>
            </a:r>
            <a:r>
              <a:rPr lang="en-US" sz="4000" dirty="0">
                <a:solidFill>
                  <a:srgbClr val="FFFFFF"/>
                </a:solidFill>
                <a:latin typeface="Scripter"/>
              </a:rPr>
              <a:t> </a:t>
            </a:r>
            <a:r>
              <a:rPr lang="en-US" sz="4000" dirty="0">
                <a:solidFill>
                  <a:srgbClr val="FFFFFF"/>
                </a:solidFill>
                <a:latin typeface="Scripter"/>
                <a:sym typeface="Wingdings" panose="05000000000000000000" pitchFamily="2" charset="2"/>
              </a:rPr>
              <a:t> </a:t>
            </a:r>
            <a:r>
              <a:rPr lang="en-US" sz="4000" dirty="0" err="1">
                <a:solidFill>
                  <a:srgbClr val="FFFFFF"/>
                </a:solidFill>
                <a:latin typeface="Scripter"/>
                <a:sym typeface="Wingdings" panose="05000000000000000000" pitchFamily="2" charset="2"/>
              </a:rPr>
              <a:t>schrijf</a:t>
            </a:r>
            <a:r>
              <a:rPr lang="en-US" sz="4000" dirty="0">
                <a:solidFill>
                  <a:srgbClr val="FFFFFF"/>
                </a:solidFill>
                <a:latin typeface="Scripter"/>
                <a:sym typeface="Wingdings" panose="05000000000000000000" pitchFamily="2" charset="2"/>
              </a:rPr>
              <a:t> </a:t>
            </a:r>
            <a:r>
              <a:rPr lang="en-US" sz="4000" dirty="0" err="1">
                <a:solidFill>
                  <a:srgbClr val="FFFFFF"/>
                </a:solidFill>
                <a:latin typeface="Scripter"/>
                <a:sym typeface="Wingdings" panose="05000000000000000000" pitchFamily="2" charset="2"/>
              </a:rPr>
              <a:t>welke</a:t>
            </a:r>
            <a:r>
              <a:rPr lang="en-US" sz="4000" dirty="0">
                <a:solidFill>
                  <a:srgbClr val="FFFFFF"/>
                </a:solidFill>
                <a:latin typeface="Scripter"/>
                <a:sym typeface="Wingdings" panose="05000000000000000000" pitchFamily="2" charset="2"/>
              </a:rPr>
              <a:t> je </a:t>
            </a:r>
            <a:r>
              <a:rPr lang="en-US" sz="4000" dirty="0" err="1">
                <a:solidFill>
                  <a:srgbClr val="FFFFFF"/>
                </a:solidFill>
                <a:latin typeface="Scripter"/>
                <a:sym typeface="Wingdings" panose="05000000000000000000" pitchFamily="2" charset="2"/>
              </a:rPr>
              <a:t>niet</a:t>
            </a:r>
            <a:r>
              <a:rPr lang="en-US" sz="4000" dirty="0">
                <a:solidFill>
                  <a:srgbClr val="FFFFFF"/>
                </a:solidFill>
                <a:latin typeface="Scripter"/>
                <a:sym typeface="Wingdings" panose="05000000000000000000" pitchFamily="2" charset="2"/>
              </a:rPr>
              <a:t> had mee !</a:t>
            </a:r>
            <a:endParaRPr lang="en-US" sz="4000" dirty="0">
              <a:solidFill>
                <a:srgbClr val="FFFFFF"/>
              </a:solidFill>
              <a:latin typeface="Scripter"/>
            </a:endParaRPr>
          </a:p>
        </p:txBody>
      </p:sp>
    </p:spTree>
    <p:extLst>
      <p:ext uri="{BB962C8B-B14F-4D97-AF65-F5344CB8AC3E}">
        <p14:creationId xmlns:p14="http://schemas.microsoft.com/office/powerpoint/2010/main" val="12914592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txBody>
          <a:bodyPr/>
          <a:lstStyle/>
          <a:p>
            <a:endParaRPr lang="nl-NL" dirty="0"/>
          </a:p>
        </p:txBody>
      </p:sp>
      <p:sp>
        <p:nvSpPr>
          <p:cNvPr id="6" name="Freeform 6"/>
          <p:cNvSpPr/>
          <p:nvPr/>
        </p:nvSpPr>
        <p:spPr>
          <a:xfrm rot="-5400000">
            <a:off x="3129634" y="2454517"/>
            <a:ext cx="5565686" cy="7974166"/>
          </a:xfrm>
          <a:custGeom>
            <a:avLst/>
            <a:gdLst/>
            <a:ahLst/>
            <a:cxnLst/>
            <a:rect l="l" t="t" r="r" b="b"/>
            <a:pathLst>
              <a:path w="5565686" h="7974166">
                <a:moveTo>
                  <a:pt x="0" y="0"/>
                </a:moveTo>
                <a:lnTo>
                  <a:pt x="5565686" y="0"/>
                </a:lnTo>
                <a:lnTo>
                  <a:pt x="5565686" y="7974167"/>
                </a:lnTo>
                <a:lnTo>
                  <a:pt x="0" y="7974167"/>
                </a:lnTo>
                <a:lnTo>
                  <a:pt x="0" y="0"/>
                </a:lnTo>
                <a:close/>
              </a:path>
            </a:pathLst>
          </a:custGeom>
          <a:blipFill>
            <a:blip r:embed="rId4">
              <a:extLst>
                <a:ext uri="{96DAC541-7B7A-43D3-8B79-37D633B846F1}">
                  <asvg:svgBlip xmlns:asvg="http://schemas.microsoft.com/office/drawing/2016/SVG/main" r:embed="rId5"/>
                </a:ext>
              </a:extLst>
            </a:blip>
            <a:stretch>
              <a:fillRect l="-519" r="-519"/>
            </a:stretch>
          </a:blipFill>
        </p:spPr>
        <p:txBody>
          <a:bodyPr/>
          <a:lstStyle/>
          <a:p>
            <a:endParaRPr lang="nl-NL"/>
          </a:p>
        </p:txBody>
      </p:sp>
      <p:sp>
        <p:nvSpPr>
          <p:cNvPr id="7" name="TextBox 7"/>
          <p:cNvSpPr txBox="1"/>
          <p:nvPr/>
        </p:nvSpPr>
        <p:spPr>
          <a:xfrm>
            <a:off x="3083983" y="5535469"/>
            <a:ext cx="5968145" cy="1576009"/>
          </a:xfrm>
          <a:prstGeom prst="rect">
            <a:avLst/>
          </a:prstGeom>
        </p:spPr>
        <p:txBody>
          <a:bodyPr lIns="0" tIns="0" rIns="0" bIns="0" rtlCol="0" anchor="t">
            <a:spAutoFit/>
          </a:bodyPr>
          <a:lstStyle/>
          <a:p>
            <a:pPr algn="ctr">
              <a:lnSpc>
                <a:spcPts val="6250"/>
              </a:lnSpc>
            </a:pPr>
            <a:r>
              <a:rPr lang="en-US" sz="5000" dirty="0" err="1">
                <a:solidFill>
                  <a:srgbClr val="000000"/>
                </a:solidFill>
                <a:latin typeface="Antic Bold"/>
              </a:rPr>
              <a:t>Zijn</a:t>
            </a:r>
            <a:r>
              <a:rPr lang="en-US" sz="5000" dirty="0">
                <a:solidFill>
                  <a:srgbClr val="000000"/>
                </a:solidFill>
                <a:latin typeface="Antic Bold"/>
              </a:rPr>
              <a:t> al </a:t>
            </a:r>
            <a:r>
              <a:rPr lang="en-US" sz="5000" dirty="0" err="1">
                <a:solidFill>
                  <a:srgbClr val="000000"/>
                </a:solidFill>
                <a:latin typeface="Antic Bold"/>
              </a:rPr>
              <a:t>deze</a:t>
            </a:r>
            <a:r>
              <a:rPr lang="en-US" sz="5000" dirty="0">
                <a:solidFill>
                  <a:srgbClr val="000000"/>
                </a:solidFill>
                <a:latin typeface="Antic Bold"/>
              </a:rPr>
              <a:t> </a:t>
            </a:r>
            <a:r>
              <a:rPr lang="en-US" sz="5000" dirty="0" err="1">
                <a:solidFill>
                  <a:srgbClr val="000000"/>
                </a:solidFill>
                <a:latin typeface="Antic Bold"/>
              </a:rPr>
              <a:t>mensen</a:t>
            </a:r>
            <a:r>
              <a:rPr lang="en-US" sz="5000" dirty="0">
                <a:solidFill>
                  <a:srgbClr val="000000"/>
                </a:solidFill>
                <a:latin typeface="Antic Bold"/>
              </a:rPr>
              <a:t> </a:t>
            </a:r>
            <a:r>
              <a:rPr lang="en-US" sz="5000" dirty="0" err="1">
                <a:solidFill>
                  <a:srgbClr val="000000"/>
                </a:solidFill>
                <a:latin typeface="Antic Bold"/>
              </a:rPr>
              <a:t>wel</a:t>
            </a:r>
            <a:r>
              <a:rPr lang="en-US" sz="5000" dirty="0">
                <a:solidFill>
                  <a:srgbClr val="000000"/>
                </a:solidFill>
                <a:latin typeface="Antic Bold"/>
              </a:rPr>
              <a:t> zo </a:t>
            </a:r>
            <a:r>
              <a:rPr lang="en-US" sz="5000" dirty="0" err="1">
                <a:solidFill>
                  <a:srgbClr val="000000"/>
                </a:solidFill>
                <a:latin typeface="Antic Bold"/>
              </a:rPr>
              <a:t>inspirerend</a:t>
            </a:r>
            <a:r>
              <a:rPr lang="en-US" sz="5000" dirty="0">
                <a:solidFill>
                  <a:srgbClr val="000000"/>
                </a:solidFill>
                <a:latin typeface="Antic Bold"/>
              </a:rPr>
              <a:t>?</a:t>
            </a:r>
            <a:endParaRPr lang="en-US" sz="5000" dirty="0">
              <a:solidFill>
                <a:srgbClr val="000000"/>
              </a:solidFill>
              <a:latin typeface="Antic"/>
            </a:endParaRPr>
          </a:p>
        </p:txBody>
      </p:sp>
      <p:grpSp>
        <p:nvGrpSpPr>
          <p:cNvPr id="8" name="Group 8"/>
          <p:cNvGrpSpPr/>
          <p:nvPr/>
        </p:nvGrpSpPr>
        <p:grpSpPr>
          <a:xfrm>
            <a:off x="642546" y="813064"/>
            <a:ext cx="17035072" cy="1800486"/>
            <a:chOff x="0" y="0"/>
            <a:chExt cx="4486603" cy="474202"/>
          </a:xfrm>
        </p:grpSpPr>
        <p:sp>
          <p:nvSpPr>
            <p:cNvPr id="9" name="Freeform 9"/>
            <p:cNvSpPr/>
            <p:nvPr/>
          </p:nvSpPr>
          <p:spPr>
            <a:xfrm>
              <a:off x="0" y="0"/>
              <a:ext cx="4486603" cy="474202"/>
            </a:xfrm>
            <a:custGeom>
              <a:avLst/>
              <a:gdLst/>
              <a:ahLst/>
              <a:cxnLst/>
              <a:rect l="l" t="t" r="r" b="b"/>
              <a:pathLst>
                <a:path w="4486603" h="474202">
                  <a:moveTo>
                    <a:pt x="4486603" y="0"/>
                  </a:moveTo>
                  <a:lnTo>
                    <a:pt x="0" y="0"/>
                  </a:lnTo>
                  <a:lnTo>
                    <a:pt x="101600" y="237101"/>
                  </a:lnTo>
                  <a:lnTo>
                    <a:pt x="0" y="474202"/>
                  </a:lnTo>
                  <a:lnTo>
                    <a:pt x="4486603" y="474202"/>
                  </a:lnTo>
                  <a:lnTo>
                    <a:pt x="4385003" y="237101"/>
                  </a:lnTo>
                  <a:lnTo>
                    <a:pt x="4486603" y="0"/>
                  </a:lnTo>
                  <a:close/>
                </a:path>
              </a:pathLst>
            </a:custGeom>
            <a:solidFill>
              <a:srgbClr val="3D4984"/>
            </a:solidFill>
          </p:spPr>
          <p:txBody>
            <a:bodyPr/>
            <a:lstStyle/>
            <a:p>
              <a:endParaRPr lang="nl-NL"/>
            </a:p>
          </p:txBody>
        </p:sp>
        <p:sp>
          <p:nvSpPr>
            <p:cNvPr id="10" name="TextBox 10"/>
            <p:cNvSpPr txBox="1"/>
            <p:nvPr/>
          </p:nvSpPr>
          <p:spPr>
            <a:xfrm>
              <a:off x="88900" y="-38100"/>
              <a:ext cx="4308803" cy="512302"/>
            </a:xfrm>
            <a:prstGeom prst="rect">
              <a:avLst/>
            </a:prstGeom>
          </p:spPr>
          <p:txBody>
            <a:bodyPr lIns="50800" tIns="50800" rIns="50800" bIns="50800" rtlCol="0" anchor="ctr"/>
            <a:lstStyle/>
            <a:p>
              <a:pPr algn="ctr">
                <a:lnSpc>
                  <a:spcPts val="2748"/>
                </a:lnSpc>
              </a:pPr>
              <a:endParaRPr/>
            </a:p>
          </p:txBody>
        </p:sp>
      </p:grpSp>
      <p:sp>
        <p:nvSpPr>
          <p:cNvPr id="11" name="TextBox 11"/>
          <p:cNvSpPr txBox="1"/>
          <p:nvPr/>
        </p:nvSpPr>
        <p:spPr>
          <a:xfrm>
            <a:off x="1028700" y="894869"/>
            <a:ext cx="16230600" cy="1583254"/>
          </a:xfrm>
          <a:prstGeom prst="rect">
            <a:avLst/>
          </a:prstGeom>
        </p:spPr>
        <p:txBody>
          <a:bodyPr lIns="0" tIns="0" rIns="0" bIns="0" rtlCol="0" anchor="t">
            <a:spAutoFit/>
          </a:bodyPr>
          <a:lstStyle/>
          <a:p>
            <a:pPr algn="ctr">
              <a:lnSpc>
                <a:spcPts val="13999"/>
              </a:lnSpc>
            </a:pPr>
            <a:r>
              <a:rPr lang="en-US" sz="9999" dirty="0" err="1">
                <a:solidFill>
                  <a:srgbClr val="FFFFFF"/>
                </a:solidFill>
                <a:latin typeface="Scripter"/>
              </a:rPr>
              <a:t>Kritisch</a:t>
            </a:r>
            <a:r>
              <a:rPr lang="en-US" sz="9999" dirty="0">
                <a:solidFill>
                  <a:srgbClr val="FFFFFF"/>
                </a:solidFill>
                <a:latin typeface="Scripter"/>
              </a:rPr>
              <a:t> </a:t>
            </a:r>
            <a:r>
              <a:rPr lang="en-US" sz="9999" dirty="0" err="1">
                <a:solidFill>
                  <a:srgbClr val="FFFFFF"/>
                </a:solidFill>
                <a:latin typeface="Scripter"/>
              </a:rPr>
              <a:t>denken</a:t>
            </a:r>
            <a:endParaRPr lang="en-US" sz="9999" dirty="0">
              <a:solidFill>
                <a:srgbClr val="FFFFFF"/>
              </a:solidFill>
              <a:latin typeface="Scripter"/>
            </a:endParaRPr>
          </a:p>
        </p:txBody>
      </p:sp>
      <p:sp>
        <p:nvSpPr>
          <p:cNvPr id="16" name="Freeform 7">
            <a:extLst>
              <a:ext uri="{FF2B5EF4-FFF2-40B4-BE49-F238E27FC236}">
                <a16:creationId xmlns:a16="http://schemas.microsoft.com/office/drawing/2014/main" id="{98BB8E4C-4AC3-E20B-C88D-BADCBBAFEA15}"/>
              </a:ext>
            </a:extLst>
          </p:cNvPr>
          <p:cNvSpPr/>
          <p:nvPr/>
        </p:nvSpPr>
        <p:spPr>
          <a:xfrm>
            <a:off x="15769926" y="1088773"/>
            <a:ext cx="1102442" cy="1104406"/>
          </a:xfrm>
          <a:custGeom>
            <a:avLst/>
            <a:gdLst/>
            <a:ahLst/>
            <a:cxnLst/>
            <a:rect l="l" t="t" r="r" b="b"/>
            <a:pathLst>
              <a:path w="4618371" h="5070068">
                <a:moveTo>
                  <a:pt x="0" y="0"/>
                </a:moveTo>
                <a:lnTo>
                  <a:pt x="4618371" y="0"/>
                </a:lnTo>
                <a:lnTo>
                  <a:pt x="4618371" y="5070068"/>
                </a:lnTo>
                <a:lnTo>
                  <a:pt x="0" y="5070068"/>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nl-NL"/>
          </a:p>
        </p:txBody>
      </p:sp>
      <p:pic>
        <p:nvPicPr>
          <p:cNvPr id="17" name="Afbeelding 16" descr="Afbeelding met illustratie, creativiteit&#10;&#10;Beschrijving automatisch gegenereerd met lage betrouwbaarheid">
            <a:extLst>
              <a:ext uri="{FF2B5EF4-FFF2-40B4-BE49-F238E27FC236}">
                <a16:creationId xmlns:a16="http://schemas.microsoft.com/office/drawing/2014/main" id="{FBE6B356-3A79-6876-45FF-21F7BE71158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370005" y="4210324"/>
            <a:ext cx="3942177" cy="4226298"/>
          </a:xfrm>
          <a:prstGeom prst="rect">
            <a:avLst/>
          </a:prstGeom>
        </p:spPr>
      </p:pic>
    </p:spTree>
    <p:extLst>
      <p:ext uri="{BB962C8B-B14F-4D97-AF65-F5344CB8AC3E}">
        <p14:creationId xmlns:p14="http://schemas.microsoft.com/office/powerpoint/2010/main" val="3853266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txBody>
          <a:bodyPr/>
          <a:lstStyle/>
          <a:p>
            <a:endParaRPr lang="nl-NL"/>
          </a:p>
        </p:txBody>
      </p:sp>
      <p:sp>
        <p:nvSpPr>
          <p:cNvPr id="3" name="Freeform 3"/>
          <p:cNvSpPr/>
          <p:nvPr/>
        </p:nvSpPr>
        <p:spPr>
          <a:xfrm rot="-2104014">
            <a:off x="1119125" y="1172488"/>
            <a:ext cx="4862142" cy="4296366"/>
          </a:xfrm>
          <a:custGeom>
            <a:avLst/>
            <a:gdLst/>
            <a:ahLst/>
            <a:cxnLst/>
            <a:rect l="l" t="t" r="r" b="b"/>
            <a:pathLst>
              <a:path w="4862142" h="4296366">
                <a:moveTo>
                  <a:pt x="0" y="0"/>
                </a:moveTo>
                <a:lnTo>
                  <a:pt x="4862142" y="0"/>
                </a:lnTo>
                <a:lnTo>
                  <a:pt x="4862142" y="4296365"/>
                </a:lnTo>
                <a:lnTo>
                  <a:pt x="0" y="429636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nl-NL"/>
          </a:p>
        </p:txBody>
      </p:sp>
      <p:grpSp>
        <p:nvGrpSpPr>
          <p:cNvPr id="4" name="Group 4"/>
          <p:cNvGrpSpPr/>
          <p:nvPr/>
        </p:nvGrpSpPr>
        <p:grpSpPr>
          <a:xfrm>
            <a:off x="234289" y="165693"/>
            <a:ext cx="18053711" cy="9854607"/>
            <a:chOff x="0" y="0"/>
            <a:chExt cx="18054002" cy="10307532"/>
          </a:xfrm>
        </p:grpSpPr>
        <p:grpSp>
          <p:nvGrpSpPr>
            <p:cNvPr id="5" name="Group 5"/>
            <p:cNvGrpSpPr/>
            <p:nvPr/>
          </p:nvGrpSpPr>
          <p:grpSpPr>
            <a:xfrm rot="-208414">
              <a:off x="259418" y="516605"/>
              <a:ext cx="17328616" cy="9088764"/>
              <a:chOff x="0" y="0"/>
              <a:chExt cx="3077638" cy="1614204"/>
            </a:xfrm>
          </p:grpSpPr>
          <p:sp>
            <p:nvSpPr>
              <p:cNvPr id="6" name="Freeform 6"/>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7" name="TextBox 7"/>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rot="191834">
              <a:off x="485416" y="742603"/>
              <a:ext cx="17328616" cy="9088764"/>
              <a:chOff x="0" y="0"/>
              <a:chExt cx="3077638" cy="1614204"/>
            </a:xfrm>
          </p:grpSpPr>
          <p:sp>
            <p:nvSpPr>
              <p:cNvPr id="9" name="Freeform 9"/>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0" name="TextBox 10"/>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rot="-66823">
              <a:off x="485416" y="742603"/>
              <a:ext cx="17328616" cy="9088764"/>
              <a:chOff x="0" y="0"/>
              <a:chExt cx="3077638" cy="1614204"/>
            </a:xfrm>
          </p:grpSpPr>
          <p:sp>
            <p:nvSpPr>
              <p:cNvPr id="12" name="Freeform 12"/>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3" name="TextBox 13"/>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485416" y="742603"/>
              <a:ext cx="17328616" cy="9088764"/>
              <a:chOff x="0" y="0"/>
              <a:chExt cx="3077638" cy="1614204"/>
            </a:xfrm>
          </p:grpSpPr>
          <p:sp>
            <p:nvSpPr>
              <p:cNvPr id="15" name="Freeform 15"/>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6" name="TextBox 16"/>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sp>
        <p:nvSpPr>
          <p:cNvPr id="17" name="Freeform 17"/>
          <p:cNvSpPr/>
          <p:nvPr/>
        </p:nvSpPr>
        <p:spPr>
          <a:xfrm rot="8444248" flipH="1">
            <a:off x="14085315" y="6502797"/>
            <a:ext cx="3477159" cy="4586181"/>
          </a:xfrm>
          <a:custGeom>
            <a:avLst/>
            <a:gdLst/>
            <a:ahLst/>
            <a:cxnLst/>
            <a:rect l="l" t="t" r="r" b="b"/>
            <a:pathLst>
              <a:path w="3477159" h="4586181">
                <a:moveTo>
                  <a:pt x="3477159" y="0"/>
                </a:moveTo>
                <a:lnTo>
                  <a:pt x="0" y="0"/>
                </a:lnTo>
                <a:lnTo>
                  <a:pt x="0" y="4586181"/>
                </a:lnTo>
                <a:lnTo>
                  <a:pt x="3477159" y="4586181"/>
                </a:lnTo>
                <a:lnTo>
                  <a:pt x="3477159"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nl-NL"/>
          </a:p>
        </p:txBody>
      </p:sp>
      <p:grpSp>
        <p:nvGrpSpPr>
          <p:cNvPr id="18" name="Group 18"/>
          <p:cNvGrpSpPr/>
          <p:nvPr/>
        </p:nvGrpSpPr>
        <p:grpSpPr>
          <a:xfrm>
            <a:off x="15169228" y="-301732"/>
            <a:ext cx="3533862" cy="3381444"/>
            <a:chOff x="0" y="0"/>
            <a:chExt cx="4711816" cy="4508593"/>
          </a:xfrm>
        </p:grpSpPr>
        <p:sp>
          <p:nvSpPr>
            <p:cNvPr id="19" name="Freeform 19"/>
            <p:cNvSpPr/>
            <p:nvPr/>
          </p:nvSpPr>
          <p:spPr>
            <a:xfrm rot="5002884">
              <a:off x="148194" y="62100"/>
              <a:ext cx="1890659" cy="1982343"/>
            </a:xfrm>
            <a:custGeom>
              <a:avLst/>
              <a:gdLst/>
              <a:ahLst/>
              <a:cxnLst/>
              <a:rect l="l" t="t" r="r" b="b"/>
              <a:pathLst>
                <a:path w="1890659" h="1982343">
                  <a:moveTo>
                    <a:pt x="0" y="0"/>
                  </a:moveTo>
                  <a:lnTo>
                    <a:pt x="1890660" y="0"/>
                  </a:lnTo>
                  <a:lnTo>
                    <a:pt x="1890660" y="1982343"/>
                  </a:lnTo>
                  <a:lnTo>
                    <a:pt x="0" y="1982343"/>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nl-NL"/>
            </a:p>
          </p:txBody>
        </p:sp>
        <p:sp>
          <p:nvSpPr>
            <p:cNvPr id="20" name="Freeform 20"/>
            <p:cNvSpPr/>
            <p:nvPr/>
          </p:nvSpPr>
          <p:spPr>
            <a:xfrm rot="10739848">
              <a:off x="2803959" y="1115372"/>
              <a:ext cx="1890659" cy="1982343"/>
            </a:xfrm>
            <a:custGeom>
              <a:avLst/>
              <a:gdLst/>
              <a:ahLst/>
              <a:cxnLst/>
              <a:rect l="l" t="t" r="r" b="b"/>
              <a:pathLst>
                <a:path w="1890659" h="1982343">
                  <a:moveTo>
                    <a:pt x="0" y="0"/>
                  </a:moveTo>
                  <a:lnTo>
                    <a:pt x="1890660" y="0"/>
                  </a:lnTo>
                  <a:lnTo>
                    <a:pt x="1890660" y="1982342"/>
                  </a:lnTo>
                  <a:lnTo>
                    <a:pt x="0" y="198234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nl-NL"/>
            </a:p>
          </p:txBody>
        </p:sp>
        <p:sp>
          <p:nvSpPr>
            <p:cNvPr id="21" name="Freeform 21"/>
            <p:cNvSpPr/>
            <p:nvPr/>
          </p:nvSpPr>
          <p:spPr>
            <a:xfrm rot="1377244">
              <a:off x="1241718" y="2236061"/>
              <a:ext cx="1890659" cy="1982343"/>
            </a:xfrm>
            <a:custGeom>
              <a:avLst/>
              <a:gdLst/>
              <a:ahLst/>
              <a:cxnLst/>
              <a:rect l="l" t="t" r="r" b="b"/>
              <a:pathLst>
                <a:path w="1890659" h="1982343">
                  <a:moveTo>
                    <a:pt x="0" y="0"/>
                  </a:moveTo>
                  <a:lnTo>
                    <a:pt x="1890659" y="0"/>
                  </a:lnTo>
                  <a:lnTo>
                    <a:pt x="1890659" y="1982343"/>
                  </a:lnTo>
                  <a:lnTo>
                    <a:pt x="0" y="1982343"/>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nl-NL"/>
            </a:p>
          </p:txBody>
        </p:sp>
      </p:grpSp>
      <p:sp>
        <p:nvSpPr>
          <p:cNvPr id="22" name="Freeform 22"/>
          <p:cNvSpPr/>
          <p:nvPr/>
        </p:nvSpPr>
        <p:spPr>
          <a:xfrm rot="-5130068">
            <a:off x="-1522480" y="6898471"/>
            <a:ext cx="4504411" cy="4584642"/>
          </a:xfrm>
          <a:custGeom>
            <a:avLst/>
            <a:gdLst/>
            <a:ahLst/>
            <a:cxnLst/>
            <a:rect l="l" t="t" r="r" b="b"/>
            <a:pathLst>
              <a:path w="4504411" h="4584642">
                <a:moveTo>
                  <a:pt x="0" y="0"/>
                </a:moveTo>
                <a:lnTo>
                  <a:pt x="4504411" y="0"/>
                </a:lnTo>
                <a:lnTo>
                  <a:pt x="4504411" y="4584642"/>
                </a:lnTo>
                <a:lnTo>
                  <a:pt x="0" y="4584642"/>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nl-NL"/>
          </a:p>
        </p:txBody>
      </p:sp>
      <p:grpSp>
        <p:nvGrpSpPr>
          <p:cNvPr id="24" name="Groep 23">
            <a:extLst>
              <a:ext uri="{FF2B5EF4-FFF2-40B4-BE49-F238E27FC236}">
                <a16:creationId xmlns:a16="http://schemas.microsoft.com/office/drawing/2014/main" id="{ABFC8346-F628-CFDA-9B7B-4BBB55FB8521}"/>
              </a:ext>
            </a:extLst>
          </p:cNvPr>
          <p:cNvGrpSpPr/>
          <p:nvPr/>
        </p:nvGrpSpPr>
        <p:grpSpPr>
          <a:xfrm>
            <a:off x="2025750" y="1928690"/>
            <a:ext cx="14236500" cy="5971339"/>
            <a:chOff x="2240593" y="2099883"/>
            <a:chExt cx="9631056" cy="4144573"/>
          </a:xfrm>
        </p:grpSpPr>
        <p:pic>
          <p:nvPicPr>
            <p:cNvPr id="34" name="Picture 2" descr="Albert Einstein">
              <a:extLst>
                <a:ext uri="{FF2B5EF4-FFF2-40B4-BE49-F238E27FC236}">
                  <a16:creationId xmlns:a16="http://schemas.microsoft.com/office/drawing/2014/main" id="{35978CF5-2A4F-C24C-C8EE-ACE99118CF4A}"/>
                </a:ext>
              </a:extLst>
            </p:cNvPr>
            <p:cNvPicPr>
              <a:picLocks noChangeAspect="1" noChangeArrowheads="1"/>
            </p:cNvPicPr>
            <p:nvPr/>
          </p:nvPicPr>
          <p:blipFill>
            <a:blip r:embed="rId16" cstate="print">
              <a:extLst>
                <a:ext uri="{28A0092B-C50C-407E-A947-70E740481C1C}">
                  <a14:useLocalDpi xmlns:a14="http://schemas.microsoft.com/office/drawing/2010/main" val="0"/>
                </a:ext>
              </a:extLst>
            </a:blip>
            <a:srcRect t="9867" b="9867"/>
            <a:stretch>
              <a:fillRect/>
            </a:stretch>
          </p:blipFill>
          <p:spPr bwMode="auto">
            <a:xfrm>
              <a:off x="7344927" y="4277120"/>
              <a:ext cx="1965818" cy="1967336"/>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4" descr="Black History Month">
              <a:extLst>
                <a:ext uri="{FF2B5EF4-FFF2-40B4-BE49-F238E27FC236}">
                  <a16:creationId xmlns:a16="http://schemas.microsoft.com/office/drawing/2014/main" id="{8215B733-0512-DEC9-549F-2403ECFBBC73}"/>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t="8543" b="8543"/>
            <a:stretch>
              <a:fillRect/>
            </a:stretch>
          </p:blipFill>
          <p:spPr bwMode="auto">
            <a:xfrm>
              <a:off x="9885486" y="2099883"/>
              <a:ext cx="1958146" cy="1959658"/>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6" descr="Mahatma Gandhi">
              <a:extLst>
                <a:ext uri="{FF2B5EF4-FFF2-40B4-BE49-F238E27FC236}">
                  <a16:creationId xmlns:a16="http://schemas.microsoft.com/office/drawing/2014/main" id="{F110208F-6BED-ABD7-F312-985C06468E7C}"/>
                </a:ext>
              </a:extLst>
            </p:cNvPr>
            <p:cNvPicPr>
              <a:picLocks noChangeAspect="1" noChangeArrowheads="1"/>
            </p:cNvPicPr>
            <p:nvPr/>
          </p:nvPicPr>
          <p:blipFill>
            <a:blip r:embed="rId18" cstate="print">
              <a:extLst>
                <a:ext uri="{28A0092B-C50C-407E-A947-70E740481C1C}">
                  <a14:useLocalDpi xmlns:a14="http://schemas.microsoft.com/office/drawing/2010/main" val="0"/>
                </a:ext>
              </a:extLst>
            </a:blip>
            <a:srcRect t="14062" b="14062"/>
            <a:stretch>
              <a:fillRect/>
            </a:stretch>
          </p:blipFill>
          <p:spPr bwMode="auto">
            <a:xfrm>
              <a:off x="4786509" y="4277204"/>
              <a:ext cx="1963248" cy="1964764"/>
            </a:xfrm>
            <a:prstGeom prst="rect">
              <a:avLst/>
            </a:prstGeom>
            <a:noFill/>
            <a:extLst>
              <a:ext uri="{909E8E84-426E-40DD-AFC4-6F175D3DCCD1}">
                <a14:hiddenFill xmlns:a14="http://schemas.microsoft.com/office/drawing/2010/main">
                  <a:solidFill>
                    <a:srgbClr val="FFFFFF"/>
                  </a:solidFill>
                </a14:hiddenFill>
              </a:ext>
            </a:extLst>
          </p:spPr>
        </p:pic>
        <p:pic>
          <p:nvPicPr>
            <p:cNvPr id="37" name="Afbeelding 36" descr="Education+Malala">
              <a:extLst>
                <a:ext uri="{FF2B5EF4-FFF2-40B4-BE49-F238E27FC236}">
                  <a16:creationId xmlns:a16="http://schemas.microsoft.com/office/drawing/2014/main" id="{834DD17E-AD1A-58ED-EFF4-D50E50C90A9B}"/>
                </a:ext>
              </a:extLst>
            </p:cNvPr>
            <p:cNvPicPr>
              <a:picLocks noChangeAspect="1"/>
            </p:cNvPicPr>
            <p:nvPr/>
          </p:nvPicPr>
          <p:blipFill rotWithShape="1">
            <a:blip r:embed="rId19">
              <a:extLst>
                <a:ext uri="{28A0092B-C50C-407E-A947-70E740481C1C}">
                  <a14:useLocalDpi xmlns:a14="http://schemas.microsoft.com/office/drawing/2010/main" val="0"/>
                </a:ext>
              </a:extLst>
            </a:blip>
            <a:srcRect r="38246" b="5220"/>
            <a:stretch/>
          </p:blipFill>
          <p:spPr bwMode="auto">
            <a:xfrm>
              <a:off x="2240593" y="4215783"/>
              <a:ext cx="1976276" cy="2026186"/>
            </a:xfrm>
            <a:prstGeom prst="rect">
              <a:avLst/>
            </a:prstGeom>
            <a:noFill/>
            <a:ln>
              <a:noFill/>
            </a:ln>
            <a:extLst>
              <a:ext uri="{53640926-AAD7-44D8-BBD7-CCE9431645EC}">
                <a14:shadowObscured xmlns:a14="http://schemas.microsoft.com/office/drawing/2010/main"/>
              </a:ext>
            </a:extLst>
          </p:spPr>
        </p:pic>
        <p:pic>
          <p:nvPicPr>
            <p:cNvPr id="38" name="Afbeelding 37" descr="Nelson Mandela-Desmond-Tutu">
              <a:extLst>
                <a:ext uri="{FF2B5EF4-FFF2-40B4-BE49-F238E27FC236}">
                  <a16:creationId xmlns:a16="http://schemas.microsoft.com/office/drawing/2014/main" id="{EA596322-A9EE-D364-13EB-3DDC357503B6}"/>
                </a:ext>
              </a:extLst>
            </p:cNvPr>
            <p:cNvPicPr>
              <a:picLocks noChangeAspect="1"/>
            </p:cNvPicPr>
            <p:nvPr/>
          </p:nvPicPr>
          <p:blipFill rotWithShape="1">
            <a:blip r:embed="rId20">
              <a:extLst>
                <a:ext uri="{28A0092B-C50C-407E-A947-70E740481C1C}">
                  <a14:useLocalDpi xmlns:a14="http://schemas.microsoft.com/office/drawing/2010/main" val="0"/>
                </a:ext>
              </a:extLst>
            </a:blip>
            <a:srcRect l="14701" t="1" r="55594" b="49094"/>
            <a:stretch/>
          </p:blipFill>
          <p:spPr bwMode="auto">
            <a:xfrm>
              <a:off x="2240593" y="2117980"/>
              <a:ext cx="1965818" cy="1899614"/>
            </a:xfrm>
            <a:prstGeom prst="rect">
              <a:avLst/>
            </a:prstGeom>
            <a:noFill/>
            <a:ln>
              <a:noFill/>
            </a:ln>
            <a:extLst>
              <a:ext uri="{53640926-AAD7-44D8-BBD7-CCE9431645EC}">
                <a14:shadowObscured xmlns:a14="http://schemas.microsoft.com/office/drawing/2010/main"/>
              </a:ext>
            </a:extLst>
          </p:spPr>
        </p:pic>
        <p:pic>
          <p:nvPicPr>
            <p:cNvPr id="40" name="Afbeelding 39" descr="Marie and Pierre Curie Converse">
              <a:extLst>
                <a:ext uri="{FF2B5EF4-FFF2-40B4-BE49-F238E27FC236}">
                  <a16:creationId xmlns:a16="http://schemas.microsoft.com/office/drawing/2014/main" id="{DAF1C652-7E73-499F-D0C2-7C4FDF9E5BD2}"/>
                </a:ext>
              </a:extLst>
            </p:cNvPr>
            <p:cNvPicPr>
              <a:picLocks noChangeAspect="1"/>
            </p:cNvPicPr>
            <p:nvPr/>
          </p:nvPicPr>
          <p:blipFill rotWithShape="1">
            <a:blip r:embed="rId21" cstate="print">
              <a:extLst>
                <a:ext uri="{28A0092B-C50C-407E-A947-70E740481C1C}">
                  <a14:useLocalDpi xmlns:a14="http://schemas.microsoft.com/office/drawing/2010/main" val="0"/>
                </a:ext>
              </a:extLst>
            </a:blip>
            <a:srcRect l="24886" t="9522" r="35268" b="61783"/>
            <a:stretch/>
          </p:blipFill>
          <p:spPr bwMode="auto">
            <a:xfrm>
              <a:off x="4773973" y="2125873"/>
              <a:ext cx="1958146" cy="1959443"/>
            </a:xfrm>
            <a:prstGeom prst="rect">
              <a:avLst/>
            </a:prstGeom>
            <a:noFill/>
            <a:ln>
              <a:noFill/>
            </a:ln>
            <a:extLst>
              <a:ext uri="{53640926-AAD7-44D8-BBD7-CCE9431645EC}">
                <a14:shadowObscured xmlns:a14="http://schemas.microsoft.com/office/drawing/2010/main"/>
              </a:ext>
            </a:extLst>
          </p:spPr>
        </p:pic>
        <p:pic>
          <p:nvPicPr>
            <p:cNvPr id="41" name="Picture 8" descr="45897884">
              <a:extLst>
                <a:ext uri="{FF2B5EF4-FFF2-40B4-BE49-F238E27FC236}">
                  <a16:creationId xmlns:a16="http://schemas.microsoft.com/office/drawing/2014/main" id="{BE65CF6F-F252-0E13-87EF-F3D86DA8A1E9}"/>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l="16646" r="16646"/>
            <a:stretch>
              <a:fillRect/>
            </a:stretch>
          </p:blipFill>
          <p:spPr bwMode="auto">
            <a:xfrm>
              <a:off x="7344927" y="2099883"/>
              <a:ext cx="1958146" cy="1959658"/>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10" descr="Coronavirus-Covid NWO - Greta Thunberg mostra il QR Code">
              <a:extLst>
                <a:ext uri="{FF2B5EF4-FFF2-40B4-BE49-F238E27FC236}">
                  <a16:creationId xmlns:a16="http://schemas.microsoft.com/office/drawing/2014/main" id="{DBB0C12C-44B4-BD89-9F2D-424C159B024E}"/>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l="12551" r="12551"/>
            <a:stretch>
              <a:fillRect/>
            </a:stretch>
          </p:blipFill>
          <p:spPr bwMode="auto">
            <a:xfrm>
              <a:off x="9905915" y="4277204"/>
              <a:ext cx="1965734" cy="1967252"/>
            </a:xfrm>
            <a:prstGeom prst="rect">
              <a:avLst/>
            </a:prstGeom>
            <a:noFill/>
            <a:extLst>
              <a:ext uri="{909E8E84-426E-40DD-AFC4-6F175D3DCCD1}">
                <a14:hiddenFill xmlns:a14="http://schemas.microsoft.com/office/drawing/2010/main">
                  <a:solidFill>
                    <a:srgbClr val="FFFFFF"/>
                  </a:solidFill>
                </a14:hiddenFill>
              </a:ext>
            </a:extLst>
          </p:spPr>
        </p:pic>
      </p:grpSp>
      <p:sp>
        <p:nvSpPr>
          <p:cNvPr id="23" name="Rechthoek 22">
            <a:extLst>
              <a:ext uri="{FF2B5EF4-FFF2-40B4-BE49-F238E27FC236}">
                <a16:creationId xmlns:a16="http://schemas.microsoft.com/office/drawing/2014/main" id="{4C2F391F-C76E-1EFC-27CA-1E07D2E1AA09}"/>
              </a:ext>
            </a:extLst>
          </p:cNvPr>
          <p:cNvSpPr/>
          <p:nvPr/>
        </p:nvSpPr>
        <p:spPr>
          <a:xfrm>
            <a:off x="4636857" y="5406523"/>
            <a:ext cx="286984" cy="1733560"/>
          </a:xfrm>
          <a:prstGeom prst="rect">
            <a:avLst/>
          </a:prstGeom>
          <a:solidFill>
            <a:srgbClr val="4F4E53"/>
          </a:solidFill>
          <a:ln>
            <a:solidFill>
              <a:srgbClr val="4F4E5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grpSp>
        <p:nvGrpSpPr>
          <p:cNvPr id="26" name="Group 3">
            <a:extLst>
              <a:ext uri="{FF2B5EF4-FFF2-40B4-BE49-F238E27FC236}">
                <a16:creationId xmlns:a16="http://schemas.microsoft.com/office/drawing/2014/main" id="{44E9D2E3-E925-DA89-A36D-0145BAD7EED7}"/>
              </a:ext>
            </a:extLst>
          </p:cNvPr>
          <p:cNvGrpSpPr/>
          <p:nvPr/>
        </p:nvGrpSpPr>
        <p:grpSpPr>
          <a:xfrm>
            <a:off x="1979707" y="8181990"/>
            <a:ext cx="9645172" cy="1581284"/>
            <a:chOff x="0" y="0"/>
            <a:chExt cx="4478132" cy="474202"/>
          </a:xfrm>
        </p:grpSpPr>
        <p:sp>
          <p:nvSpPr>
            <p:cNvPr id="27" name="Freeform 4">
              <a:extLst>
                <a:ext uri="{FF2B5EF4-FFF2-40B4-BE49-F238E27FC236}">
                  <a16:creationId xmlns:a16="http://schemas.microsoft.com/office/drawing/2014/main" id="{53AD5DAB-50B8-BB67-FBB0-55DC3E9004ED}"/>
                </a:ext>
              </a:extLst>
            </p:cNvPr>
            <p:cNvSpPr/>
            <p:nvPr/>
          </p:nvSpPr>
          <p:spPr>
            <a:xfrm>
              <a:off x="0" y="0"/>
              <a:ext cx="4478132" cy="474202"/>
            </a:xfrm>
            <a:custGeom>
              <a:avLst/>
              <a:gdLst/>
              <a:ahLst/>
              <a:cxnLst/>
              <a:rect l="l" t="t" r="r" b="b"/>
              <a:pathLst>
                <a:path w="4478132" h="474202">
                  <a:moveTo>
                    <a:pt x="4478132" y="0"/>
                  </a:moveTo>
                  <a:lnTo>
                    <a:pt x="0" y="0"/>
                  </a:lnTo>
                  <a:lnTo>
                    <a:pt x="101600" y="237101"/>
                  </a:lnTo>
                  <a:lnTo>
                    <a:pt x="0" y="474202"/>
                  </a:lnTo>
                  <a:lnTo>
                    <a:pt x="4478132" y="474202"/>
                  </a:lnTo>
                  <a:lnTo>
                    <a:pt x="4376532" y="237101"/>
                  </a:lnTo>
                  <a:lnTo>
                    <a:pt x="4478132" y="0"/>
                  </a:lnTo>
                  <a:close/>
                </a:path>
              </a:pathLst>
            </a:custGeom>
            <a:solidFill>
              <a:srgbClr val="3D4984"/>
            </a:solidFill>
          </p:spPr>
          <p:txBody>
            <a:bodyPr/>
            <a:lstStyle/>
            <a:p>
              <a:endParaRPr lang="nl-NL"/>
            </a:p>
          </p:txBody>
        </p:sp>
        <p:sp>
          <p:nvSpPr>
            <p:cNvPr id="28" name="TextBox 5">
              <a:extLst>
                <a:ext uri="{FF2B5EF4-FFF2-40B4-BE49-F238E27FC236}">
                  <a16:creationId xmlns:a16="http://schemas.microsoft.com/office/drawing/2014/main" id="{AC5B7CDA-703F-8DAA-06A4-94609EE874C6}"/>
                </a:ext>
              </a:extLst>
            </p:cNvPr>
            <p:cNvSpPr txBox="1"/>
            <p:nvPr/>
          </p:nvSpPr>
          <p:spPr>
            <a:xfrm>
              <a:off x="88900" y="-38100"/>
              <a:ext cx="4300332" cy="512302"/>
            </a:xfrm>
            <a:prstGeom prst="rect">
              <a:avLst/>
            </a:prstGeom>
          </p:spPr>
          <p:txBody>
            <a:bodyPr lIns="50800" tIns="50800" rIns="50800" bIns="50800" rtlCol="0" anchor="ctr"/>
            <a:lstStyle/>
            <a:p>
              <a:pPr algn="ctr">
                <a:lnSpc>
                  <a:spcPts val="2748"/>
                </a:lnSpc>
              </a:pPr>
              <a:endParaRPr/>
            </a:p>
          </p:txBody>
        </p:sp>
      </p:grpSp>
      <p:sp>
        <p:nvSpPr>
          <p:cNvPr id="29" name="Freeform 7">
            <a:extLst>
              <a:ext uri="{FF2B5EF4-FFF2-40B4-BE49-F238E27FC236}">
                <a16:creationId xmlns:a16="http://schemas.microsoft.com/office/drawing/2014/main" id="{D058F907-CC5B-720B-E0AD-2A6D0C287AB0}"/>
              </a:ext>
            </a:extLst>
          </p:cNvPr>
          <p:cNvSpPr/>
          <p:nvPr/>
        </p:nvSpPr>
        <p:spPr>
          <a:xfrm>
            <a:off x="9960465" y="8358310"/>
            <a:ext cx="1102442" cy="1104406"/>
          </a:xfrm>
          <a:custGeom>
            <a:avLst/>
            <a:gdLst/>
            <a:ahLst/>
            <a:cxnLst/>
            <a:rect l="l" t="t" r="r" b="b"/>
            <a:pathLst>
              <a:path w="4618371" h="5070068">
                <a:moveTo>
                  <a:pt x="0" y="0"/>
                </a:moveTo>
                <a:lnTo>
                  <a:pt x="4618371" y="0"/>
                </a:lnTo>
                <a:lnTo>
                  <a:pt x="4618371" y="5070068"/>
                </a:lnTo>
                <a:lnTo>
                  <a:pt x="0" y="5070068"/>
                </a:lnTo>
                <a:lnTo>
                  <a:pt x="0" y="0"/>
                </a:lnTo>
                <a:close/>
              </a:path>
            </a:pathLst>
          </a:custGeom>
          <a:blipFill>
            <a:blip r:embed="rId24">
              <a:extLst>
                <a:ext uri="{96DAC541-7B7A-43D3-8B79-37D633B846F1}">
                  <asvg:svgBlip xmlns:asvg="http://schemas.microsoft.com/office/drawing/2016/SVG/main" r:embed="rId25"/>
                </a:ext>
              </a:extLst>
            </a:blip>
            <a:stretch>
              <a:fillRect/>
            </a:stretch>
          </a:blipFill>
        </p:spPr>
        <p:txBody>
          <a:bodyPr/>
          <a:lstStyle/>
          <a:p>
            <a:endParaRPr lang="nl-NL"/>
          </a:p>
        </p:txBody>
      </p:sp>
      <p:sp>
        <p:nvSpPr>
          <p:cNvPr id="30" name="TextBox 8">
            <a:extLst>
              <a:ext uri="{FF2B5EF4-FFF2-40B4-BE49-F238E27FC236}">
                <a16:creationId xmlns:a16="http://schemas.microsoft.com/office/drawing/2014/main" id="{FC40EB95-6617-B4D2-62B3-F6BA77643CC2}"/>
              </a:ext>
            </a:extLst>
          </p:cNvPr>
          <p:cNvSpPr txBox="1"/>
          <p:nvPr/>
        </p:nvSpPr>
        <p:spPr>
          <a:xfrm>
            <a:off x="2619240" y="8347800"/>
            <a:ext cx="7382719" cy="1231106"/>
          </a:xfrm>
          <a:prstGeom prst="rect">
            <a:avLst/>
          </a:prstGeom>
        </p:spPr>
        <p:txBody>
          <a:bodyPr wrap="square" lIns="0" tIns="0" rIns="0" bIns="0" rtlCol="0" anchor="t">
            <a:spAutoFit/>
          </a:bodyPr>
          <a:lstStyle/>
          <a:p>
            <a:r>
              <a:rPr lang="en-US" sz="4000" dirty="0" err="1">
                <a:solidFill>
                  <a:srgbClr val="FFFFFF"/>
                </a:solidFill>
                <a:latin typeface="Scripter"/>
              </a:rPr>
              <a:t>Welke</a:t>
            </a:r>
            <a:r>
              <a:rPr lang="en-US" sz="4000" dirty="0">
                <a:solidFill>
                  <a:srgbClr val="FFFFFF"/>
                </a:solidFill>
                <a:latin typeface="Scripter"/>
              </a:rPr>
              <a:t> </a:t>
            </a:r>
            <a:r>
              <a:rPr lang="en-US" sz="4000" dirty="0" err="1">
                <a:solidFill>
                  <a:srgbClr val="FFFFFF"/>
                </a:solidFill>
                <a:latin typeface="Scripter"/>
              </a:rPr>
              <a:t>inspirerende</a:t>
            </a:r>
            <a:r>
              <a:rPr lang="en-US" sz="4000" dirty="0">
                <a:solidFill>
                  <a:srgbClr val="FFFFFF"/>
                </a:solidFill>
                <a:latin typeface="Scripter"/>
              </a:rPr>
              <a:t> </a:t>
            </a:r>
            <a:r>
              <a:rPr lang="en-US" sz="4000" dirty="0" err="1">
                <a:solidFill>
                  <a:srgbClr val="FFFFFF"/>
                </a:solidFill>
                <a:latin typeface="Scripter"/>
              </a:rPr>
              <a:t>persoon</a:t>
            </a:r>
            <a:r>
              <a:rPr lang="en-US" sz="4000" dirty="0">
                <a:solidFill>
                  <a:srgbClr val="FFFFFF"/>
                </a:solidFill>
                <a:latin typeface="Scripter"/>
              </a:rPr>
              <a:t> </a:t>
            </a:r>
            <a:r>
              <a:rPr lang="en-US" sz="4000" dirty="0" err="1">
                <a:solidFill>
                  <a:srgbClr val="FFFFFF"/>
                </a:solidFill>
                <a:latin typeface="Scripter"/>
              </a:rPr>
              <a:t>zou</a:t>
            </a:r>
            <a:r>
              <a:rPr lang="en-US" sz="4000" dirty="0">
                <a:solidFill>
                  <a:srgbClr val="FFFFFF"/>
                </a:solidFill>
                <a:latin typeface="Scripter"/>
              </a:rPr>
              <a:t> </a:t>
            </a:r>
            <a:r>
              <a:rPr lang="en-US" sz="4000" dirty="0" err="1">
                <a:solidFill>
                  <a:srgbClr val="FFFFFF"/>
                </a:solidFill>
                <a:latin typeface="Scripter"/>
              </a:rPr>
              <a:t>jij</a:t>
            </a:r>
            <a:r>
              <a:rPr lang="en-US" sz="4000" dirty="0">
                <a:solidFill>
                  <a:srgbClr val="FFFFFF"/>
                </a:solidFill>
                <a:latin typeface="Scripter"/>
              </a:rPr>
              <a:t> </a:t>
            </a:r>
            <a:r>
              <a:rPr lang="en-US" sz="4000" dirty="0" err="1">
                <a:solidFill>
                  <a:srgbClr val="FFFFFF"/>
                </a:solidFill>
                <a:latin typeface="Scripter"/>
              </a:rPr>
              <a:t>toevoegen</a:t>
            </a:r>
            <a:r>
              <a:rPr lang="en-US" sz="4000" dirty="0">
                <a:solidFill>
                  <a:srgbClr val="FFFFFF"/>
                </a:solidFill>
                <a:latin typeface="Scripter"/>
              </a:rPr>
              <a:t>? (Twee </a:t>
            </a:r>
            <a:r>
              <a:rPr lang="en-US" sz="4000" dirty="0" err="1">
                <a:solidFill>
                  <a:srgbClr val="FFFFFF"/>
                </a:solidFill>
                <a:latin typeface="Scripter"/>
              </a:rPr>
              <a:t>argumenten</a:t>
            </a:r>
            <a:r>
              <a:rPr lang="en-US" sz="4000" dirty="0">
                <a:solidFill>
                  <a:srgbClr val="FFFFFF"/>
                </a:solidFill>
                <a:latin typeface="Scripter"/>
              </a:rPr>
              <a:t>)</a:t>
            </a:r>
          </a:p>
        </p:txBody>
      </p:sp>
    </p:spTree>
    <p:extLst>
      <p:ext uri="{BB962C8B-B14F-4D97-AF65-F5344CB8AC3E}">
        <p14:creationId xmlns:p14="http://schemas.microsoft.com/office/powerpoint/2010/main" val="14442332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nl-NL"/>
          </a:p>
        </p:txBody>
      </p:sp>
      <p:sp>
        <p:nvSpPr>
          <p:cNvPr id="3" name="Freeform 3"/>
          <p:cNvSpPr/>
          <p:nvPr/>
        </p:nvSpPr>
        <p:spPr>
          <a:xfrm rot="1085182" flipH="1">
            <a:off x="11999541" y="1090355"/>
            <a:ext cx="5118959" cy="4523299"/>
          </a:xfrm>
          <a:custGeom>
            <a:avLst/>
            <a:gdLst/>
            <a:ahLst/>
            <a:cxnLst/>
            <a:rect l="l" t="t" r="r" b="b"/>
            <a:pathLst>
              <a:path w="5118959" h="4523299">
                <a:moveTo>
                  <a:pt x="5118959" y="0"/>
                </a:moveTo>
                <a:lnTo>
                  <a:pt x="0" y="0"/>
                </a:lnTo>
                <a:lnTo>
                  <a:pt x="0" y="4523299"/>
                </a:lnTo>
                <a:lnTo>
                  <a:pt x="5118959" y="4523299"/>
                </a:lnTo>
                <a:lnTo>
                  <a:pt x="5118959"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grpSp>
        <p:nvGrpSpPr>
          <p:cNvPr id="4" name="Group 4"/>
          <p:cNvGrpSpPr/>
          <p:nvPr/>
        </p:nvGrpSpPr>
        <p:grpSpPr>
          <a:xfrm>
            <a:off x="2373749" y="1278176"/>
            <a:ext cx="13540501" cy="7730649"/>
            <a:chOff x="0" y="0"/>
            <a:chExt cx="18054002" cy="10307532"/>
          </a:xfrm>
        </p:grpSpPr>
        <p:grpSp>
          <p:nvGrpSpPr>
            <p:cNvPr id="5" name="Group 5"/>
            <p:cNvGrpSpPr/>
            <p:nvPr/>
          </p:nvGrpSpPr>
          <p:grpSpPr>
            <a:xfrm rot="-208414">
              <a:off x="259418" y="516605"/>
              <a:ext cx="17328616" cy="9088764"/>
              <a:chOff x="0" y="0"/>
              <a:chExt cx="3077638" cy="1614204"/>
            </a:xfrm>
          </p:grpSpPr>
          <p:sp>
            <p:nvSpPr>
              <p:cNvPr id="6" name="Freeform 6"/>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7" name="TextBox 7"/>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rot="191834">
              <a:off x="485416" y="742603"/>
              <a:ext cx="17328616" cy="9088764"/>
              <a:chOff x="0" y="0"/>
              <a:chExt cx="3077638" cy="1614204"/>
            </a:xfrm>
          </p:grpSpPr>
          <p:sp>
            <p:nvSpPr>
              <p:cNvPr id="9" name="Freeform 9"/>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0" name="TextBox 10"/>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rot="-66823">
              <a:off x="485416" y="742603"/>
              <a:ext cx="17328616" cy="9088764"/>
              <a:chOff x="0" y="0"/>
              <a:chExt cx="3077638" cy="1614204"/>
            </a:xfrm>
          </p:grpSpPr>
          <p:sp>
            <p:nvSpPr>
              <p:cNvPr id="12" name="Freeform 12"/>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3" name="TextBox 13"/>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485416" y="742603"/>
              <a:ext cx="17328616" cy="9088764"/>
              <a:chOff x="0" y="0"/>
              <a:chExt cx="3077638" cy="1614204"/>
            </a:xfrm>
          </p:grpSpPr>
          <p:sp>
            <p:nvSpPr>
              <p:cNvPr id="15" name="Freeform 15"/>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6" name="TextBox 16"/>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sp>
        <p:nvSpPr>
          <p:cNvPr id="17" name="TextBox 17"/>
          <p:cNvSpPr txBox="1"/>
          <p:nvPr/>
        </p:nvSpPr>
        <p:spPr>
          <a:xfrm>
            <a:off x="2576169" y="2178747"/>
            <a:ext cx="12985910" cy="1424942"/>
          </a:xfrm>
          <a:prstGeom prst="rect">
            <a:avLst/>
          </a:prstGeom>
        </p:spPr>
        <p:txBody>
          <a:bodyPr lIns="0" tIns="0" rIns="0" bIns="0" rtlCol="0" anchor="t">
            <a:spAutoFit/>
          </a:bodyPr>
          <a:lstStyle/>
          <a:p>
            <a:pPr algn="ctr">
              <a:lnSpc>
                <a:spcPts val="12599"/>
              </a:lnSpc>
            </a:pPr>
            <a:r>
              <a:rPr lang="en-US" sz="9000" dirty="0" err="1">
                <a:solidFill>
                  <a:srgbClr val="110E18"/>
                </a:solidFill>
                <a:latin typeface="Scripter"/>
              </a:rPr>
              <a:t>Doelen</a:t>
            </a:r>
            <a:r>
              <a:rPr lang="en-US" sz="9000" dirty="0">
                <a:solidFill>
                  <a:srgbClr val="110E18"/>
                </a:solidFill>
                <a:latin typeface="Scripter"/>
              </a:rPr>
              <a:t>:</a:t>
            </a:r>
          </a:p>
        </p:txBody>
      </p:sp>
      <p:sp>
        <p:nvSpPr>
          <p:cNvPr id="19" name="TextBox 19"/>
          <p:cNvSpPr txBox="1"/>
          <p:nvPr/>
        </p:nvSpPr>
        <p:spPr>
          <a:xfrm>
            <a:off x="2799460" y="3672386"/>
            <a:ext cx="12837495" cy="4124078"/>
          </a:xfrm>
          <a:prstGeom prst="rect">
            <a:avLst/>
          </a:prstGeom>
        </p:spPr>
        <p:txBody>
          <a:bodyPr lIns="0" tIns="0" rIns="0" bIns="0" rtlCol="0" anchor="t">
            <a:spAutoFit/>
          </a:bodyPr>
          <a:lstStyle/>
          <a:p>
            <a:pPr marL="1014726" lvl="1" indent="-507363">
              <a:lnSpc>
                <a:spcPts val="6579"/>
              </a:lnSpc>
              <a:buFont typeface="Arial"/>
              <a:buChar char="•"/>
            </a:pPr>
            <a:r>
              <a:rPr lang="nl-NL" sz="3200" dirty="0">
                <a:solidFill>
                  <a:srgbClr val="110E18"/>
                </a:solidFill>
                <a:latin typeface="Antic"/>
              </a:rPr>
              <a:t>De leerling maakt kennis met verschillende inspirerende mensen. </a:t>
            </a:r>
          </a:p>
          <a:p>
            <a:pPr marL="1014726" lvl="1" indent="-507363">
              <a:lnSpc>
                <a:spcPts val="6579"/>
              </a:lnSpc>
              <a:buFont typeface="Arial"/>
              <a:buChar char="•"/>
            </a:pPr>
            <a:r>
              <a:rPr lang="nl-NL" sz="3200" dirty="0">
                <a:solidFill>
                  <a:srgbClr val="110E18"/>
                </a:solidFill>
                <a:latin typeface="Antic"/>
              </a:rPr>
              <a:t>De leerling kan uitleggen waarom sommige mensen voor de één wel inspirerend zijn en voor de ander niet.</a:t>
            </a:r>
          </a:p>
          <a:p>
            <a:pPr marL="1014726" lvl="1" indent="-507363">
              <a:lnSpc>
                <a:spcPts val="6579"/>
              </a:lnSpc>
              <a:buFont typeface="Arial"/>
              <a:buChar char="•"/>
            </a:pPr>
            <a:r>
              <a:rPr lang="nl-NL" sz="3200" dirty="0">
                <a:solidFill>
                  <a:srgbClr val="110E18"/>
                </a:solidFill>
                <a:latin typeface="Antic"/>
              </a:rPr>
              <a:t>De leerling kan een persoon kiezen die zij inspirerend vinden en de keuze verantwoorden aan de hand van twee argumenten.</a:t>
            </a:r>
            <a:endParaRPr lang="en-US" sz="3200" dirty="0">
              <a:solidFill>
                <a:srgbClr val="110E18"/>
              </a:solidFill>
              <a:latin typeface="Antic"/>
            </a:endParaRPr>
          </a:p>
        </p:txBody>
      </p:sp>
      <p:grpSp>
        <p:nvGrpSpPr>
          <p:cNvPr id="22" name="Group 22"/>
          <p:cNvGrpSpPr/>
          <p:nvPr/>
        </p:nvGrpSpPr>
        <p:grpSpPr>
          <a:xfrm rot="3146640">
            <a:off x="15750824" y="7754465"/>
            <a:ext cx="2382434" cy="2508718"/>
            <a:chOff x="0" y="0"/>
            <a:chExt cx="3176579" cy="3344957"/>
          </a:xfrm>
        </p:grpSpPr>
        <p:sp>
          <p:nvSpPr>
            <p:cNvPr id="23" name="Freeform 23"/>
            <p:cNvSpPr/>
            <p:nvPr/>
          </p:nvSpPr>
          <p:spPr>
            <a:xfrm rot="5871076">
              <a:off x="115178" y="56095"/>
              <a:ext cx="1314322" cy="1378057"/>
            </a:xfrm>
            <a:custGeom>
              <a:avLst/>
              <a:gdLst/>
              <a:ahLst/>
              <a:cxnLst/>
              <a:rect l="l" t="t" r="r" b="b"/>
              <a:pathLst>
                <a:path w="1314322" h="1378057">
                  <a:moveTo>
                    <a:pt x="0" y="0"/>
                  </a:moveTo>
                  <a:lnTo>
                    <a:pt x="1314322" y="0"/>
                  </a:lnTo>
                  <a:lnTo>
                    <a:pt x="1314322" y="1378057"/>
                  </a:lnTo>
                  <a:lnTo>
                    <a:pt x="0" y="137805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a:p>
          </p:txBody>
        </p:sp>
        <p:sp>
          <p:nvSpPr>
            <p:cNvPr id="24" name="Freeform 24"/>
            <p:cNvSpPr/>
            <p:nvPr/>
          </p:nvSpPr>
          <p:spPr>
            <a:xfrm rot="-9991959">
              <a:off x="1719858" y="1226379"/>
              <a:ext cx="1314322" cy="1378057"/>
            </a:xfrm>
            <a:custGeom>
              <a:avLst/>
              <a:gdLst/>
              <a:ahLst/>
              <a:cxnLst/>
              <a:rect l="l" t="t" r="r" b="b"/>
              <a:pathLst>
                <a:path w="1314322" h="1378057">
                  <a:moveTo>
                    <a:pt x="0" y="0"/>
                  </a:moveTo>
                  <a:lnTo>
                    <a:pt x="1314322" y="0"/>
                  </a:lnTo>
                  <a:lnTo>
                    <a:pt x="1314322" y="1378057"/>
                  </a:lnTo>
                  <a:lnTo>
                    <a:pt x="0" y="1378057"/>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nl-NL"/>
            </a:p>
          </p:txBody>
        </p:sp>
        <p:sp>
          <p:nvSpPr>
            <p:cNvPr id="25" name="Freeform 25"/>
            <p:cNvSpPr/>
            <p:nvPr/>
          </p:nvSpPr>
          <p:spPr>
            <a:xfrm rot="2245436">
              <a:off x="473625" y="1709367"/>
              <a:ext cx="1314322" cy="1378057"/>
            </a:xfrm>
            <a:custGeom>
              <a:avLst/>
              <a:gdLst/>
              <a:ahLst/>
              <a:cxnLst/>
              <a:rect l="l" t="t" r="r" b="b"/>
              <a:pathLst>
                <a:path w="1314322" h="1378057">
                  <a:moveTo>
                    <a:pt x="0" y="0"/>
                  </a:moveTo>
                  <a:lnTo>
                    <a:pt x="1314322" y="0"/>
                  </a:lnTo>
                  <a:lnTo>
                    <a:pt x="1314322" y="1378058"/>
                  </a:lnTo>
                  <a:lnTo>
                    <a:pt x="0" y="1378058"/>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nl-NL"/>
            </a:p>
          </p:txBody>
        </p:sp>
      </p:grpSp>
    </p:spTree>
    <p:extLst>
      <p:ext uri="{BB962C8B-B14F-4D97-AF65-F5344CB8AC3E}">
        <p14:creationId xmlns:p14="http://schemas.microsoft.com/office/powerpoint/2010/main" val="10243791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nl-NL"/>
          </a:p>
        </p:txBody>
      </p:sp>
      <p:sp>
        <p:nvSpPr>
          <p:cNvPr id="3" name="Freeform 3"/>
          <p:cNvSpPr/>
          <p:nvPr/>
        </p:nvSpPr>
        <p:spPr>
          <a:xfrm rot="-2104014">
            <a:off x="1119125" y="1172488"/>
            <a:ext cx="4862142" cy="4296366"/>
          </a:xfrm>
          <a:custGeom>
            <a:avLst/>
            <a:gdLst/>
            <a:ahLst/>
            <a:cxnLst/>
            <a:rect l="l" t="t" r="r" b="b"/>
            <a:pathLst>
              <a:path w="4862142" h="4296366">
                <a:moveTo>
                  <a:pt x="0" y="0"/>
                </a:moveTo>
                <a:lnTo>
                  <a:pt x="4862142" y="0"/>
                </a:lnTo>
                <a:lnTo>
                  <a:pt x="4862142" y="4296365"/>
                </a:lnTo>
                <a:lnTo>
                  <a:pt x="0" y="429636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grpSp>
        <p:nvGrpSpPr>
          <p:cNvPr id="4" name="Group 4"/>
          <p:cNvGrpSpPr/>
          <p:nvPr/>
        </p:nvGrpSpPr>
        <p:grpSpPr>
          <a:xfrm>
            <a:off x="2373749" y="1278176"/>
            <a:ext cx="13540501" cy="7730649"/>
            <a:chOff x="0" y="0"/>
            <a:chExt cx="18054002" cy="10307532"/>
          </a:xfrm>
        </p:grpSpPr>
        <p:grpSp>
          <p:nvGrpSpPr>
            <p:cNvPr id="5" name="Group 5"/>
            <p:cNvGrpSpPr/>
            <p:nvPr/>
          </p:nvGrpSpPr>
          <p:grpSpPr>
            <a:xfrm rot="-208414">
              <a:off x="259418" y="516605"/>
              <a:ext cx="17328616" cy="9088764"/>
              <a:chOff x="0" y="0"/>
              <a:chExt cx="3077638" cy="1614204"/>
            </a:xfrm>
          </p:grpSpPr>
          <p:sp>
            <p:nvSpPr>
              <p:cNvPr id="6" name="Freeform 6"/>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7" name="TextBox 7"/>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rot="191834">
              <a:off x="485416" y="742603"/>
              <a:ext cx="17328616" cy="9088764"/>
              <a:chOff x="0" y="0"/>
              <a:chExt cx="3077638" cy="1614204"/>
            </a:xfrm>
          </p:grpSpPr>
          <p:sp>
            <p:nvSpPr>
              <p:cNvPr id="9" name="Freeform 9"/>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0" name="TextBox 10"/>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rot="-66823">
              <a:off x="485416" y="742603"/>
              <a:ext cx="17328616" cy="9088764"/>
              <a:chOff x="0" y="0"/>
              <a:chExt cx="3077638" cy="1614204"/>
            </a:xfrm>
          </p:grpSpPr>
          <p:sp>
            <p:nvSpPr>
              <p:cNvPr id="12" name="Freeform 12"/>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3" name="TextBox 13"/>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485416" y="742603"/>
              <a:ext cx="17328616" cy="9088764"/>
              <a:chOff x="0" y="0"/>
              <a:chExt cx="3077638" cy="1614204"/>
            </a:xfrm>
          </p:grpSpPr>
          <p:sp>
            <p:nvSpPr>
              <p:cNvPr id="15" name="Freeform 15"/>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6" name="TextBox 16"/>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grpSp>
        <p:nvGrpSpPr>
          <p:cNvPr id="18" name="Group 18"/>
          <p:cNvGrpSpPr/>
          <p:nvPr/>
        </p:nvGrpSpPr>
        <p:grpSpPr>
          <a:xfrm>
            <a:off x="15169228" y="-301732"/>
            <a:ext cx="3533862" cy="3381444"/>
            <a:chOff x="0" y="0"/>
            <a:chExt cx="4711816" cy="4508593"/>
          </a:xfrm>
        </p:grpSpPr>
        <p:sp>
          <p:nvSpPr>
            <p:cNvPr id="19" name="Freeform 19"/>
            <p:cNvSpPr/>
            <p:nvPr/>
          </p:nvSpPr>
          <p:spPr>
            <a:xfrm rot="5002884">
              <a:off x="148194" y="62100"/>
              <a:ext cx="1890659" cy="1982343"/>
            </a:xfrm>
            <a:custGeom>
              <a:avLst/>
              <a:gdLst/>
              <a:ahLst/>
              <a:cxnLst/>
              <a:rect l="l" t="t" r="r" b="b"/>
              <a:pathLst>
                <a:path w="1890659" h="1982343">
                  <a:moveTo>
                    <a:pt x="0" y="0"/>
                  </a:moveTo>
                  <a:lnTo>
                    <a:pt x="1890660" y="0"/>
                  </a:lnTo>
                  <a:lnTo>
                    <a:pt x="1890660" y="1982343"/>
                  </a:lnTo>
                  <a:lnTo>
                    <a:pt x="0" y="198234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a:p>
          </p:txBody>
        </p:sp>
        <p:sp>
          <p:nvSpPr>
            <p:cNvPr id="20" name="Freeform 20"/>
            <p:cNvSpPr/>
            <p:nvPr/>
          </p:nvSpPr>
          <p:spPr>
            <a:xfrm rot="10739848">
              <a:off x="2803959" y="1115372"/>
              <a:ext cx="1890659" cy="1982343"/>
            </a:xfrm>
            <a:custGeom>
              <a:avLst/>
              <a:gdLst/>
              <a:ahLst/>
              <a:cxnLst/>
              <a:rect l="l" t="t" r="r" b="b"/>
              <a:pathLst>
                <a:path w="1890659" h="1982343">
                  <a:moveTo>
                    <a:pt x="0" y="0"/>
                  </a:moveTo>
                  <a:lnTo>
                    <a:pt x="1890660" y="0"/>
                  </a:lnTo>
                  <a:lnTo>
                    <a:pt x="1890660" y="1982342"/>
                  </a:lnTo>
                  <a:lnTo>
                    <a:pt x="0" y="198234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nl-NL"/>
            </a:p>
          </p:txBody>
        </p:sp>
        <p:sp>
          <p:nvSpPr>
            <p:cNvPr id="21" name="Freeform 21"/>
            <p:cNvSpPr/>
            <p:nvPr/>
          </p:nvSpPr>
          <p:spPr>
            <a:xfrm rot="1377244">
              <a:off x="1241718" y="2236061"/>
              <a:ext cx="1890659" cy="1982343"/>
            </a:xfrm>
            <a:custGeom>
              <a:avLst/>
              <a:gdLst/>
              <a:ahLst/>
              <a:cxnLst/>
              <a:rect l="l" t="t" r="r" b="b"/>
              <a:pathLst>
                <a:path w="1890659" h="1982343">
                  <a:moveTo>
                    <a:pt x="0" y="0"/>
                  </a:moveTo>
                  <a:lnTo>
                    <a:pt x="1890659" y="0"/>
                  </a:lnTo>
                  <a:lnTo>
                    <a:pt x="1890659" y="1982343"/>
                  </a:lnTo>
                  <a:lnTo>
                    <a:pt x="0" y="198234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nl-NL"/>
            </a:p>
          </p:txBody>
        </p:sp>
      </p:grpSp>
      <p:sp>
        <p:nvSpPr>
          <p:cNvPr id="23" name="TextBox 23"/>
          <p:cNvSpPr txBox="1"/>
          <p:nvPr/>
        </p:nvSpPr>
        <p:spPr>
          <a:xfrm>
            <a:off x="3282513" y="3746710"/>
            <a:ext cx="11904711" cy="2533963"/>
          </a:xfrm>
          <a:prstGeom prst="rect">
            <a:avLst/>
          </a:prstGeom>
        </p:spPr>
        <p:txBody>
          <a:bodyPr lIns="0" tIns="0" rIns="0" bIns="0" rtlCol="0" anchor="t">
            <a:spAutoFit/>
          </a:bodyPr>
          <a:lstStyle/>
          <a:p>
            <a:pPr algn="ctr">
              <a:lnSpc>
                <a:spcPts val="10500"/>
              </a:lnSpc>
            </a:pPr>
            <a:r>
              <a:rPr lang="en-US" sz="7500" dirty="0">
                <a:solidFill>
                  <a:srgbClr val="000000"/>
                </a:solidFill>
                <a:latin typeface="Scripter"/>
              </a:rPr>
              <a:t>Les 3</a:t>
            </a:r>
          </a:p>
          <a:p>
            <a:pPr algn="ctr">
              <a:lnSpc>
                <a:spcPts val="10500"/>
              </a:lnSpc>
            </a:pPr>
            <a:r>
              <a:rPr lang="en-US" sz="7500" dirty="0" err="1">
                <a:solidFill>
                  <a:srgbClr val="000000"/>
                </a:solidFill>
                <a:latin typeface="Scripter"/>
              </a:rPr>
              <a:t>Belangrijke</a:t>
            </a:r>
            <a:r>
              <a:rPr lang="en-US" sz="7500" dirty="0">
                <a:solidFill>
                  <a:srgbClr val="000000"/>
                </a:solidFill>
                <a:latin typeface="Scripter"/>
              </a:rPr>
              <a:t> </a:t>
            </a:r>
            <a:r>
              <a:rPr lang="en-US" sz="7500" dirty="0" err="1">
                <a:solidFill>
                  <a:srgbClr val="000000"/>
                </a:solidFill>
                <a:latin typeface="Scripter"/>
              </a:rPr>
              <a:t>geschriften</a:t>
            </a:r>
            <a:endParaRPr lang="en-US" sz="7500" dirty="0">
              <a:solidFill>
                <a:srgbClr val="000000"/>
              </a:solidFill>
              <a:latin typeface="Scripter"/>
            </a:endParaRPr>
          </a:p>
        </p:txBody>
      </p:sp>
    </p:spTree>
    <p:extLst>
      <p:ext uri="{BB962C8B-B14F-4D97-AF65-F5344CB8AC3E}">
        <p14:creationId xmlns:p14="http://schemas.microsoft.com/office/powerpoint/2010/main" val="19789766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nl-NL"/>
          </a:p>
        </p:txBody>
      </p:sp>
      <p:sp>
        <p:nvSpPr>
          <p:cNvPr id="3" name="Freeform 3"/>
          <p:cNvSpPr/>
          <p:nvPr/>
        </p:nvSpPr>
        <p:spPr>
          <a:xfrm rot="-2104014">
            <a:off x="1119125" y="1172488"/>
            <a:ext cx="4862142" cy="4296366"/>
          </a:xfrm>
          <a:custGeom>
            <a:avLst/>
            <a:gdLst/>
            <a:ahLst/>
            <a:cxnLst/>
            <a:rect l="l" t="t" r="r" b="b"/>
            <a:pathLst>
              <a:path w="4862142" h="4296366">
                <a:moveTo>
                  <a:pt x="0" y="0"/>
                </a:moveTo>
                <a:lnTo>
                  <a:pt x="4862142" y="0"/>
                </a:lnTo>
                <a:lnTo>
                  <a:pt x="4862142" y="4296365"/>
                </a:lnTo>
                <a:lnTo>
                  <a:pt x="0" y="429636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grpSp>
        <p:nvGrpSpPr>
          <p:cNvPr id="4" name="Group 4"/>
          <p:cNvGrpSpPr/>
          <p:nvPr/>
        </p:nvGrpSpPr>
        <p:grpSpPr>
          <a:xfrm>
            <a:off x="2373749" y="1278176"/>
            <a:ext cx="13540501" cy="7730649"/>
            <a:chOff x="0" y="0"/>
            <a:chExt cx="18054002" cy="10307532"/>
          </a:xfrm>
        </p:grpSpPr>
        <p:grpSp>
          <p:nvGrpSpPr>
            <p:cNvPr id="5" name="Group 5"/>
            <p:cNvGrpSpPr/>
            <p:nvPr/>
          </p:nvGrpSpPr>
          <p:grpSpPr>
            <a:xfrm rot="-208414">
              <a:off x="259418" y="516605"/>
              <a:ext cx="17328616" cy="9088764"/>
              <a:chOff x="0" y="0"/>
              <a:chExt cx="3077638" cy="1614204"/>
            </a:xfrm>
          </p:grpSpPr>
          <p:sp>
            <p:nvSpPr>
              <p:cNvPr id="6" name="Freeform 6"/>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7" name="TextBox 7"/>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rot="191834">
              <a:off x="485416" y="742603"/>
              <a:ext cx="17328616" cy="9088764"/>
              <a:chOff x="0" y="0"/>
              <a:chExt cx="3077638" cy="1614204"/>
            </a:xfrm>
          </p:grpSpPr>
          <p:sp>
            <p:nvSpPr>
              <p:cNvPr id="9" name="Freeform 9"/>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0" name="TextBox 10"/>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rot="-66823">
              <a:off x="485416" y="742603"/>
              <a:ext cx="17328616" cy="9088764"/>
              <a:chOff x="0" y="0"/>
              <a:chExt cx="3077638" cy="1614204"/>
            </a:xfrm>
          </p:grpSpPr>
          <p:sp>
            <p:nvSpPr>
              <p:cNvPr id="12" name="Freeform 12"/>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3" name="TextBox 13"/>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485416" y="742603"/>
              <a:ext cx="17328616" cy="9088764"/>
              <a:chOff x="0" y="0"/>
              <a:chExt cx="3077638" cy="1614204"/>
            </a:xfrm>
          </p:grpSpPr>
          <p:sp>
            <p:nvSpPr>
              <p:cNvPr id="15" name="Freeform 15"/>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6" name="TextBox 16"/>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grpSp>
        <p:nvGrpSpPr>
          <p:cNvPr id="18" name="Group 18"/>
          <p:cNvGrpSpPr/>
          <p:nvPr/>
        </p:nvGrpSpPr>
        <p:grpSpPr>
          <a:xfrm>
            <a:off x="15169228" y="-301732"/>
            <a:ext cx="3533862" cy="3381444"/>
            <a:chOff x="0" y="0"/>
            <a:chExt cx="4711816" cy="4508593"/>
          </a:xfrm>
        </p:grpSpPr>
        <p:sp>
          <p:nvSpPr>
            <p:cNvPr id="19" name="Freeform 19"/>
            <p:cNvSpPr/>
            <p:nvPr/>
          </p:nvSpPr>
          <p:spPr>
            <a:xfrm rot="5002884">
              <a:off x="148194" y="62100"/>
              <a:ext cx="1890659" cy="1982343"/>
            </a:xfrm>
            <a:custGeom>
              <a:avLst/>
              <a:gdLst/>
              <a:ahLst/>
              <a:cxnLst/>
              <a:rect l="l" t="t" r="r" b="b"/>
              <a:pathLst>
                <a:path w="1890659" h="1982343">
                  <a:moveTo>
                    <a:pt x="0" y="0"/>
                  </a:moveTo>
                  <a:lnTo>
                    <a:pt x="1890660" y="0"/>
                  </a:lnTo>
                  <a:lnTo>
                    <a:pt x="1890660" y="1982343"/>
                  </a:lnTo>
                  <a:lnTo>
                    <a:pt x="0" y="198234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a:p>
          </p:txBody>
        </p:sp>
        <p:sp>
          <p:nvSpPr>
            <p:cNvPr id="20" name="Freeform 20"/>
            <p:cNvSpPr/>
            <p:nvPr/>
          </p:nvSpPr>
          <p:spPr>
            <a:xfrm rot="10739848">
              <a:off x="2803959" y="1115372"/>
              <a:ext cx="1890659" cy="1982343"/>
            </a:xfrm>
            <a:custGeom>
              <a:avLst/>
              <a:gdLst/>
              <a:ahLst/>
              <a:cxnLst/>
              <a:rect l="l" t="t" r="r" b="b"/>
              <a:pathLst>
                <a:path w="1890659" h="1982343">
                  <a:moveTo>
                    <a:pt x="0" y="0"/>
                  </a:moveTo>
                  <a:lnTo>
                    <a:pt x="1890660" y="0"/>
                  </a:lnTo>
                  <a:lnTo>
                    <a:pt x="1890660" y="1982342"/>
                  </a:lnTo>
                  <a:lnTo>
                    <a:pt x="0" y="198234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nl-NL"/>
            </a:p>
          </p:txBody>
        </p:sp>
        <p:sp>
          <p:nvSpPr>
            <p:cNvPr id="21" name="Freeform 21"/>
            <p:cNvSpPr/>
            <p:nvPr/>
          </p:nvSpPr>
          <p:spPr>
            <a:xfrm rot="1377244">
              <a:off x="1241718" y="2236061"/>
              <a:ext cx="1890659" cy="1982343"/>
            </a:xfrm>
            <a:custGeom>
              <a:avLst/>
              <a:gdLst/>
              <a:ahLst/>
              <a:cxnLst/>
              <a:rect l="l" t="t" r="r" b="b"/>
              <a:pathLst>
                <a:path w="1890659" h="1982343">
                  <a:moveTo>
                    <a:pt x="0" y="0"/>
                  </a:moveTo>
                  <a:lnTo>
                    <a:pt x="1890659" y="0"/>
                  </a:lnTo>
                  <a:lnTo>
                    <a:pt x="1890659" y="1982343"/>
                  </a:lnTo>
                  <a:lnTo>
                    <a:pt x="0" y="198234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nl-NL"/>
            </a:p>
          </p:txBody>
        </p:sp>
      </p:grpSp>
      <p:sp>
        <p:nvSpPr>
          <p:cNvPr id="23" name="TextBox 23"/>
          <p:cNvSpPr txBox="1"/>
          <p:nvPr/>
        </p:nvSpPr>
        <p:spPr>
          <a:xfrm>
            <a:off x="3291078" y="3044070"/>
            <a:ext cx="11904711" cy="3880486"/>
          </a:xfrm>
          <a:prstGeom prst="rect">
            <a:avLst/>
          </a:prstGeom>
        </p:spPr>
        <p:txBody>
          <a:bodyPr lIns="0" tIns="0" rIns="0" bIns="0" rtlCol="0" anchor="t">
            <a:spAutoFit/>
          </a:bodyPr>
          <a:lstStyle/>
          <a:p>
            <a:pPr algn="ctr">
              <a:lnSpc>
                <a:spcPts val="10500"/>
              </a:lnSpc>
            </a:pPr>
            <a:r>
              <a:rPr lang="en-US" sz="7500" dirty="0">
                <a:solidFill>
                  <a:srgbClr val="000000"/>
                </a:solidFill>
                <a:latin typeface="Scripter"/>
              </a:rPr>
              <a:t>Les 1 </a:t>
            </a:r>
          </a:p>
          <a:p>
            <a:pPr algn="ctr">
              <a:lnSpc>
                <a:spcPts val="10500"/>
              </a:lnSpc>
            </a:pPr>
            <a:r>
              <a:rPr lang="en-US" sz="7500" dirty="0" err="1">
                <a:solidFill>
                  <a:srgbClr val="000000"/>
                </a:solidFill>
                <a:latin typeface="Scripter"/>
              </a:rPr>
              <a:t>Introductie</a:t>
            </a:r>
            <a:r>
              <a:rPr lang="en-US" sz="7500" dirty="0">
                <a:solidFill>
                  <a:srgbClr val="000000"/>
                </a:solidFill>
                <a:latin typeface="Scripter"/>
              </a:rPr>
              <a:t> de </a:t>
            </a:r>
            <a:r>
              <a:rPr lang="en-US" sz="7500" dirty="0" err="1">
                <a:solidFill>
                  <a:srgbClr val="000000"/>
                </a:solidFill>
                <a:latin typeface="Scripter"/>
              </a:rPr>
              <a:t>buitenkant</a:t>
            </a:r>
            <a:r>
              <a:rPr lang="en-US" sz="7500" dirty="0">
                <a:solidFill>
                  <a:srgbClr val="000000"/>
                </a:solidFill>
                <a:latin typeface="Scripter"/>
              </a:rPr>
              <a:t> van </a:t>
            </a:r>
            <a:r>
              <a:rPr lang="en-US" sz="7500" dirty="0" err="1">
                <a:solidFill>
                  <a:srgbClr val="000000"/>
                </a:solidFill>
                <a:latin typeface="Scripter"/>
              </a:rPr>
              <a:t>levensbeschouwing</a:t>
            </a:r>
            <a:endParaRPr lang="en-US" sz="7500" dirty="0">
              <a:solidFill>
                <a:srgbClr val="000000"/>
              </a:solidFill>
              <a:latin typeface="Scripter"/>
            </a:endParaRPr>
          </a:p>
        </p:txBody>
      </p:sp>
    </p:spTree>
    <p:extLst>
      <p:ext uri="{BB962C8B-B14F-4D97-AF65-F5344CB8AC3E}">
        <p14:creationId xmlns:p14="http://schemas.microsoft.com/office/powerpoint/2010/main" val="38103227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nl-NL"/>
          </a:p>
        </p:txBody>
      </p:sp>
      <p:grpSp>
        <p:nvGrpSpPr>
          <p:cNvPr id="3" name="Group 3"/>
          <p:cNvGrpSpPr/>
          <p:nvPr/>
        </p:nvGrpSpPr>
        <p:grpSpPr>
          <a:xfrm>
            <a:off x="642546" y="814255"/>
            <a:ext cx="17002907" cy="1800486"/>
            <a:chOff x="0" y="0"/>
            <a:chExt cx="4478132" cy="474202"/>
          </a:xfrm>
        </p:grpSpPr>
        <p:sp>
          <p:nvSpPr>
            <p:cNvPr id="4" name="Freeform 4"/>
            <p:cNvSpPr/>
            <p:nvPr/>
          </p:nvSpPr>
          <p:spPr>
            <a:xfrm>
              <a:off x="0" y="0"/>
              <a:ext cx="4478132" cy="474202"/>
            </a:xfrm>
            <a:custGeom>
              <a:avLst/>
              <a:gdLst/>
              <a:ahLst/>
              <a:cxnLst/>
              <a:rect l="l" t="t" r="r" b="b"/>
              <a:pathLst>
                <a:path w="4478132" h="474202">
                  <a:moveTo>
                    <a:pt x="4478132" y="0"/>
                  </a:moveTo>
                  <a:lnTo>
                    <a:pt x="0" y="0"/>
                  </a:lnTo>
                  <a:lnTo>
                    <a:pt x="101600" y="237101"/>
                  </a:lnTo>
                  <a:lnTo>
                    <a:pt x="0" y="474202"/>
                  </a:lnTo>
                  <a:lnTo>
                    <a:pt x="4478132" y="474202"/>
                  </a:lnTo>
                  <a:lnTo>
                    <a:pt x="4376532" y="237101"/>
                  </a:lnTo>
                  <a:lnTo>
                    <a:pt x="4478132" y="0"/>
                  </a:lnTo>
                  <a:close/>
                </a:path>
              </a:pathLst>
            </a:custGeom>
            <a:solidFill>
              <a:srgbClr val="3D4984"/>
            </a:solidFill>
          </p:spPr>
          <p:txBody>
            <a:bodyPr/>
            <a:lstStyle/>
            <a:p>
              <a:endParaRPr lang="nl-NL"/>
            </a:p>
          </p:txBody>
        </p:sp>
        <p:sp>
          <p:nvSpPr>
            <p:cNvPr id="5" name="TextBox 5"/>
            <p:cNvSpPr txBox="1"/>
            <p:nvPr/>
          </p:nvSpPr>
          <p:spPr>
            <a:xfrm>
              <a:off x="88900" y="-38100"/>
              <a:ext cx="4300332" cy="512302"/>
            </a:xfrm>
            <a:prstGeom prst="rect">
              <a:avLst/>
            </a:prstGeom>
          </p:spPr>
          <p:txBody>
            <a:bodyPr lIns="50800" tIns="50800" rIns="50800" bIns="50800" rtlCol="0" anchor="ctr"/>
            <a:lstStyle/>
            <a:p>
              <a:pPr algn="ctr">
                <a:lnSpc>
                  <a:spcPts val="2748"/>
                </a:lnSpc>
              </a:pPr>
              <a:endParaRPr/>
            </a:p>
          </p:txBody>
        </p:sp>
      </p:grpSp>
      <p:sp>
        <p:nvSpPr>
          <p:cNvPr id="6" name="TextBox 6"/>
          <p:cNvSpPr txBox="1"/>
          <p:nvPr/>
        </p:nvSpPr>
        <p:spPr>
          <a:xfrm>
            <a:off x="1028699" y="850540"/>
            <a:ext cx="16230600" cy="1583254"/>
          </a:xfrm>
          <a:prstGeom prst="rect">
            <a:avLst/>
          </a:prstGeom>
        </p:spPr>
        <p:txBody>
          <a:bodyPr lIns="0" tIns="0" rIns="0" bIns="0" rtlCol="0" anchor="t">
            <a:spAutoFit/>
          </a:bodyPr>
          <a:lstStyle/>
          <a:p>
            <a:pPr algn="ctr">
              <a:lnSpc>
                <a:spcPts val="13999"/>
              </a:lnSpc>
            </a:pPr>
            <a:r>
              <a:rPr lang="en-US" sz="9999" dirty="0" err="1">
                <a:solidFill>
                  <a:srgbClr val="FFFFFF"/>
                </a:solidFill>
                <a:latin typeface="Scripter"/>
              </a:rPr>
              <a:t>Vandaag</a:t>
            </a:r>
            <a:endParaRPr lang="en-US" sz="9999" dirty="0">
              <a:solidFill>
                <a:srgbClr val="FFFFFF"/>
              </a:solidFill>
              <a:latin typeface="Scripter"/>
            </a:endParaRPr>
          </a:p>
        </p:txBody>
      </p:sp>
      <p:grpSp>
        <p:nvGrpSpPr>
          <p:cNvPr id="7" name="Group 7"/>
          <p:cNvGrpSpPr/>
          <p:nvPr/>
        </p:nvGrpSpPr>
        <p:grpSpPr>
          <a:xfrm>
            <a:off x="2189607" y="4539856"/>
            <a:ext cx="3867912" cy="4114800"/>
            <a:chOff x="0" y="0"/>
            <a:chExt cx="5157216" cy="5486400"/>
          </a:xfrm>
        </p:grpSpPr>
        <p:sp>
          <p:nvSpPr>
            <p:cNvPr id="8" name="Freeform 8"/>
            <p:cNvSpPr/>
            <p:nvPr/>
          </p:nvSpPr>
          <p:spPr>
            <a:xfrm>
              <a:off x="0" y="0"/>
              <a:ext cx="5157216" cy="5486400"/>
            </a:xfrm>
            <a:custGeom>
              <a:avLst/>
              <a:gdLst/>
              <a:ahLst/>
              <a:cxnLst/>
              <a:rect l="l" t="t" r="r" b="b"/>
              <a:pathLst>
                <a:path w="5157216" h="5486400">
                  <a:moveTo>
                    <a:pt x="0" y="0"/>
                  </a:moveTo>
                  <a:lnTo>
                    <a:pt x="5157216" y="0"/>
                  </a:lnTo>
                  <a:lnTo>
                    <a:pt x="5157216" y="5486400"/>
                  </a:lnTo>
                  <a:lnTo>
                    <a:pt x="0" y="54864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9" name="TextBox 9"/>
            <p:cNvSpPr txBox="1"/>
            <p:nvPr/>
          </p:nvSpPr>
          <p:spPr>
            <a:xfrm>
              <a:off x="390885" y="1617519"/>
              <a:ext cx="4166007" cy="2806153"/>
            </a:xfrm>
            <a:prstGeom prst="rect">
              <a:avLst/>
            </a:prstGeom>
          </p:spPr>
          <p:txBody>
            <a:bodyPr lIns="0" tIns="0" rIns="0" bIns="0" rtlCol="0" anchor="t">
              <a:spAutoFit/>
            </a:bodyPr>
            <a:lstStyle/>
            <a:p>
              <a:pPr algn="ctr">
                <a:lnSpc>
                  <a:spcPts val="5600"/>
                </a:lnSpc>
              </a:pPr>
              <a:r>
                <a:rPr lang="en-US" sz="4000" dirty="0">
                  <a:solidFill>
                    <a:srgbClr val="000000"/>
                  </a:solidFill>
                  <a:latin typeface="Antic Bold"/>
                </a:rPr>
                <a:t>Lezen over </a:t>
              </a:r>
              <a:r>
                <a:rPr lang="en-US" sz="4000" dirty="0" err="1">
                  <a:solidFill>
                    <a:srgbClr val="000000"/>
                  </a:solidFill>
                  <a:latin typeface="Antic Bold"/>
                </a:rPr>
                <a:t>belangrijke</a:t>
              </a:r>
              <a:r>
                <a:rPr lang="en-US" sz="4000" dirty="0">
                  <a:solidFill>
                    <a:srgbClr val="000000"/>
                  </a:solidFill>
                  <a:latin typeface="Antic Bold"/>
                </a:rPr>
                <a:t> </a:t>
              </a:r>
              <a:r>
                <a:rPr lang="en-US" sz="4000" dirty="0" err="1">
                  <a:solidFill>
                    <a:srgbClr val="000000"/>
                  </a:solidFill>
                  <a:latin typeface="Antic Bold"/>
                </a:rPr>
                <a:t>geschriften</a:t>
              </a:r>
              <a:endParaRPr lang="en-US" sz="4000" dirty="0">
                <a:solidFill>
                  <a:srgbClr val="000000"/>
                </a:solidFill>
                <a:latin typeface="Antic Bold"/>
              </a:endParaRPr>
            </a:p>
          </p:txBody>
        </p:sp>
      </p:grpSp>
      <p:grpSp>
        <p:nvGrpSpPr>
          <p:cNvPr id="10" name="Group 10"/>
          <p:cNvGrpSpPr/>
          <p:nvPr/>
        </p:nvGrpSpPr>
        <p:grpSpPr>
          <a:xfrm>
            <a:off x="12230481" y="4539856"/>
            <a:ext cx="3867912" cy="4114800"/>
            <a:chOff x="0" y="0"/>
            <a:chExt cx="5157216" cy="5486400"/>
          </a:xfrm>
        </p:grpSpPr>
        <p:sp>
          <p:nvSpPr>
            <p:cNvPr id="11" name="Freeform 11"/>
            <p:cNvSpPr/>
            <p:nvPr/>
          </p:nvSpPr>
          <p:spPr>
            <a:xfrm>
              <a:off x="0" y="0"/>
              <a:ext cx="5157216" cy="5486400"/>
            </a:xfrm>
            <a:custGeom>
              <a:avLst/>
              <a:gdLst/>
              <a:ahLst/>
              <a:cxnLst/>
              <a:rect l="l" t="t" r="r" b="b"/>
              <a:pathLst>
                <a:path w="5157216" h="5486400">
                  <a:moveTo>
                    <a:pt x="0" y="0"/>
                  </a:moveTo>
                  <a:lnTo>
                    <a:pt x="5157216" y="0"/>
                  </a:lnTo>
                  <a:lnTo>
                    <a:pt x="5157216" y="5486400"/>
                  </a:lnTo>
                  <a:lnTo>
                    <a:pt x="0" y="54864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12" name="TextBox 12"/>
            <p:cNvSpPr txBox="1"/>
            <p:nvPr/>
          </p:nvSpPr>
          <p:spPr>
            <a:xfrm>
              <a:off x="536413" y="2109219"/>
              <a:ext cx="4151416" cy="1848627"/>
            </a:xfrm>
            <a:prstGeom prst="rect">
              <a:avLst/>
            </a:prstGeom>
          </p:spPr>
          <p:txBody>
            <a:bodyPr lIns="0" tIns="0" rIns="0" bIns="0" rtlCol="0" anchor="t">
              <a:spAutoFit/>
            </a:bodyPr>
            <a:lstStyle/>
            <a:p>
              <a:pPr algn="ctr">
                <a:lnSpc>
                  <a:spcPts val="5600"/>
                </a:lnSpc>
              </a:pPr>
              <a:r>
                <a:rPr lang="en-US" sz="4000" dirty="0">
                  <a:solidFill>
                    <a:srgbClr val="000000"/>
                  </a:solidFill>
                  <a:latin typeface="Antic Bold"/>
                </a:rPr>
                <a:t>Klassen-</a:t>
              </a:r>
              <a:r>
                <a:rPr lang="en-US" sz="4000" dirty="0" err="1">
                  <a:solidFill>
                    <a:srgbClr val="000000"/>
                  </a:solidFill>
                  <a:latin typeface="Antic Bold"/>
                </a:rPr>
                <a:t>gesprek</a:t>
              </a:r>
              <a:endParaRPr lang="en-US" sz="4000" dirty="0">
                <a:solidFill>
                  <a:srgbClr val="000000"/>
                </a:solidFill>
                <a:latin typeface="Antic Bold"/>
              </a:endParaRPr>
            </a:p>
          </p:txBody>
        </p:sp>
      </p:grpSp>
      <p:grpSp>
        <p:nvGrpSpPr>
          <p:cNvPr id="13" name="Group 13"/>
          <p:cNvGrpSpPr/>
          <p:nvPr/>
        </p:nvGrpSpPr>
        <p:grpSpPr>
          <a:xfrm>
            <a:off x="7210044" y="3086100"/>
            <a:ext cx="3867912" cy="4114800"/>
            <a:chOff x="0" y="0"/>
            <a:chExt cx="5157216" cy="5486400"/>
          </a:xfrm>
        </p:grpSpPr>
        <p:sp>
          <p:nvSpPr>
            <p:cNvPr id="14" name="Freeform 14"/>
            <p:cNvSpPr/>
            <p:nvPr/>
          </p:nvSpPr>
          <p:spPr>
            <a:xfrm>
              <a:off x="0" y="0"/>
              <a:ext cx="5157216" cy="5486400"/>
            </a:xfrm>
            <a:custGeom>
              <a:avLst/>
              <a:gdLst/>
              <a:ahLst/>
              <a:cxnLst/>
              <a:rect l="l" t="t" r="r" b="b"/>
              <a:pathLst>
                <a:path w="5157216" h="5486400">
                  <a:moveTo>
                    <a:pt x="0" y="0"/>
                  </a:moveTo>
                  <a:lnTo>
                    <a:pt x="5157216" y="0"/>
                  </a:lnTo>
                  <a:lnTo>
                    <a:pt x="5157216" y="5486400"/>
                  </a:lnTo>
                  <a:lnTo>
                    <a:pt x="0" y="54864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15" name="TextBox 15"/>
            <p:cNvSpPr txBox="1"/>
            <p:nvPr/>
          </p:nvSpPr>
          <p:spPr>
            <a:xfrm>
              <a:off x="445504" y="2039720"/>
              <a:ext cx="4063867" cy="1848627"/>
            </a:xfrm>
            <a:prstGeom prst="rect">
              <a:avLst/>
            </a:prstGeom>
          </p:spPr>
          <p:txBody>
            <a:bodyPr lIns="0" tIns="0" rIns="0" bIns="0" rtlCol="0" anchor="t">
              <a:spAutoFit/>
            </a:bodyPr>
            <a:lstStyle/>
            <a:p>
              <a:pPr algn="ctr">
                <a:lnSpc>
                  <a:spcPts val="5600"/>
                </a:lnSpc>
              </a:pPr>
              <a:r>
                <a:rPr lang="en-US" sz="4000" dirty="0" err="1">
                  <a:solidFill>
                    <a:srgbClr val="000000"/>
                  </a:solidFill>
                  <a:latin typeface="Antic Bold"/>
                </a:rPr>
                <a:t>Samen</a:t>
              </a:r>
              <a:r>
                <a:rPr lang="en-US" sz="4000" dirty="0">
                  <a:solidFill>
                    <a:srgbClr val="000000"/>
                  </a:solidFill>
                  <a:latin typeface="Antic Bold"/>
                </a:rPr>
                <a:t> </a:t>
              </a:r>
              <a:r>
                <a:rPr lang="en-US" sz="4000" dirty="0" err="1">
                  <a:solidFill>
                    <a:srgbClr val="000000"/>
                  </a:solidFill>
                  <a:latin typeface="Antic Bold"/>
                </a:rPr>
                <a:t>overleggen</a:t>
              </a:r>
              <a:endParaRPr lang="en-US" sz="4000" dirty="0">
                <a:solidFill>
                  <a:srgbClr val="000000"/>
                </a:solidFill>
                <a:latin typeface="Antic Bold"/>
              </a:endParaRPr>
            </a:p>
          </p:txBody>
        </p:sp>
      </p:grpSp>
      <p:grpSp>
        <p:nvGrpSpPr>
          <p:cNvPr id="16" name="Group 16"/>
          <p:cNvGrpSpPr/>
          <p:nvPr/>
        </p:nvGrpSpPr>
        <p:grpSpPr>
          <a:xfrm>
            <a:off x="-360171" y="9258300"/>
            <a:ext cx="19459526" cy="1231556"/>
            <a:chOff x="0" y="0"/>
            <a:chExt cx="13180282" cy="834155"/>
          </a:xfrm>
        </p:grpSpPr>
        <p:sp>
          <p:nvSpPr>
            <p:cNvPr id="17" name="Freeform 17"/>
            <p:cNvSpPr/>
            <p:nvPr/>
          </p:nvSpPr>
          <p:spPr>
            <a:xfrm>
              <a:off x="0" y="0"/>
              <a:ext cx="13180282" cy="834155"/>
            </a:xfrm>
            <a:custGeom>
              <a:avLst/>
              <a:gdLst/>
              <a:ahLst/>
              <a:cxnLst/>
              <a:rect l="l" t="t" r="r" b="b"/>
              <a:pathLst>
                <a:path w="13180282" h="834155">
                  <a:moveTo>
                    <a:pt x="13180282" y="0"/>
                  </a:moveTo>
                  <a:lnTo>
                    <a:pt x="0" y="0"/>
                  </a:lnTo>
                  <a:lnTo>
                    <a:pt x="101600" y="417077"/>
                  </a:lnTo>
                  <a:lnTo>
                    <a:pt x="0" y="834155"/>
                  </a:lnTo>
                  <a:lnTo>
                    <a:pt x="13180282" y="834155"/>
                  </a:lnTo>
                  <a:lnTo>
                    <a:pt x="13078682" y="417077"/>
                  </a:lnTo>
                  <a:lnTo>
                    <a:pt x="13180282" y="0"/>
                  </a:lnTo>
                  <a:close/>
                </a:path>
              </a:pathLst>
            </a:custGeom>
            <a:solidFill>
              <a:srgbClr val="3D4984"/>
            </a:solidFill>
          </p:spPr>
          <p:txBody>
            <a:bodyPr/>
            <a:lstStyle/>
            <a:p>
              <a:endParaRPr lang="nl-NL"/>
            </a:p>
          </p:txBody>
        </p:sp>
        <p:sp>
          <p:nvSpPr>
            <p:cNvPr id="18" name="TextBox 18"/>
            <p:cNvSpPr txBox="1"/>
            <p:nvPr/>
          </p:nvSpPr>
          <p:spPr>
            <a:xfrm>
              <a:off x="88900" y="-38100"/>
              <a:ext cx="13002482" cy="872255"/>
            </a:xfrm>
            <a:prstGeom prst="rect">
              <a:avLst/>
            </a:prstGeom>
          </p:spPr>
          <p:txBody>
            <a:bodyPr lIns="50800" tIns="50800" rIns="50800" bIns="50800" rtlCol="0" anchor="ctr"/>
            <a:lstStyle/>
            <a:p>
              <a:pPr algn="ctr">
                <a:lnSpc>
                  <a:spcPts val="2748"/>
                </a:lnSpc>
              </a:pPr>
              <a:endParaRPr/>
            </a:p>
          </p:txBody>
        </p:sp>
      </p:grpSp>
    </p:spTree>
    <p:extLst>
      <p:ext uri="{BB962C8B-B14F-4D97-AF65-F5344CB8AC3E}">
        <p14:creationId xmlns:p14="http://schemas.microsoft.com/office/powerpoint/2010/main" val="10412709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txBody>
          <a:bodyPr/>
          <a:lstStyle/>
          <a:p>
            <a:endParaRPr lang="nl-NL"/>
          </a:p>
        </p:txBody>
      </p:sp>
      <p:sp>
        <p:nvSpPr>
          <p:cNvPr id="3" name="Freeform 3"/>
          <p:cNvSpPr/>
          <p:nvPr/>
        </p:nvSpPr>
        <p:spPr>
          <a:xfrm rot="1085182" flipH="1">
            <a:off x="11999541" y="1090355"/>
            <a:ext cx="5118959" cy="4523299"/>
          </a:xfrm>
          <a:custGeom>
            <a:avLst/>
            <a:gdLst/>
            <a:ahLst/>
            <a:cxnLst/>
            <a:rect l="l" t="t" r="r" b="b"/>
            <a:pathLst>
              <a:path w="5118959" h="4523299">
                <a:moveTo>
                  <a:pt x="5118959" y="0"/>
                </a:moveTo>
                <a:lnTo>
                  <a:pt x="0" y="0"/>
                </a:lnTo>
                <a:lnTo>
                  <a:pt x="0" y="4523299"/>
                </a:lnTo>
                <a:lnTo>
                  <a:pt x="5118959" y="4523299"/>
                </a:lnTo>
                <a:lnTo>
                  <a:pt x="5118959"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nl-NL"/>
          </a:p>
        </p:txBody>
      </p:sp>
      <p:grpSp>
        <p:nvGrpSpPr>
          <p:cNvPr id="4" name="Group 4"/>
          <p:cNvGrpSpPr/>
          <p:nvPr/>
        </p:nvGrpSpPr>
        <p:grpSpPr>
          <a:xfrm>
            <a:off x="2373749" y="1278176"/>
            <a:ext cx="13540501" cy="7730649"/>
            <a:chOff x="0" y="0"/>
            <a:chExt cx="18054002" cy="10307532"/>
          </a:xfrm>
        </p:grpSpPr>
        <p:grpSp>
          <p:nvGrpSpPr>
            <p:cNvPr id="5" name="Group 5"/>
            <p:cNvGrpSpPr/>
            <p:nvPr/>
          </p:nvGrpSpPr>
          <p:grpSpPr>
            <a:xfrm rot="-208414">
              <a:off x="259418" y="516605"/>
              <a:ext cx="17328616" cy="9088764"/>
              <a:chOff x="0" y="0"/>
              <a:chExt cx="3077638" cy="1614204"/>
            </a:xfrm>
          </p:grpSpPr>
          <p:sp>
            <p:nvSpPr>
              <p:cNvPr id="6" name="Freeform 6"/>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7" name="TextBox 7"/>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rot="191834">
              <a:off x="485416" y="742603"/>
              <a:ext cx="17328616" cy="9088764"/>
              <a:chOff x="0" y="0"/>
              <a:chExt cx="3077638" cy="1614204"/>
            </a:xfrm>
          </p:grpSpPr>
          <p:sp>
            <p:nvSpPr>
              <p:cNvPr id="9" name="Freeform 9"/>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0" name="TextBox 10"/>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rot="-66823">
              <a:off x="485416" y="742603"/>
              <a:ext cx="17328616" cy="9088764"/>
              <a:chOff x="0" y="0"/>
              <a:chExt cx="3077638" cy="1614204"/>
            </a:xfrm>
          </p:grpSpPr>
          <p:sp>
            <p:nvSpPr>
              <p:cNvPr id="12" name="Freeform 12"/>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3" name="TextBox 13"/>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485416" y="742603"/>
              <a:ext cx="17328616" cy="9088764"/>
              <a:chOff x="0" y="0"/>
              <a:chExt cx="3077638" cy="1614204"/>
            </a:xfrm>
          </p:grpSpPr>
          <p:sp>
            <p:nvSpPr>
              <p:cNvPr id="15" name="Freeform 15"/>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6" name="TextBox 16"/>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sp>
        <p:nvSpPr>
          <p:cNvPr id="17" name="TextBox 17"/>
          <p:cNvSpPr txBox="1"/>
          <p:nvPr/>
        </p:nvSpPr>
        <p:spPr>
          <a:xfrm>
            <a:off x="2651045" y="1866267"/>
            <a:ext cx="12985910" cy="1424942"/>
          </a:xfrm>
          <a:prstGeom prst="rect">
            <a:avLst/>
          </a:prstGeom>
        </p:spPr>
        <p:txBody>
          <a:bodyPr lIns="0" tIns="0" rIns="0" bIns="0" rtlCol="0" anchor="t">
            <a:spAutoFit/>
          </a:bodyPr>
          <a:lstStyle/>
          <a:p>
            <a:pPr algn="ctr">
              <a:lnSpc>
                <a:spcPts val="12599"/>
              </a:lnSpc>
            </a:pPr>
            <a:r>
              <a:rPr lang="en-US" sz="9000" dirty="0" err="1">
                <a:solidFill>
                  <a:srgbClr val="110E18"/>
                </a:solidFill>
                <a:latin typeface="Scripter"/>
              </a:rPr>
              <a:t>Doelen</a:t>
            </a:r>
            <a:r>
              <a:rPr lang="en-US" sz="9000" dirty="0">
                <a:solidFill>
                  <a:srgbClr val="110E18"/>
                </a:solidFill>
                <a:latin typeface="Scripter"/>
              </a:rPr>
              <a:t>:</a:t>
            </a:r>
          </a:p>
        </p:txBody>
      </p:sp>
      <p:sp>
        <p:nvSpPr>
          <p:cNvPr id="19" name="TextBox 19"/>
          <p:cNvSpPr txBox="1"/>
          <p:nvPr/>
        </p:nvSpPr>
        <p:spPr>
          <a:xfrm>
            <a:off x="2933862" y="3322348"/>
            <a:ext cx="12837495" cy="4970463"/>
          </a:xfrm>
          <a:prstGeom prst="rect">
            <a:avLst/>
          </a:prstGeom>
        </p:spPr>
        <p:txBody>
          <a:bodyPr lIns="0" tIns="0" rIns="0" bIns="0" rtlCol="0" anchor="t">
            <a:spAutoFit/>
          </a:bodyPr>
          <a:lstStyle/>
          <a:p>
            <a:pPr marL="1014726" lvl="1" indent="-507363">
              <a:lnSpc>
                <a:spcPts val="6579"/>
              </a:lnSpc>
              <a:buFont typeface="Arial"/>
              <a:buChar char="•"/>
            </a:pPr>
            <a:r>
              <a:rPr lang="nl-NL" sz="3200" dirty="0">
                <a:solidFill>
                  <a:srgbClr val="110E18"/>
                </a:solidFill>
                <a:latin typeface="Antic"/>
              </a:rPr>
              <a:t>De leerling kan aan de hand van drie redenen uitleggen waarom gemeenschappelijke levensbeschouwingen hun opvattingen opschrijven. </a:t>
            </a:r>
          </a:p>
          <a:p>
            <a:pPr marL="1014726" lvl="1" indent="-507363">
              <a:lnSpc>
                <a:spcPts val="6579"/>
              </a:lnSpc>
              <a:buFont typeface="Arial"/>
              <a:buChar char="•"/>
            </a:pPr>
            <a:r>
              <a:rPr lang="nl-NL" sz="3200" dirty="0">
                <a:solidFill>
                  <a:srgbClr val="110E18"/>
                </a:solidFill>
                <a:latin typeface="Antic"/>
              </a:rPr>
              <a:t>De leerling kan de belangrijke geschriften van de grote gemeenschappelijke levensbeschouwingen koppelen aan hun belangrijke geschriften.</a:t>
            </a:r>
            <a:endParaRPr lang="en-US" sz="3200" dirty="0">
              <a:solidFill>
                <a:srgbClr val="110E18"/>
              </a:solidFill>
              <a:latin typeface="Antic"/>
            </a:endParaRPr>
          </a:p>
        </p:txBody>
      </p:sp>
      <p:grpSp>
        <p:nvGrpSpPr>
          <p:cNvPr id="22" name="Group 22"/>
          <p:cNvGrpSpPr/>
          <p:nvPr/>
        </p:nvGrpSpPr>
        <p:grpSpPr>
          <a:xfrm rot="3146640">
            <a:off x="15750824" y="7754465"/>
            <a:ext cx="2382434" cy="2508718"/>
            <a:chOff x="0" y="0"/>
            <a:chExt cx="3176579" cy="3344957"/>
          </a:xfrm>
        </p:grpSpPr>
        <p:sp>
          <p:nvSpPr>
            <p:cNvPr id="23" name="Freeform 23"/>
            <p:cNvSpPr/>
            <p:nvPr/>
          </p:nvSpPr>
          <p:spPr>
            <a:xfrm rot="5871076">
              <a:off x="115178" y="56095"/>
              <a:ext cx="1314322" cy="1378057"/>
            </a:xfrm>
            <a:custGeom>
              <a:avLst/>
              <a:gdLst/>
              <a:ahLst/>
              <a:cxnLst/>
              <a:rect l="l" t="t" r="r" b="b"/>
              <a:pathLst>
                <a:path w="1314322" h="1378057">
                  <a:moveTo>
                    <a:pt x="0" y="0"/>
                  </a:moveTo>
                  <a:lnTo>
                    <a:pt x="1314322" y="0"/>
                  </a:lnTo>
                  <a:lnTo>
                    <a:pt x="1314322" y="1378057"/>
                  </a:lnTo>
                  <a:lnTo>
                    <a:pt x="0" y="137805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nl-NL"/>
            </a:p>
          </p:txBody>
        </p:sp>
        <p:sp>
          <p:nvSpPr>
            <p:cNvPr id="24" name="Freeform 24"/>
            <p:cNvSpPr/>
            <p:nvPr/>
          </p:nvSpPr>
          <p:spPr>
            <a:xfrm rot="-9991959">
              <a:off x="1719858" y="1226379"/>
              <a:ext cx="1314322" cy="1378057"/>
            </a:xfrm>
            <a:custGeom>
              <a:avLst/>
              <a:gdLst/>
              <a:ahLst/>
              <a:cxnLst/>
              <a:rect l="l" t="t" r="r" b="b"/>
              <a:pathLst>
                <a:path w="1314322" h="1378057">
                  <a:moveTo>
                    <a:pt x="0" y="0"/>
                  </a:moveTo>
                  <a:lnTo>
                    <a:pt x="1314322" y="0"/>
                  </a:lnTo>
                  <a:lnTo>
                    <a:pt x="1314322" y="1378057"/>
                  </a:lnTo>
                  <a:lnTo>
                    <a:pt x="0" y="1378057"/>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nl-NL"/>
            </a:p>
          </p:txBody>
        </p:sp>
        <p:sp>
          <p:nvSpPr>
            <p:cNvPr id="25" name="Freeform 25"/>
            <p:cNvSpPr/>
            <p:nvPr/>
          </p:nvSpPr>
          <p:spPr>
            <a:xfrm rot="2245436">
              <a:off x="473625" y="1709367"/>
              <a:ext cx="1314322" cy="1378057"/>
            </a:xfrm>
            <a:custGeom>
              <a:avLst/>
              <a:gdLst/>
              <a:ahLst/>
              <a:cxnLst/>
              <a:rect l="l" t="t" r="r" b="b"/>
              <a:pathLst>
                <a:path w="1314322" h="1378057">
                  <a:moveTo>
                    <a:pt x="0" y="0"/>
                  </a:moveTo>
                  <a:lnTo>
                    <a:pt x="1314322" y="0"/>
                  </a:lnTo>
                  <a:lnTo>
                    <a:pt x="1314322" y="1378058"/>
                  </a:lnTo>
                  <a:lnTo>
                    <a:pt x="0" y="1378058"/>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nl-NL"/>
            </a:p>
          </p:txBody>
        </p:sp>
      </p:grpSp>
    </p:spTree>
    <p:extLst>
      <p:ext uri="{BB962C8B-B14F-4D97-AF65-F5344CB8AC3E}">
        <p14:creationId xmlns:p14="http://schemas.microsoft.com/office/powerpoint/2010/main" val="17819796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txBody>
          <a:bodyPr/>
          <a:lstStyle/>
          <a:p>
            <a:endParaRPr lang="nl-NL"/>
          </a:p>
        </p:txBody>
      </p:sp>
      <p:sp>
        <p:nvSpPr>
          <p:cNvPr id="3" name="Freeform 3"/>
          <p:cNvSpPr/>
          <p:nvPr/>
        </p:nvSpPr>
        <p:spPr>
          <a:xfrm rot="-2104014">
            <a:off x="1119125" y="1172488"/>
            <a:ext cx="4862142" cy="4296366"/>
          </a:xfrm>
          <a:custGeom>
            <a:avLst/>
            <a:gdLst/>
            <a:ahLst/>
            <a:cxnLst/>
            <a:rect l="l" t="t" r="r" b="b"/>
            <a:pathLst>
              <a:path w="4862142" h="4296366">
                <a:moveTo>
                  <a:pt x="0" y="0"/>
                </a:moveTo>
                <a:lnTo>
                  <a:pt x="4862142" y="0"/>
                </a:lnTo>
                <a:lnTo>
                  <a:pt x="4862142" y="4296365"/>
                </a:lnTo>
                <a:lnTo>
                  <a:pt x="0" y="429636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nl-NL"/>
          </a:p>
        </p:txBody>
      </p:sp>
      <p:grpSp>
        <p:nvGrpSpPr>
          <p:cNvPr id="4" name="Group 4"/>
          <p:cNvGrpSpPr/>
          <p:nvPr/>
        </p:nvGrpSpPr>
        <p:grpSpPr>
          <a:xfrm>
            <a:off x="181737" y="111673"/>
            <a:ext cx="17780056" cy="9832427"/>
            <a:chOff x="0" y="0"/>
            <a:chExt cx="18054002" cy="10307532"/>
          </a:xfrm>
        </p:grpSpPr>
        <p:grpSp>
          <p:nvGrpSpPr>
            <p:cNvPr id="5" name="Group 5"/>
            <p:cNvGrpSpPr/>
            <p:nvPr/>
          </p:nvGrpSpPr>
          <p:grpSpPr>
            <a:xfrm rot="-208414">
              <a:off x="259418" y="516605"/>
              <a:ext cx="17328616" cy="9088764"/>
              <a:chOff x="0" y="0"/>
              <a:chExt cx="3077638" cy="1614204"/>
            </a:xfrm>
          </p:grpSpPr>
          <p:sp>
            <p:nvSpPr>
              <p:cNvPr id="6" name="Freeform 6"/>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7" name="TextBox 7"/>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rot="191834">
              <a:off x="485416" y="742603"/>
              <a:ext cx="17328616" cy="9088764"/>
              <a:chOff x="0" y="0"/>
              <a:chExt cx="3077638" cy="1614204"/>
            </a:xfrm>
          </p:grpSpPr>
          <p:sp>
            <p:nvSpPr>
              <p:cNvPr id="9" name="Freeform 9"/>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0" name="TextBox 10"/>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rot="-66823">
              <a:off x="485416" y="742603"/>
              <a:ext cx="17328616" cy="9088764"/>
              <a:chOff x="0" y="0"/>
              <a:chExt cx="3077638" cy="1614204"/>
            </a:xfrm>
          </p:grpSpPr>
          <p:sp>
            <p:nvSpPr>
              <p:cNvPr id="12" name="Freeform 12"/>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3" name="TextBox 13"/>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485416" y="742603"/>
              <a:ext cx="17328616" cy="9088764"/>
              <a:chOff x="0" y="0"/>
              <a:chExt cx="3077638" cy="1614204"/>
            </a:xfrm>
          </p:grpSpPr>
          <p:sp>
            <p:nvSpPr>
              <p:cNvPr id="15" name="Freeform 15"/>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6" name="TextBox 16"/>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sp>
        <p:nvSpPr>
          <p:cNvPr id="17" name="Freeform 17"/>
          <p:cNvSpPr/>
          <p:nvPr/>
        </p:nvSpPr>
        <p:spPr>
          <a:xfrm rot="8444248" flipH="1">
            <a:off x="15266282" y="7418208"/>
            <a:ext cx="3477159" cy="4586181"/>
          </a:xfrm>
          <a:custGeom>
            <a:avLst/>
            <a:gdLst/>
            <a:ahLst/>
            <a:cxnLst/>
            <a:rect l="l" t="t" r="r" b="b"/>
            <a:pathLst>
              <a:path w="3477159" h="4586181">
                <a:moveTo>
                  <a:pt x="3477159" y="0"/>
                </a:moveTo>
                <a:lnTo>
                  <a:pt x="0" y="0"/>
                </a:lnTo>
                <a:lnTo>
                  <a:pt x="0" y="4586181"/>
                </a:lnTo>
                <a:lnTo>
                  <a:pt x="3477159" y="4586181"/>
                </a:lnTo>
                <a:lnTo>
                  <a:pt x="3477159"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nl-NL"/>
          </a:p>
        </p:txBody>
      </p:sp>
      <p:sp>
        <p:nvSpPr>
          <p:cNvPr id="23" name="TextBox 23"/>
          <p:cNvSpPr txBox="1"/>
          <p:nvPr/>
        </p:nvSpPr>
        <p:spPr>
          <a:xfrm>
            <a:off x="3095935" y="1812730"/>
            <a:ext cx="11904711" cy="2533963"/>
          </a:xfrm>
          <a:prstGeom prst="rect">
            <a:avLst/>
          </a:prstGeom>
        </p:spPr>
        <p:txBody>
          <a:bodyPr lIns="0" tIns="0" rIns="0" bIns="0" rtlCol="0" anchor="t">
            <a:spAutoFit/>
          </a:bodyPr>
          <a:lstStyle/>
          <a:p>
            <a:pPr algn="ctr">
              <a:lnSpc>
                <a:spcPts val="10500"/>
              </a:lnSpc>
            </a:pPr>
            <a:r>
              <a:rPr lang="nl-NL" sz="7500" dirty="0">
                <a:solidFill>
                  <a:srgbClr val="000000"/>
                </a:solidFill>
                <a:latin typeface="Scripter"/>
              </a:rPr>
              <a:t>Belangrijke</a:t>
            </a:r>
            <a:r>
              <a:rPr lang="en-US" sz="7500" dirty="0">
                <a:solidFill>
                  <a:srgbClr val="000000"/>
                </a:solidFill>
                <a:latin typeface="Scripter"/>
              </a:rPr>
              <a:t> </a:t>
            </a:r>
            <a:r>
              <a:rPr lang="en-US" sz="7500" dirty="0" err="1">
                <a:solidFill>
                  <a:srgbClr val="000000"/>
                </a:solidFill>
                <a:latin typeface="Scripter"/>
              </a:rPr>
              <a:t>geschriften</a:t>
            </a:r>
            <a:endParaRPr lang="en-US" sz="7500" dirty="0">
              <a:solidFill>
                <a:srgbClr val="000000"/>
              </a:solidFill>
              <a:latin typeface="Scripter"/>
            </a:endParaRPr>
          </a:p>
          <a:p>
            <a:pPr algn="ctr">
              <a:lnSpc>
                <a:spcPts val="10500"/>
              </a:lnSpc>
            </a:pPr>
            <a:endParaRPr lang="en-US" sz="7500" dirty="0">
              <a:solidFill>
                <a:srgbClr val="000000"/>
              </a:solidFill>
              <a:latin typeface="Scripter"/>
            </a:endParaRPr>
          </a:p>
        </p:txBody>
      </p:sp>
      <p:sp>
        <p:nvSpPr>
          <p:cNvPr id="24" name="TextBox 19">
            <a:extLst>
              <a:ext uri="{FF2B5EF4-FFF2-40B4-BE49-F238E27FC236}">
                <a16:creationId xmlns:a16="http://schemas.microsoft.com/office/drawing/2014/main" id="{060F1947-41B9-EE20-D238-4C480AE3EFD5}"/>
              </a:ext>
            </a:extLst>
          </p:cNvPr>
          <p:cNvSpPr txBox="1"/>
          <p:nvPr/>
        </p:nvSpPr>
        <p:spPr>
          <a:xfrm>
            <a:off x="2772385" y="3805943"/>
            <a:ext cx="12837495" cy="3316677"/>
          </a:xfrm>
          <a:prstGeom prst="rect">
            <a:avLst/>
          </a:prstGeom>
        </p:spPr>
        <p:txBody>
          <a:bodyPr lIns="0" tIns="0" rIns="0" bIns="0" rtlCol="0" anchor="t">
            <a:spAutoFit/>
          </a:bodyPr>
          <a:lstStyle/>
          <a:p>
            <a:pPr marL="1014726" lvl="1" indent="-507363">
              <a:lnSpc>
                <a:spcPts val="6579"/>
              </a:lnSpc>
              <a:buFont typeface="Arial"/>
              <a:buChar char="•"/>
            </a:pPr>
            <a:r>
              <a:rPr lang="nl-NL" sz="4400" dirty="0">
                <a:solidFill>
                  <a:srgbClr val="110E18"/>
                </a:solidFill>
                <a:latin typeface="Antic"/>
              </a:rPr>
              <a:t>Lees de tekst op pg. 38 van Standpunt.</a:t>
            </a:r>
          </a:p>
          <a:p>
            <a:pPr marL="1014726" lvl="1" indent="-507363">
              <a:lnSpc>
                <a:spcPts val="6579"/>
              </a:lnSpc>
              <a:buFont typeface="Arial"/>
              <a:buChar char="•"/>
            </a:pPr>
            <a:r>
              <a:rPr lang="nl-NL" sz="4400" dirty="0">
                <a:solidFill>
                  <a:srgbClr val="110E18"/>
                </a:solidFill>
                <a:latin typeface="Antic"/>
              </a:rPr>
              <a:t>Schrijf de drie redenen op waarom mensen met een gemeenschappelijke levensbeschouwing hun ideeën/overtuigingen opschrijven.</a:t>
            </a:r>
            <a:endParaRPr lang="en-US" sz="4400" dirty="0">
              <a:solidFill>
                <a:srgbClr val="110E18"/>
              </a:solidFill>
              <a:latin typeface="Antic"/>
            </a:endParaRPr>
          </a:p>
        </p:txBody>
      </p:sp>
      <p:sp>
        <p:nvSpPr>
          <p:cNvPr id="25" name="Freeform 7">
            <a:extLst>
              <a:ext uri="{FF2B5EF4-FFF2-40B4-BE49-F238E27FC236}">
                <a16:creationId xmlns:a16="http://schemas.microsoft.com/office/drawing/2014/main" id="{057C8841-1AC2-5B98-460D-198831681525}"/>
              </a:ext>
            </a:extLst>
          </p:cNvPr>
          <p:cNvSpPr/>
          <p:nvPr/>
        </p:nvSpPr>
        <p:spPr>
          <a:xfrm>
            <a:off x="14693541" y="1869114"/>
            <a:ext cx="1102442" cy="1104406"/>
          </a:xfrm>
          <a:custGeom>
            <a:avLst/>
            <a:gdLst/>
            <a:ahLst/>
            <a:cxnLst/>
            <a:rect l="l" t="t" r="r" b="b"/>
            <a:pathLst>
              <a:path w="4618371" h="5070068">
                <a:moveTo>
                  <a:pt x="0" y="0"/>
                </a:moveTo>
                <a:lnTo>
                  <a:pt x="4618371" y="0"/>
                </a:lnTo>
                <a:lnTo>
                  <a:pt x="4618371" y="5070068"/>
                </a:lnTo>
                <a:lnTo>
                  <a:pt x="0" y="5070068"/>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nl-NL"/>
          </a:p>
        </p:txBody>
      </p:sp>
      <p:pic>
        <p:nvPicPr>
          <p:cNvPr id="26" name="Afbeelding 25" descr="Afbeelding met Graphics, illustratie&#10;&#10;Automatisch gegenereerde beschrijving">
            <a:extLst>
              <a:ext uri="{FF2B5EF4-FFF2-40B4-BE49-F238E27FC236}">
                <a16:creationId xmlns:a16="http://schemas.microsoft.com/office/drawing/2014/main" id="{E875AECB-6902-8984-4B2E-3639F6939942}"/>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74158" y="6563573"/>
            <a:ext cx="2717252" cy="2650176"/>
          </a:xfrm>
          <a:prstGeom prst="rect">
            <a:avLst/>
          </a:prstGeom>
        </p:spPr>
      </p:pic>
    </p:spTree>
    <p:extLst>
      <p:ext uri="{BB962C8B-B14F-4D97-AF65-F5344CB8AC3E}">
        <p14:creationId xmlns:p14="http://schemas.microsoft.com/office/powerpoint/2010/main" val="32032324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txBody>
          <a:bodyPr/>
          <a:lstStyle/>
          <a:p>
            <a:endParaRPr lang="nl-NL"/>
          </a:p>
        </p:txBody>
      </p:sp>
      <p:sp>
        <p:nvSpPr>
          <p:cNvPr id="3" name="Freeform 3"/>
          <p:cNvSpPr/>
          <p:nvPr/>
        </p:nvSpPr>
        <p:spPr>
          <a:xfrm rot="-2104014">
            <a:off x="1119125" y="1172488"/>
            <a:ext cx="4862142" cy="4296366"/>
          </a:xfrm>
          <a:custGeom>
            <a:avLst/>
            <a:gdLst/>
            <a:ahLst/>
            <a:cxnLst/>
            <a:rect l="l" t="t" r="r" b="b"/>
            <a:pathLst>
              <a:path w="4862142" h="4296366">
                <a:moveTo>
                  <a:pt x="0" y="0"/>
                </a:moveTo>
                <a:lnTo>
                  <a:pt x="4862142" y="0"/>
                </a:lnTo>
                <a:lnTo>
                  <a:pt x="4862142" y="4296365"/>
                </a:lnTo>
                <a:lnTo>
                  <a:pt x="0" y="429636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nl-NL"/>
          </a:p>
        </p:txBody>
      </p:sp>
      <p:grpSp>
        <p:nvGrpSpPr>
          <p:cNvPr id="4" name="Group 4"/>
          <p:cNvGrpSpPr/>
          <p:nvPr/>
        </p:nvGrpSpPr>
        <p:grpSpPr>
          <a:xfrm>
            <a:off x="181737" y="111673"/>
            <a:ext cx="17780056" cy="9832427"/>
            <a:chOff x="0" y="0"/>
            <a:chExt cx="18054002" cy="10307532"/>
          </a:xfrm>
        </p:grpSpPr>
        <p:grpSp>
          <p:nvGrpSpPr>
            <p:cNvPr id="5" name="Group 5"/>
            <p:cNvGrpSpPr/>
            <p:nvPr/>
          </p:nvGrpSpPr>
          <p:grpSpPr>
            <a:xfrm rot="-208414">
              <a:off x="259418" y="516605"/>
              <a:ext cx="17328616" cy="9088764"/>
              <a:chOff x="0" y="0"/>
              <a:chExt cx="3077638" cy="1614204"/>
            </a:xfrm>
          </p:grpSpPr>
          <p:sp>
            <p:nvSpPr>
              <p:cNvPr id="6" name="Freeform 6"/>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7" name="TextBox 7"/>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rot="191834">
              <a:off x="485416" y="742603"/>
              <a:ext cx="17328616" cy="9088764"/>
              <a:chOff x="0" y="0"/>
              <a:chExt cx="3077638" cy="1614204"/>
            </a:xfrm>
          </p:grpSpPr>
          <p:sp>
            <p:nvSpPr>
              <p:cNvPr id="9" name="Freeform 9"/>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0" name="TextBox 10"/>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rot="-66823">
              <a:off x="485416" y="742603"/>
              <a:ext cx="17328616" cy="9088764"/>
              <a:chOff x="0" y="0"/>
              <a:chExt cx="3077638" cy="1614204"/>
            </a:xfrm>
          </p:grpSpPr>
          <p:sp>
            <p:nvSpPr>
              <p:cNvPr id="12" name="Freeform 12"/>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3" name="TextBox 13"/>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485416" y="742603"/>
              <a:ext cx="17328616" cy="9088764"/>
              <a:chOff x="0" y="0"/>
              <a:chExt cx="3077638" cy="1614204"/>
            </a:xfrm>
          </p:grpSpPr>
          <p:sp>
            <p:nvSpPr>
              <p:cNvPr id="15" name="Freeform 15"/>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dirty="0"/>
              </a:p>
            </p:txBody>
          </p:sp>
          <p:sp>
            <p:nvSpPr>
              <p:cNvPr id="16" name="TextBox 16"/>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sp>
        <p:nvSpPr>
          <p:cNvPr id="17" name="Freeform 17"/>
          <p:cNvSpPr/>
          <p:nvPr/>
        </p:nvSpPr>
        <p:spPr>
          <a:xfrm rot="8444248" flipH="1">
            <a:off x="14085315" y="6502797"/>
            <a:ext cx="3477159" cy="4586181"/>
          </a:xfrm>
          <a:custGeom>
            <a:avLst/>
            <a:gdLst/>
            <a:ahLst/>
            <a:cxnLst/>
            <a:rect l="l" t="t" r="r" b="b"/>
            <a:pathLst>
              <a:path w="3477159" h="4586181">
                <a:moveTo>
                  <a:pt x="3477159" y="0"/>
                </a:moveTo>
                <a:lnTo>
                  <a:pt x="0" y="0"/>
                </a:lnTo>
                <a:lnTo>
                  <a:pt x="0" y="4586181"/>
                </a:lnTo>
                <a:lnTo>
                  <a:pt x="3477159" y="4586181"/>
                </a:lnTo>
                <a:lnTo>
                  <a:pt x="3477159"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nl-NL"/>
          </a:p>
        </p:txBody>
      </p:sp>
      <p:grpSp>
        <p:nvGrpSpPr>
          <p:cNvPr id="18" name="Group 18"/>
          <p:cNvGrpSpPr/>
          <p:nvPr/>
        </p:nvGrpSpPr>
        <p:grpSpPr>
          <a:xfrm>
            <a:off x="15169228" y="-301732"/>
            <a:ext cx="3533862" cy="3381444"/>
            <a:chOff x="0" y="0"/>
            <a:chExt cx="4711816" cy="4508593"/>
          </a:xfrm>
        </p:grpSpPr>
        <p:sp>
          <p:nvSpPr>
            <p:cNvPr id="19" name="Freeform 19"/>
            <p:cNvSpPr/>
            <p:nvPr/>
          </p:nvSpPr>
          <p:spPr>
            <a:xfrm rot="5002884">
              <a:off x="148194" y="62100"/>
              <a:ext cx="1890659" cy="1982343"/>
            </a:xfrm>
            <a:custGeom>
              <a:avLst/>
              <a:gdLst/>
              <a:ahLst/>
              <a:cxnLst/>
              <a:rect l="l" t="t" r="r" b="b"/>
              <a:pathLst>
                <a:path w="1890659" h="1982343">
                  <a:moveTo>
                    <a:pt x="0" y="0"/>
                  </a:moveTo>
                  <a:lnTo>
                    <a:pt x="1890660" y="0"/>
                  </a:lnTo>
                  <a:lnTo>
                    <a:pt x="1890660" y="1982343"/>
                  </a:lnTo>
                  <a:lnTo>
                    <a:pt x="0" y="1982343"/>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nl-NL"/>
            </a:p>
          </p:txBody>
        </p:sp>
        <p:sp>
          <p:nvSpPr>
            <p:cNvPr id="20" name="Freeform 20"/>
            <p:cNvSpPr/>
            <p:nvPr/>
          </p:nvSpPr>
          <p:spPr>
            <a:xfrm rot="10739848">
              <a:off x="2803959" y="1115372"/>
              <a:ext cx="1890659" cy="1982343"/>
            </a:xfrm>
            <a:custGeom>
              <a:avLst/>
              <a:gdLst/>
              <a:ahLst/>
              <a:cxnLst/>
              <a:rect l="l" t="t" r="r" b="b"/>
              <a:pathLst>
                <a:path w="1890659" h="1982343">
                  <a:moveTo>
                    <a:pt x="0" y="0"/>
                  </a:moveTo>
                  <a:lnTo>
                    <a:pt x="1890660" y="0"/>
                  </a:lnTo>
                  <a:lnTo>
                    <a:pt x="1890660" y="1982342"/>
                  </a:lnTo>
                  <a:lnTo>
                    <a:pt x="0" y="198234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nl-NL"/>
            </a:p>
          </p:txBody>
        </p:sp>
        <p:sp>
          <p:nvSpPr>
            <p:cNvPr id="21" name="Freeform 21"/>
            <p:cNvSpPr/>
            <p:nvPr/>
          </p:nvSpPr>
          <p:spPr>
            <a:xfrm rot="1377244">
              <a:off x="1241718" y="2236061"/>
              <a:ext cx="1890659" cy="1982343"/>
            </a:xfrm>
            <a:custGeom>
              <a:avLst/>
              <a:gdLst/>
              <a:ahLst/>
              <a:cxnLst/>
              <a:rect l="l" t="t" r="r" b="b"/>
              <a:pathLst>
                <a:path w="1890659" h="1982343">
                  <a:moveTo>
                    <a:pt x="0" y="0"/>
                  </a:moveTo>
                  <a:lnTo>
                    <a:pt x="1890659" y="0"/>
                  </a:lnTo>
                  <a:lnTo>
                    <a:pt x="1890659" y="1982343"/>
                  </a:lnTo>
                  <a:lnTo>
                    <a:pt x="0" y="1982343"/>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nl-NL"/>
            </a:p>
          </p:txBody>
        </p:sp>
      </p:grpSp>
      <p:sp>
        <p:nvSpPr>
          <p:cNvPr id="22" name="Freeform 22"/>
          <p:cNvSpPr/>
          <p:nvPr/>
        </p:nvSpPr>
        <p:spPr>
          <a:xfrm rot="-5130068">
            <a:off x="-1522480" y="6898471"/>
            <a:ext cx="4504411" cy="4584642"/>
          </a:xfrm>
          <a:custGeom>
            <a:avLst/>
            <a:gdLst/>
            <a:ahLst/>
            <a:cxnLst/>
            <a:rect l="l" t="t" r="r" b="b"/>
            <a:pathLst>
              <a:path w="4504411" h="4584642">
                <a:moveTo>
                  <a:pt x="0" y="0"/>
                </a:moveTo>
                <a:lnTo>
                  <a:pt x="4504411" y="0"/>
                </a:lnTo>
                <a:lnTo>
                  <a:pt x="4504411" y="4584642"/>
                </a:lnTo>
                <a:lnTo>
                  <a:pt x="0" y="4584642"/>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nl-NL"/>
          </a:p>
        </p:txBody>
      </p:sp>
      <p:sp>
        <p:nvSpPr>
          <p:cNvPr id="23" name="TextBox 23"/>
          <p:cNvSpPr txBox="1"/>
          <p:nvPr/>
        </p:nvSpPr>
        <p:spPr>
          <a:xfrm>
            <a:off x="3095935" y="1812730"/>
            <a:ext cx="11904711" cy="2533963"/>
          </a:xfrm>
          <a:prstGeom prst="rect">
            <a:avLst/>
          </a:prstGeom>
        </p:spPr>
        <p:txBody>
          <a:bodyPr lIns="0" tIns="0" rIns="0" bIns="0" rtlCol="0" anchor="t">
            <a:spAutoFit/>
          </a:bodyPr>
          <a:lstStyle/>
          <a:p>
            <a:pPr algn="ctr">
              <a:lnSpc>
                <a:spcPts val="10500"/>
              </a:lnSpc>
            </a:pPr>
            <a:r>
              <a:rPr lang="en-US" sz="7500" dirty="0" err="1">
                <a:solidFill>
                  <a:srgbClr val="000000"/>
                </a:solidFill>
                <a:latin typeface="Scripter"/>
              </a:rPr>
              <a:t>Belangrijke</a:t>
            </a:r>
            <a:r>
              <a:rPr lang="en-US" sz="7500" dirty="0">
                <a:solidFill>
                  <a:srgbClr val="000000"/>
                </a:solidFill>
                <a:latin typeface="Scripter"/>
              </a:rPr>
              <a:t> </a:t>
            </a:r>
            <a:r>
              <a:rPr lang="en-US" sz="7500" dirty="0" err="1">
                <a:solidFill>
                  <a:srgbClr val="000000"/>
                </a:solidFill>
                <a:latin typeface="Scripter"/>
              </a:rPr>
              <a:t>geschriften</a:t>
            </a:r>
            <a:endParaRPr lang="en-US" sz="7500" dirty="0">
              <a:solidFill>
                <a:srgbClr val="000000"/>
              </a:solidFill>
              <a:latin typeface="Scripter"/>
            </a:endParaRPr>
          </a:p>
          <a:p>
            <a:pPr algn="ctr">
              <a:lnSpc>
                <a:spcPts val="10500"/>
              </a:lnSpc>
            </a:pPr>
            <a:endParaRPr lang="en-US" sz="7500" dirty="0">
              <a:solidFill>
                <a:srgbClr val="000000"/>
              </a:solidFill>
              <a:latin typeface="Scripter"/>
            </a:endParaRPr>
          </a:p>
        </p:txBody>
      </p:sp>
      <p:graphicFrame>
        <p:nvGraphicFramePr>
          <p:cNvPr id="24" name="Tabel 23">
            <a:extLst>
              <a:ext uri="{FF2B5EF4-FFF2-40B4-BE49-F238E27FC236}">
                <a16:creationId xmlns:a16="http://schemas.microsoft.com/office/drawing/2014/main" id="{1E7CD884-5F15-A9BB-CC09-6108A6550309}"/>
              </a:ext>
            </a:extLst>
          </p:cNvPr>
          <p:cNvGraphicFramePr>
            <a:graphicFrameLocks noGrp="1"/>
          </p:cNvGraphicFramePr>
          <p:nvPr>
            <p:extLst>
              <p:ext uri="{D42A27DB-BD31-4B8C-83A1-F6EECF244321}">
                <p14:modId xmlns:p14="http://schemas.microsoft.com/office/powerpoint/2010/main" val="2354694052"/>
              </p:ext>
            </p:extLst>
          </p:nvPr>
        </p:nvGraphicFramePr>
        <p:xfrm>
          <a:off x="16206" y="3417336"/>
          <a:ext cx="18271794" cy="6907424"/>
        </p:xfrm>
        <a:graphic>
          <a:graphicData uri="http://schemas.openxmlformats.org/drawingml/2006/table">
            <a:tbl>
              <a:tblPr firstRow="1" firstCol="1" bandRow="1">
                <a:tableStyleId>{35758FB7-9AC5-4552-8A53-C91805E547FA}</a:tableStyleId>
              </a:tblPr>
              <a:tblGrid>
                <a:gridCol w="5875947">
                  <a:extLst>
                    <a:ext uri="{9D8B030D-6E8A-4147-A177-3AD203B41FA5}">
                      <a16:colId xmlns:a16="http://schemas.microsoft.com/office/drawing/2014/main" val="1870479118"/>
                    </a:ext>
                  </a:extLst>
                </a:gridCol>
                <a:gridCol w="9460569">
                  <a:extLst>
                    <a:ext uri="{9D8B030D-6E8A-4147-A177-3AD203B41FA5}">
                      <a16:colId xmlns:a16="http://schemas.microsoft.com/office/drawing/2014/main" val="4095934533"/>
                    </a:ext>
                  </a:extLst>
                </a:gridCol>
                <a:gridCol w="2935278">
                  <a:extLst>
                    <a:ext uri="{9D8B030D-6E8A-4147-A177-3AD203B41FA5}">
                      <a16:colId xmlns:a16="http://schemas.microsoft.com/office/drawing/2014/main" val="1377822337"/>
                    </a:ext>
                  </a:extLst>
                </a:gridCol>
              </a:tblGrid>
              <a:tr h="1080044">
                <a:tc>
                  <a:txBody>
                    <a:bodyPr/>
                    <a:lstStyle/>
                    <a:p>
                      <a:pPr>
                        <a:lnSpc>
                          <a:spcPct val="115000"/>
                        </a:lnSpc>
                        <a:spcAft>
                          <a:spcPts val="800"/>
                        </a:spcAft>
                      </a:pPr>
                      <a:r>
                        <a:rPr lang="nl-NL" sz="4000" kern="100" dirty="0">
                          <a:effectLst/>
                          <a:latin typeface="Antic" panose="020B0604020202020204" charset="0"/>
                          <a:ea typeface="Antic" panose="020B0604020202020204" charset="0"/>
                        </a:rPr>
                        <a:t>Levensbeschouwing </a:t>
                      </a:r>
                      <a:endParaRPr lang="nl-NL" sz="4000" kern="100" dirty="0">
                        <a:effectLst/>
                        <a:latin typeface="Antic" panose="020B0604020202020204" charset="0"/>
                        <a:ea typeface="Antic" panose="020B0604020202020204" charset="0"/>
                        <a:cs typeface="Times New Roman" panose="02020603050405020304" pitchFamily="18" charset="0"/>
                      </a:endParaRPr>
                    </a:p>
                  </a:txBody>
                  <a:tcPr marL="68580" marR="68580" marT="0" marB="0"/>
                </a:tc>
                <a:tc>
                  <a:txBody>
                    <a:bodyPr/>
                    <a:lstStyle/>
                    <a:p>
                      <a:pPr>
                        <a:lnSpc>
                          <a:spcPct val="115000"/>
                        </a:lnSpc>
                        <a:spcAft>
                          <a:spcPts val="800"/>
                        </a:spcAft>
                      </a:pPr>
                      <a:r>
                        <a:rPr lang="nl-NL" sz="4000" b="1" kern="100" dirty="0">
                          <a:solidFill>
                            <a:schemeClr val="lt1"/>
                          </a:solidFill>
                          <a:effectLst/>
                          <a:latin typeface="Antic" panose="020B0604020202020204" charset="0"/>
                          <a:ea typeface="Antic" panose="020B0604020202020204" charset="0"/>
                          <a:cs typeface="+mn-cs"/>
                        </a:rPr>
                        <a:t>Geschrift</a:t>
                      </a:r>
                    </a:p>
                  </a:txBody>
                  <a:tcPr marL="68580" marR="68580" marT="0" marB="0"/>
                </a:tc>
                <a:tc>
                  <a:txBody>
                    <a:bodyPr/>
                    <a:lstStyle/>
                    <a:p>
                      <a:pPr marL="0" algn="l" defTabSz="914400" rtl="0" eaLnBrk="1" latinLnBrk="0" hangingPunct="1">
                        <a:lnSpc>
                          <a:spcPct val="115000"/>
                        </a:lnSpc>
                        <a:spcAft>
                          <a:spcPts val="800"/>
                        </a:spcAft>
                      </a:pPr>
                      <a:r>
                        <a:rPr lang="nl-NL" sz="4000" b="1" kern="100" dirty="0">
                          <a:solidFill>
                            <a:schemeClr val="lt1"/>
                          </a:solidFill>
                          <a:effectLst/>
                          <a:latin typeface="Antic" panose="020B0604020202020204" charset="0"/>
                          <a:ea typeface="Antic" panose="020B0604020202020204" charset="0"/>
                          <a:cs typeface="+mn-cs"/>
                        </a:rPr>
                        <a:t>Afbeelding</a:t>
                      </a:r>
                    </a:p>
                  </a:txBody>
                  <a:tcPr marL="68580" marR="68580" marT="0" marB="0"/>
                </a:tc>
                <a:extLst>
                  <a:ext uri="{0D108BD9-81ED-4DB2-BD59-A6C34878D82A}">
                    <a16:rowId xmlns:a16="http://schemas.microsoft.com/office/drawing/2014/main" val="854953092"/>
                  </a:ext>
                </a:extLst>
              </a:tr>
              <a:tr h="864309">
                <a:tc>
                  <a:txBody>
                    <a:bodyPr/>
                    <a:lstStyle/>
                    <a:p>
                      <a:pPr>
                        <a:lnSpc>
                          <a:spcPct val="115000"/>
                        </a:lnSpc>
                        <a:spcAft>
                          <a:spcPts val="800"/>
                        </a:spcAft>
                      </a:pPr>
                      <a:r>
                        <a:rPr lang="nl-NL" sz="4000" b="0" kern="100" dirty="0">
                          <a:effectLst/>
                          <a:latin typeface="Antic" panose="020B0604020202020204" charset="0"/>
                          <a:ea typeface="Antic" panose="020B0604020202020204" charset="0"/>
                        </a:rPr>
                        <a:t>1. Christendom</a:t>
                      </a:r>
                    </a:p>
                  </a:txBody>
                  <a:tcPr marL="68580" marR="68580" marT="0" marB="0"/>
                </a:tc>
                <a:tc>
                  <a:txBody>
                    <a:bodyPr/>
                    <a:lstStyle/>
                    <a:p>
                      <a:pPr>
                        <a:lnSpc>
                          <a:spcPct val="115000"/>
                        </a:lnSpc>
                        <a:spcAft>
                          <a:spcPts val="800"/>
                        </a:spcAft>
                      </a:pPr>
                      <a:r>
                        <a:rPr lang="nl-NL" sz="4000" kern="100" dirty="0">
                          <a:effectLst/>
                          <a:latin typeface="Antic" panose="020B0604020202020204" charset="0"/>
                          <a:ea typeface="Antic" panose="020B0604020202020204" charset="0"/>
                        </a:rPr>
                        <a:t>a. Koran</a:t>
                      </a:r>
                    </a:p>
                  </a:txBody>
                  <a:tcPr marL="68580" marR="68580" marT="0" marB="0"/>
                </a:tc>
                <a:tc>
                  <a:txBody>
                    <a:bodyPr/>
                    <a:lstStyle/>
                    <a:p>
                      <a:pPr>
                        <a:lnSpc>
                          <a:spcPct val="115000"/>
                        </a:lnSpc>
                        <a:spcAft>
                          <a:spcPts val="800"/>
                        </a:spcAft>
                      </a:pPr>
                      <a:r>
                        <a:rPr lang="nl-NL" sz="4000" kern="100">
                          <a:effectLst/>
                          <a:latin typeface="Antic" panose="020B0604020202020204" charset="0"/>
                          <a:ea typeface="Antic" panose="020B0604020202020204" charset="0"/>
                        </a:rPr>
                        <a:t> </a:t>
                      </a:r>
                      <a:endParaRPr lang="nl-NL" sz="4000" kern="100">
                        <a:effectLst/>
                        <a:latin typeface="Antic" panose="020B0604020202020204" charset="0"/>
                        <a:ea typeface="Antic" panose="020B0604020202020204" charset="0"/>
                        <a:cs typeface="Times New Roman" panose="02020603050405020304" pitchFamily="18" charset="0"/>
                      </a:endParaRPr>
                    </a:p>
                  </a:txBody>
                  <a:tcPr marL="68580" marR="68580" marT="0" marB="0"/>
                </a:tc>
                <a:extLst>
                  <a:ext uri="{0D108BD9-81ED-4DB2-BD59-A6C34878D82A}">
                    <a16:rowId xmlns:a16="http://schemas.microsoft.com/office/drawing/2014/main" val="3874388834"/>
                  </a:ext>
                </a:extLst>
              </a:tr>
              <a:tr h="864309">
                <a:tc>
                  <a:txBody>
                    <a:bodyPr/>
                    <a:lstStyle/>
                    <a:p>
                      <a:pPr>
                        <a:lnSpc>
                          <a:spcPct val="115000"/>
                        </a:lnSpc>
                        <a:spcAft>
                          <a:spcPts val="800"/>
                        </a:spcAft>
                      </a:pPr>
                      <a:r>
                        <a:rPr lang="nl-NL" sz="4000" b="0" kern="100" dirty="0">
                          <a:effectLst/>
                          <a:latin typeface="Antic" panose="020B0604020202020204" charset="0"/>
                          <a:ea typeface="Antic" panose="020B0604020202020204" charset="0"/>
                        </a:rPr>
                        <a:t>2. Jodendom</a:t>
                      </a:r>
                    </a:p>
                  </a:txBody>
                  <a:tcPr marL="68580" marR="68580" marT="0" marB="0"/>
                </a:tc>
                <a:tc>
                  <a:txBody>
                    <a:bodyPr/>
                    <a:lstStyle/>
                    <a:p>
                      <a:pPr>
                        <a:lnSpc>
                          <a:spcPct val="115000"/>
                        </a:lnSpc>
                        <a:spcAft>
                          <a:spcPts val="800"/>
                        </a:spcAft>
                      </a:pPr>
                      <a:r>
                        <a:rPr lang="nl-NL" sz="4000" kern="100" dirty="0">
                          <a:effectLst/>
                          <a:latin typeface="Antic" panose="020B0604020202020204" charset="0"/>
                          <a:ea typeface="Antic" panose="020B0604020202020204" charset="0"/>
                        </a:rPr>
                        <a:t>b. </a:t>
                      </a:r>
                      <a:r>
                        <a:rPr lang="nl-NL" sz="4000" kern="100" dirty="0" err="1">
                          <a:effectLst/>
                          <a:latin typeface="Antic" panose="020B0604020202020204" charset="0"/>
                          <a:ea typeface="Antic" panose="020B0604020202020204" charset="0"/>
                        </a:rPr>
                        <a:t>Pali</a:t>
                      </a:r>
                      <a:r>
                        <a:rPr lang="nl-NL" sz="4000" kern="100" dirty="0">
                          <a:effectLst/>
                          <a:latin typeface="Antic" panose="020B0604020202020204" charset="0"/>
                          <a:ea typeface="Antic" panose="020B0604020202020204" charset="0"/>
                        </a:rPr>
                        <a:t> Canon</a:t>
                      </a:r>
                      <a:endParaRPr lang="nl-NL" sz="4000" kern="100" dirty="0">
                        <a:effectLst/>
                        <a:latin typeface="Antic" panose="020B0604020202020204" charset="0"/>
                        <a:ea typeface="Antic" panose="020B0604020202020204" charset="0"/>
                        <a:cs typeface="Times New Roman" panose="02020603050405020304" pitchFamily="18" charset="0"/>
                      </a:endParaRPr>
                    </a:p>
                  </a:txBody>
                  <a:tcPr marL="68580" marR="68580" marT="0" marB="0"/>
                </a:tc>
                <a:tc>
                  <a:txBody>
                    <a:bodyPr/>
                    <a:lstStyle/>
                    <a:p>
                      <a:pPr>
                        <a:lnSpc>
                          <a:spcPct val="115000"/>
                        </a:lnSpc>
                        <a:spcAft>
                          <a:spcPts val="800"/>
                        </a:spcAft>
                      </a:pPr>
                      <a:r>
                        <a:rPr lang="nl-NL" sz="4000" kern="100">
                          <a:effectLst/>
                          <a:latin typeface="Antic" panose="020B0604020202020204" charset="0"/>
                          <a:ea typeface="Antic" panose="020B0604020202020204" charset="0"/>
                        </a:rPr>
                        <a:t> </a:t>
                      </a:r>
                      <a:endParaRPr lang="nl-NL" sz="4000" kern="100">
                        <a:effectLst/>
                        <a:latin typeface="Antic" panose="020B0604020202020204" charset="0"/>
                        <a:ea typeface="Antic" panose="020B0604020202020204" charset="0"/>
                        <a:cs typeface="Times New Roman" panose="02020603050405020304" pitchFamily="18" charset="0"/>
                      </a:endParaRPr>
                    </a:p>
                  </a:txBody>
                  <a:tcPr marL="68580" marR="68580" marT="0" marB="0"/>
                </a:tc>
                <a:extLst>
                  <a:ext uri="{0D108BD9-81ED-4DB2-BD59-A6C34878D82A}">
                    <a16:rowId xmlns:a16="http://schemas.microsoft.com/office/drawing/2014/main" val="2365721325"/>
                  </a:ext>
                </a:extLst>
              </a:tr>
              <a:tr h="864309">
                <a:tc>
                  <a:txBody>
                    <a:bodyPr/>
                    <a:lstStyle/>
                    <a:p>
                      <a:pPr>
                        <a:lnSpc>
                          <a:spcPct val="115000"/>
                        </a:lnSpc>
                        <a:spcAft>
                          <a:spcPts val="800"/>
                        </a:spcAft>
                      </a:pPr>
                      <a:r>
                        <a:rPr lang="nl-NL" sz="4000" b="0" kern="100" dirty="0">
                          <a:effectLst/>
                          <a:latin typeface="Antic" panose="020B0604020202020204" charset="0"/>
                          <a:ea typeface="Antic" panose="020B0604020202020204" charset="0"/>
                        </a:rPr>
                        <a:t>3. Islam</a:t>
                      </a:r>
                    </a:p>
                  </a:txBody>
                  <a:tcPr marL="68580" marR="68580" marT="0" marB="0"/>
                </a:tc>
                <a:tc>
                  <a:txBody>
                    <a:bodyPr/>
                    <a:lstStyle/>
                    <a:p>
                      <a:pPr>
                        <a:lnSpc>
                          <a:spcPct val="115000"/>
                        </a:lnSpc>
                        <a:spcAft>
                          <a:spcPts val="800"/>
                        </a:spcAft>
                      </a:pPr>
                      <a:r>
                        <a:rPr lang="nl-NL" sz="4000" kern="100" dirty="0">
                          <a:effectLst/>
                          <a:latin typeface="Antic" panose="020B0604020202020204" charset="0"/>
                          <a:ea typeface="Antic" panose="020B0604020202020204" charset="0"/>
                        </a:rPr>
                        <a:t>c. Tenach</a:t>
                      </a:r>
                    </a:p>
                  </a:txBody>
                  <a:tcPr marL="68580" marR="68580" marT="0" marB="0"/>
                </a:tc>
                <a:tc>
                  <a:txBody>
                    <a:bodyPr/>
                    <a:lstStyle/>
                    <a:p>
                      <a:pPr>
                        <a:lnSpc>
                          <a:spcPct val="115000"/>
                        </a:lnSpc>
                        <a:spcAft>
                          <a:spcPts val="800"/>
                        </a:spcAft>
                      </a:pPr>
                      <a:r>
                        <a:rPr lang="nl-NL" sz="4000" kern="100" dirty="0">
                          <a:effectLst/>
                          <a:latin typeface="Antic" panose="020B0604020202020204" charset="0"/>
                          <a:ea typeface="Antic" panose="020B0604020202020204" charset="0"/>
                        </a:rPr>
                        <a:t> </a:t>
                      </a:r>
                      <a:endParaRPr lang="nl-NL" sz="4000" kern="100" dirty="0">
                        <a:effectLst/>
                        <a:latin typeface="Antic" panose="020B0604020202020204" charset="0"/>
                        <a:ea typeface="Antic" panose="020B0604020202020204" charset="0"/>
                        <a:cs typeface="Times New Roman" panose="02020603050405020304" pitchFamily="18" charset="0"/>
                      </a:endParaRPr>
                    </a:p>
                  </a:txBody>
                  <a:tcPr marL="68580" marR="68580" marT="0" marB="0"/>
                </a:tc>
                <a:extLst>
                  <a:ext uri="{0D108BD9-81ED-4DB2-BD59-A6C34878D82A}">
                    <a16:rowId xmlns:a16="http://schemas.microsoft.com/office/drawing/2014/main" val="1271864649"/>
                  </a:ext>
                </a:extLst>
              </a:tr>
              <a:tr h="1505835">
                <a:tc>
                  <a:txBody>
                    <a:bodyPr/>
                    <a:lstStyle/>
                    <a:p>
                      <a:pPr>
                        <a:lnSpc>
                          <a:spcPct val="115000"/>
                        </a:lnSpc>
                        <a:spcAft>
                          <a:spcPts val="800"/>
                        </a:spcAft>
                      </a:pPr>
                      <a:r>
                        <a:rPr lang="nl-NL" sz="4000" b="0" kern="100" dirty="0">
                          <a:effectLst/>
                          <a:latin typeface="Antic" panose="020B0604020202020204" charset="0"/>
                          <a:ea typeface="Antic" panose="020B0604020202020204" charset="0"/>
                        </a:rPr>
                        <a:t>4. Hindoeïsme</a:t>
                      </a:r>
                    </a:p>
                  </a:txBody>
                  <a:tcPr marL="68580" marR="68580" marT="0" marB="0"/>
                </a:tc>
                <a:tc>
                  <a:txBody>
                    <a:bodyPr/>
                    <a:lstStyle/>
                    <a:p>
                      <a:pPr>
                        <a:lnSpc>
                          <a:spcPct val="115000"/>
                        </a:lnSpc>
                        <a:spcAft>
                          <a:spcPts val="800"/>
                        </a:spcAft>
                      </a:pPr>
                      <a:r>
                        <a:rPr lang="nl-NL" sz="4000" kern="100" dirty="0">
                          <a:effectLst/>
                          <a:latin typeface="Antic" panose="020B0604020202020204" charset="0"/>
                          <a:ea typeface="Antic" panose="020B0604020202020204" charset="0"/>
                        </a:rPr>
                        <a:t>d. Beginselverklaring Humanistisch Verbond</a:t>
                      </a:r>
                    </a:p>
                  </a:txBody>
                  <a:tcPr marL="68580" marR="68580" marT="0" marB="0"/>
                </a:tc>
                <a:tc>
                  <a:txBody>
                    <a:bodyPr/>
                    <a:lstStyle/>
                    <a:p>
                      <a:pPr>
                        <a:lnSpc>
                          <a:spcPct val="115000"/>
                        </a:lnSpc>
                        <a:spcAft>
                          <a:spcPts val="800"/>
                        </a:spcAft>
                      </a:pPr>
                      <a:endParaRPr lang="nl-NL" sz="4000" kern="100" dirty="0">
                        <a:effectLst/>
                        <a:latin typeface="Antic" panose="020B0604020202020204" charset="0"/>
                        <a:ea typeface="Antic" panose="020B0604020202020204" charset="0"/>
                        <a:cs typeface="Times New Roman" panose="02020603050405020304" pitchFamily="18" charset="0"/>
                      </a:endParaRPr>
                    </a:p>
                  </a:txBody>
                  <a:tcPr marL="68580" marR="68580" marT="0" marB="0"/>
                </a:tc>
                <a:extLst>
                  <a:ext uri="{0D108BD9-81ED-4DB2-BD59-A6C34878D82A}">
                    <a16:rowId xmlns:a16="http://schemas.microsoft.com/office/drawing/2014/main" val="584041524"/>
                  </a:ext>
                </a:extLst>
              </a:tr>
              <a:tr h="864309">
                <a:tc>
                  <a:txBody>
                    <a:bodyPr/>
                    <a:lstStyle/>
                    <a:p>
                      <a:pPr>
                        <a:lnSpc>
                          <a:spcPct val="115000"/>
                        </a:lnSpc>
                        <a:spcAft>
                          <a:spcPts val="800"/>
                        </a:spcAft>
                      </a:pPr>
                      <a:r>
                        <a:rPr lang="nl-NL" sz="4000" b="0" kern="100" dirty="0">
                          <a:effectLst/>
                          <a:latin typeface="Antic" panose="020B0604020202020204" charset="0"/>
                          <a:ea typeface="Antic" panose="020B0604020202020204" charset="0"/>
                        </a:rPr>
                        <a:t>5. Boeddhisme</a:t>
                      </a:r>
                    </a:p>
                  </a:txBody>
                  <a:tcPr marL="68580" marR="68580" marT="0" marB="0"/>
                </a:tc>
                <a:tc>
                  <a:txBody>
                    <a:bodyPr/>
                    <a:lstStyle/>
                    <a:p>
                      <a:pPr>
                        <a:lnSpc>
                          <a:spcPct val="115000"/>
                        </a:lnSpc>
                        <a:spcAft>
                          <a:spcPts val="800"/>
                        </a:spcAft>
                      </a:pPr>
                      <a:r>
                        <a:rPr lang="nl-NL" sz="4000" kern="100" dirty="0">
                          <a:effectLst/>
                          <a:latin typeface="Antic" panose="020B0604020202020204" charset="0"/>
                          <a:ea typeface="Antic" panose="020B0604020202020204" charset="0"/>
                        </a:rPr>
                        <a:t>e. Bijbel</a:t>
                      </a:r>
                    </a:p>
                  </a:txBody>
                  <a:tcPr marL="68580" marR="68580" marT="0" marB="0"/>
                </a:tc>
                <a:tc>
                  <a:txBody>
                    <a:bodyPr/>
                    <a:lstStyle/>
                    <a:p>
                      <a:pPr>
                        <a:lnSpc>
                          <a:spcPct val="115000"/>
                        </a:lnSpc>
                        <a:spcAft>
                          <a:spcPts val="800"/>
                        </a:spcAft>
                      </a:pPr>
                      <a:r>
                        <a:rPr lang="nl-NL" sz="4000" kern="100">
                          <a:effectLst/>
                          <a:latin typeface="Antic" panose="020B0604020202020204" charset="0"/>
                          <a:ea typeface="Antic" panose="020B0604020202020204" charset="0"/>
                        </a:rPr>
                        <a:t> </a:t>
                      </a:r>
                      <a:endParaRPr lang="nl-NL" sz="4000" kern="100">
                        <a:effectLst/>
                        <a:latin typeface="Antic" panose="020B0604020202020204" charset="0"/>
                        <a:ea typeface="Antic" panose="020B0604020202020204" charset="0"/>
                        <a:cs typeface="Times New Roman" panose="02020603050405020304" pitchFamily="18" charset="0"/>
                      </a:endParaRPr>
                    </a:p>
                  </a:txBody>
                  <a:tcPr marL="68580" marR="68580" marT="0" marB="0"/>
                </a:tc>
                <a:extLst>
                  <a:ext uri="{0D108BD9-81ED-4DB2-BD59-A6C34878D82A}">
                    <a16:rowId xmlns:a16="http://schemas.microsoft.com/office/drawing/2014/main" val="3120482362"/>
                  </a:ext>
                </a:extLst>
              </a:tr>
              <a:tr h="864309">
                <a:tc>
                  <a:txBody>
                    <a:bodyPr/>
                    <a:lstStyle/>
                    <a:p>
                      <a:pPr>
                        <a:lnSpc>
                          <a:spcPct val="115000"/>
                        </a:lnSpc>
                        <a:spcAft>
                          <a:spcPts val="800"/>
                        </a:spcAft>
                      </a:pPr>
                      <a:r>
                        <a:rPr lang="nl-NL" sz="4000" b="0" kern="100" dirty="0">
                          <a:effectLst/>
                          <a:latin typeface="Antic" panose="020B0604020202020204" charset="0"/>
                          <a:ea typeface="Antic" panose="020B0604020202020204" charset="0"/>
                        </a:rPr>
                        <a:t>6. Humanisme</a:t>
                      </a:r>
                    </a:p>
                  </a:txBody>
                  <a:tcPr marL="68580" marR="68580" marT="0" marB="0"/>
                </a:tc>
                <a:tc>
                  <a:txBody>
                    <a:bodyPr/>
                    <a:lstStyle/>
                    <a:p>
                      <a:pPr>
                        <a:lnSpc>
                          <a:spcPct val="115000"/>
                        </a:lnSpc>
                        <a:spcAft>
                          <a:spcPts val="800"/>
                        </a:spcAft>
                      </a:pPr>
                      <a:r>
                        <a:rPr lang="nl-NL" sz="4000" kern="100" dirty="0">
                          <a:effectLst/>
                          <a:latin typeface="Antic" panose="020B0604020202020204" charset="0"/>
                          <a:ea typeface="Antic" panose="020B0604020202020204" charset="0"/>
                        </a:rPr>
                        <a:t>f. Veda's</a:t>
                      </a:r>
                      <a:endParaRPr lang="nl-NL" sz="4000" kern="100" dirty="0">
                        <a:effectLst/>
                        <a:latin typeface="Antic" panose="020B0604020202020204" charset="0"/>
                        <a:ea typeface="Antic" panose="020B0604020202020204" charset="0"/>
                        <a:cs typeface="Times New Roman" panose="02020603050405020304" pitchFamily="18" charset="0"/>
                      </a:endParaRPr>
                    </a:p>
                  </a:txBody>
                  <a:tcPr marL="68580" marR="68580" marT="0" marB="0"/>
                </a:tc>
                <a:tc>
                  <a:txBody>
                    <a:bodyPr/>
                    <a:lstStyle/>
                    <a:p>
                      <a:pPr>
                        <a:lnSpc>
                          <a:spcPct val="115000"/>
                        </a:lnSpc>
                        <a:spcAft>
                          <a:spcPts val="800"/>
                        </a:spcAft>
                      </a:pPr>
                      <a:r>
                        <a:rPr lang="nl-NL" sz="4000" kern="100" dirty="0">
                          <a:effectLst/>
                          <a:latin typeface="Antic" panose="020B0604020202020204" charset="0"/>
                          <a:ea typeface="Antic" panose="020B0604020202020204" charset="0"/>
                        </a:rPr>
                        <a:t> </a:t>
                      </a:r>
                      <a:endParaRPr lang="nl-NL" sz="4000" kern="100" dirty="0">
                        <a:effectLst/>
                        <a:latin typeface="Antic" panose="020B0604020202020204" charset="0"/>
                        <a:ea typeface="Antic" panose="020B0604020202020204" charset="0"/>
                        <a:cs typeface="Times New Roman" panose="02020603050405020304" pitchFamily="18" charset="0"/>
                      </a:endParaRPr>
                    </a:p>
                  </a:txBody>
                  <a:tcPr marL="68580" marR="68580" marT="0" marB="0"/>
                </a:tc>
                <a:extLst>
                  <a:ext uri="{0D108BD9-81ED-4DB2-BD59-A6C34878D82A}">
                    <a16:rowId xmlns:a16="http://schemas.microsoft.com/office/drawing/2014/main" val="3764636987"/>
                  </a:ext>
                </a:extLst>
              </a:tr>
            </a:tbl>
          </a:graphicData>
        </a:graphic>
      </p:graphicFrame>
      <p:sp>
        <p:nvSpPr>
          <p:cNvPr id="25" name="Freeform 7">
            <a:extLst>
              <a:ext uri="{FF2B5EF4-FFF2-40B4-BE49-F238E27FC236}">
                <a16:creationId xmlns:a16="http://schemas.microsoft.com/office/drawing/2014/main" id="{A35A4C72-C630-0233-6EC9-A10220E52491}"/>
              </a:ext>
            </a:extLst>
          </p:cNvPr>
          <p:cNvSpPr/>
          <p:nvPr/>
        </p:nvSpPr>
        <p:spPr>
          <a:xfrm>
            <a:off x="15573261" y="1809257"/>
            <a:ext cx="1102442" cy="1104406"/>
          </a:xfrm>
          <a:custGeom>
            <a:avLst/>
            <a:gdLst/>
            <a:ahLst/>
            <a:cxnLst/>
            <a:rect l="l" t="t" r="r" b="b"/>
            <a:pathLst>
              <a:path w="4618371" h="5070068">
                <a:moveTo>
                  <a:pt x="0" y="0"/>
                </a:moveTo>
                <a:lnTo>
                  <a:pt x="4618371" y="0"/>
                </a:lnTo>
                <a:lnTo>
                  <a:pt x="4618371" y="5070068"/>
                </a:lnTo>
                <a:lnTo>
                  <a:pt x="0" y="5070068"/>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nl-NL"/>
          </a:p>
        </p:txBody>
      </p:sp>
      <p:sp>
        <p:nvSpPr>
          <p:cNvPr id="26" name="Freeform 7">
            <a:extLst>
              <a:ext uri="{FF2B5EF4-FFF2-40B4-BE49-F238E27FC236}">
                <a16:creationId xmlns:a16="http://schemas.microsoft.com/office/drawing/2014/main" id="{FC7D8D69-0916-D399-79B6-747BF57DDDE6}"/>
              </a:ext>
            </a:extLst>
          </p:cNvPr>
          <p:cNvSpPr/>
          <p:nvPr/>
        </p:nvSpPr>
        <p:spPr>
          <a:xfrm>
            <a:off x="15137121" y="1820872"/>
            <a:ext cx="1102442" cy="1104406"/>
          </a:xfrm>
          <a:custGeom>
            <a:avLst/>
            <a:gdLst/>
            <a:ahLst/>
            <a:cxnLst/>
            <a:rect l="l" t="t" r="r" b="b"/>
            <a:pathLst>
              <a:path w="4618371" h="5070068">
                <a:moveTo>
                  <a:pt x="0" y="0"/>
                </a:moveTo>
                <a:lnTo>
                  <a:pt x="4618371" y="0"/>
                </a:lnTo>
                <a:lnTo>
                  <a:pt x="4618371" y="5070068"/>
                </a:lnTo>
                <a:lnTo>
                  <a:pt x="0" y="5070068"/>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nl-NL"/>
          </a:p>
        </p:txBody>
      </p:sp>
    </p:spTree>
    <p:extLst>
      <p:ext uri="{BB962C8B-B14F-4D97-AF65-F5344CB8AC3E}">
        <p14:creationId xmlns:p14="http://schemas.microsoft.com/office/powerpoint/2010/main" val="29287704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nl-NL"/>
          </a:p>
        </p:txBody>
      </p:sp>
      <p:sp>
        <p:nvSpPr>
          <p:cNvPr id="3" name="Freeform 3"/>
          <p:cNvSpPr/>
          <p:nvPr/>
        </p:nvSpPr>
        <p:spPr>
          <a:xfrm rot="-2104014">
            <a:off x="1119125" y="1172488"/>
            <a:ext cx="4862142" cy="4296366"/>
          </a:xfrm>
          <a:custGeom>
            <a:avLst/>
            <a:gdLst/>
            <a:ahLst/>
            <a:cxnLst/>
            <a:rect l="l" t="t" r="r" b="b"/>
            <a:pathLst>
              <a:path w="4862142" h="4296366">
                <a:moveTo>
                  <a:pt x="0" y="0"/>
                </a:moveTo>
                <a:lnTo>
                  <a:pt x="4862142" y="0"/>
                </a:lnTo>
                <a:lnTo>
                  <a:pt x="4862142" y="4296365"/>
                </a:lnTo>
                <a:lnTo>
                  <a:pt x="0" y="429636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grpSp>
        <p:nvGrpSpPr>
          <p:cNvPr id="4" name="Group 4"/>
          <p:cNvGrpSpPr/>
          <p:nvPr/>
        </p:nvGrpSpPr>
        <p:grpSpPr>
          <a:xfrm>
            <a:off x="181737" y="111673"/>
            <a:ext cx="17780056" cy="9832427"/>
            <a:chOff x="0" y="0"/>
            <a:chExt cx="18054002" cy="10307532"/>
          </a:xfrm>
        </p:grpSpPr>
        <p:grpSp>
          <p:nvGrpSpPr>
            <p:cNvPr id="5" name="Group 5"/>
            <p:cNvGrpSpPr/>
            <p:nvPr/>
          </p:nvGrpSpPr>
          <p:grpSpPr>
            <a:xfrm rot="-208414">
              <a:off x="259418" y="516605"/>
              <a:ext cx="17328616" cy="9088764"/>
              <a:chOff x="0" y="0"/>
              <a:chExt cx="3077638" cy="1614204"/>
            </a:xfrm>
          </p:grpSpPr>
          <p:sp>
            <p:nvSpPr>
              <p:cNvPr id="6" name="Freeform 6"/>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7" name="TextBox 7"/>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rot="191834">
              <a:off x="485416" y="742603"/>
              <a:ext cx="17328616" cy="9088764"/>
              <a:chOff x="0" y="0"/>
              <a:chExt cx="3077638" cy="1614204"/>
            </a:xfrm>
          </p:grpSpPr>
          <p:sp>
            <p:nvSpPr>
              <p:cNvPr id="9" name="Freeform 9"/>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0" name="TextBox 10"/>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rot="-66823">
              <a:off x="485416" y="742603"/>
              <a:ext cx="17328616" cy="9088764"/>
              <a:chOff x="0" y="0"/>
              <a:chExt cx="3077638" cy="1614204"/>
            </a:xfrm>
          </p:grpSpPr>
          <p:sp>
            <p:nvSpPr>
              <p:cNvPr id="12" name="Freeform 12"/>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3" name="TextBox 13"/>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485416" y="742603"/>
              <a:ext cx="17328616" cy="9088764"/>
              <a:chOff x="0" y="0"/>
              <a:chExt cx="3077638" cy="1614204"/>
            </a:xfrm>
          </p:grpSpPr>
          <p:sp>
            <p:nvSpPr>
              <p:cNvPr id="15" name="Freeform 15"/>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6" name="TextBox 16"/>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sp>
        <p:nvSpPr>
          <p:cNvPr id="17" name="Freeform 17"/>
          <p:cNvSpPr/>
          <p:nvPr/>
        </p:nvSpPr>
        <p:spPr>
          <a:xfrm rot="8444248" flipH="1">
            <a:off x="14085315" y="6502797"/>
            <a:ext cx="3477159" cy="4586181"/>
          </a:xfrm>
          <a:custGeom>
            <a:avLst/>
            <a:gdLst/>
            <a:ahLst/>
            <a:cxnLst/>
            <a:rect l="l" t="t" r="r" b="b"/>
            <a:pathLst>
              <a:path w="3477159" h="4586181">
                <a:moveTo>
                  <a:pt x="3477159" y="0"/>
                </a:moveTo>
                <a:lnTo>
                  <a:pt x="0" y="0"/>
                </a:lnTo>
                <a:lnTo>
                  <a:pt x="0" y="4586181"/>
                </a:lnTo>
                <a:lnTo>
                  <a:pt x="3477159" y="4586181"/>
                </a:lnTo>
                <a:lnTo>
                  <a:pt x="3477159"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a:p>
        </p:txBody>
      </p:sp>
      <p:grpSp>
        <p:nvGrpSpPr>
          <p:cNvPr id="18" name="Group 18"/>
          <p:cNvGrpSpPr/>
          <p:nvPr/>
        </p:nvGrpSpPr>
        <p:grpSpPr>
          <a:xfrm>
            <a:off x="15169228" y="-301732"/>
            <a:ext cx="3533862" cy="3381444"/>
            <a:chOff x="0" y="0"/>
            <a:chExt cx="4711816" cy="4508593"/>
          </a:xfrm>
        </p:grpSpPr>
        <p:sp>
          <p:nvSpPr>
            <p:cNvPr id="19" name="Freeform 19"/>
            <p:cNvSpPr/>
            <p:nvPr/>
          </p:nvSpPr>
          <p:spPr>
            <a:xfrm rot="5002884">
              <a:off x="148194" y="62100"/>
              <a:ext cx="1890659" cy="1982343"/>
            </a:xfrm>
            <a:custGeom>
              <a:avLst/>
              <a:gdLst/>
              <a:ahLst/>
              <a:cxnLst/>
              <a:rect l="l" t="t" r="r" b="b"/>
              <a:pathLst>
                <a:path w="1890659" h="1982343">
                  <a:moveTo>
                    <a:pt x="0" y="0"/>
                  </a:moveTo>
                  <a:lnTo>
                    <a:pt x="1890660" y="0"/>
                  </a:lnTo>
                  <a:lnTo>
                    <a:pt x="1890660" y="1982343"/>
                  </a:lnTo>
                  <a:lnTo>
                    <a:pt x="0" y="198234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nl-NL"/>
            </a:p>
          </p:txBody>
        </p:sp>
        <p:sp>
          <p:nvSpPr>
            <p:cNvPr id="20" name="Freeform 20"/>
            <p:cNvSpPr/>
            <p:nvPr/>
          </p:nvSpPr>
          <p:spPr>
            <a:xfrm rot="10739848">
              <a:off x="2803959" y="1115372"/>
              <a:ext cx="1890659" cy="1982343"/>
            </a:xfrm>
            <a:custGeom>
              <a:avLst/>
              <a:gdLst/>
              <a:ahLst/>
              <a:cxnLst/>
              <a:rect l="l" t="t" r="r" b="b"/>
              <a:pathLst>
                <a:path w="1890659" h="1982343">
                  <a:moveTo>
                    <a:pt x="0" y="0"/>
                  </a:moveTo>
                  <a:lnTo>
                    <a:pt x="1890660" y="0"/>
                  </a:lnTo>
                  <a:lnTo>
                    <a:pt x="1890660" y="1982342"/>
                  </a:lnTo>
                  <a:lnTo>
                    <a:pt x="0" y="198234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nl-NL"/>
            </a:p>
          </p:txBody>
        </p:sp>
        <p:sp>
          <p:nvSpPr>
            <p:cNvPr id="21" name="Freeform 21"/>
            <p:cNvSpPr/>
            <p:nvPr/>
          </p:nvSpPr>
          <p:spPr>
            <a:xfrm rot="1377244">
              <a:off x="1241718" y="2236061"/>
              <a:ext cx="1890659" cy="1982343"/>
            </a:xfrm>
            <a:custGeom>
              <a:avLst/>
              <a:gdLst/>
              <a:ahLst/>
              <a:cxnLst/>
              <a:rect l="l" t="t" r="r" b="b"/>
              <a:pathLst>
                <a:path w="1890659" h="1982343">
                  <a:moveTo>
                    <a:pt x="0" y="0"/>
                  </a:moveTo>
                  <a:lnTo>
                    <a:pt x="1890659" y="0"/>
                  </a:lnTo>
                  <a:lnTo>
                    <a:pt x="1890659" y="1982343"/>
                  </a:lnTo>
                  <a:lnTo>
                    <a:pt x="0" y="1982343"/>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nl-NL"/>
            </a:p>
          </p:txBody>
        </p:sp>
      </p:grpSp>
      <p:sp>
        <p:nvSpPr>
          <p:cNvPr id="22" name="Freeform 22"/>
          <p:cNvSpPr/>
          <p:nvPr/>
        </p:nvSpPr>
        <p:spPr>
          <a:xfrm rot="-5130068">
            <a:off x="-1522480" y="6898471"/>
            <a:ext cx="4504411" cy="4584642"/>
          </a:xfrm>
          <a:custGeom>
            <a:avLst/>
            <a:gdLst/>
            <a:ahLst/>
            <a:cxnLst/>
            <a:rect l="l" t="t" r="r" b="b"/>
            <a:pathLst>
              <a:path w="4504411" h="4584642">
                <a:moveTo>
                  <a:pt x="0" y="0"/>
                </a:moveTo>
                <a:lnTo>
                  <a:pt x="4504411" y="0"/>
                </a:lnTo>
                <a:lnTo>
                  <a:pt x="4504411" y="4584642"/>
                </a:lnTo>
                <a:lnTo>
                  <a:pt x="0" y="458464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nl-NL"/>
          </a:p>
        </p:txBody>
      </p:sp>
      <p:sp>
        <p:nvSpPr>
          <p:cNvPr id="23" name="TextBox 23"/>
          <p:cNvSpPr txBox="1"/>
          <p:nvPr/>
        </p:nvSpPr>
        <p:spPr>
          <a:xfrm>
            <a:off x="-953" y="1184052"/>
            <a:ext cx="11904711" cy="2533963"/>
          </a:xfrm>
          <a:prstGeom prst="rect">
            <a:avLst/>
          </a:prstGeom>
        </p:spPr>
        <p:txBody>
          <a:bodyPr lIns="0" tIns="0" rIns="0" bIns="0" rtlCol="0" anchor="t">
            <a:spAutoFit/>
          </a:bodyPr>
          <a:lstStyle/>
          <a:p>
            <a:pPr algn="ctr">
              <a:lnSpc>
                <a:spcPts val="10500"/>
              </a:lnSpc>
            </a:pPr>
            <a:r>
              <a:rPr lang="en-US" sz="7500" dirty="0" err="1">
                <a:solidFill>
                  <a:srgbClr val="000000"/>
                </a:solidFill>
                <a:latin typeface="Scripter"/>
              </a:rPr>
              <a:t>Belangrijke</a:t>
            </a:r>
            <a:r>
              <a:rPr lang="en-US" sz="7500" dirty="0">
                <a:solidFill>
                  <a:srgbClr val="000000"/>
                </a:solidFill>
                <a:latin typeface="Scripter"/>
              </a:rPr>
              <a:t> </a:t>
            </a:r>
            <a:r>
              <a:rPr lang="en-US" sz="7500" dirty="0" err="1">
                <a:solidFill>
                  <a:srgbClr val="000000"/>
                </a:solidFill>
                <a:latin typeface="Scripter"/>
              </a:rPr>
              <a:t>geschriften</a:t>
            </a:r>
            <a:endParaRPr lang="en-US" sz="7500" dirty="0">
              <a:solidFill>
                <a:srgbClr val="000000"/>
              </a:solidFill>
              <a:latin typeface="Scripter"/>
            </a:endParaRPr>
          </a:p>
          <a:p>
            <a:pPr algn="ctr">
              <a:lnSpc>
                <a:spcPts val="10500"/>
              </a:lnSpc>
            </a:pPr>
            <a:endParaRPr lang="en-US" sz="7500" dirty="0">
              <a:solidFill>
                <a:srgbClr val="000000"/>
              </a:solidFill>
              <a:latin typeface="Scripter"/>
            </a:endParaRPr>
          </a:p>
        </p:txBody>
      </p:sp>
      <p:pic>
        <p:nvPicPr>
          <p:cNvPr id="4098" name="Picture 2" descr="Bijbel, Kerk, Bruiloft, Christelijk">
            <a:extLst>
              <a:ext uri="{FF2B5EF4-FFF2-40B4-BE49-F238E27FC236}">
                <a16:creationId xmlns:a16="http://schemas.microsoft.com/office/drawing/2014/main" id="{9E305A3C-44D2-EA04-FCA9-C1212DE944D8}"/>
              </a:ext>
            </a:extLst>
          </p:cNvPr>
          <p:cNvPicPr>
            <a:picLocks noChangeAspect="1" noChangeArrowheads="1"/>
          </p:cNvPicPr>
          <p:nvPr/>
        </p:nvPicPr>
        <p:blipFill rotWithShape="1">
          <a:blip r:embed="rId15">
            <a:extLst>
              <a:ext uri="{28A0092B-C50C-407E-A947-70E740481C1C}">
                <a14:useLocalDpi xmlns:a14="http://schemas.microsoft.com/office/drawing/2010/main" val="0"/>
              </a:ext>
            </a:extLst>
          </a:blip>
          <a:srcRect l="11464" t="10019"/>
          <a:stretch/>
        </p:blipFill>
        <p:spPr bwMode="auto">
          <a:xfrm>
            <a:off x="1094753" y="2606419"/>
            <a:ext cx="5032468" cy="3412389"/>
          </a:xfrm>
          <a:prstGeom prst="rect">
            <a:avLst/>
          </a:prstGeom>
          <a:noFill/>
          <a:extLst>
            <a:ext uri="{909E8E84-426E-40DD-AFC4-6F175D3DCCD1}">
              <a14:hiddenFill xmlns:a14="http://schemas.microsoft.com/office/drawing/2010/main">
                <a:solidFill>
                  <a:srgbClr val="FFFFFF"/>
                </a:solidFill>
              </a14:hiddenFill>
            </a:ext>
          </a:extLst>
        </p:spPr>
      </p:pic>
      <p:pic>
        <p:nvPicPr>
          <p:cNvPr id="4106" name="Picture 10" descr="maak een foto van de verschillende boeken van de pali canon van het boeddhisme">
            <a:extLst>
              <a:ext uri="{FF2B5EF4-FFF2-40B4-BE49-F238E27FC236}">
                <a16:creationId xmlns:a16="http://schemas.microsoft.com/office/drawing/2014/main" id="{D4978966-6D98-883D-103E-630D31AB27F9}"/>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2916056" y="1157671"/>
            <a:ext cx="4506343" cy="4506343"/>
          </a:xfrm>
          <a:prstGeom prst="rect">
            <a:avLst/>
          </a:prstGeom>
          <a:noFill/>
          <a:extLst>
            <a:ext uri="{909E8E84-426E-40DD-AFC4-6F175D3DCCD1}">
              <a14:hiddenFill xmlns:a14="http://schemas.microsoft.com/office/drawing/2010/main">
                <a:solidFill>
                  <a:srgbClr val="FFFFFF"/>
                </a:solidFill>
              </a14:hiddenFill>
            </a:ext>
          </a:extLst>
        </p:spPr>
      </p:pic>
      <p:pic>
        <p:nvPicPr>
          <p:cNvPr id="4108" name="Picture 12" descr="maak een foto van de verschillende boeken van het hindoeisme">
            <a:extLst>
              <a:ext uri="{FF2B5EF4-FFF2-40B4-BE49-F238E27FC236}">
                <a16:creationId xmlns:a16="http://schemas.microsoft.com/office/drawing/2014/main" id="{145F76DE-EFA6-FBA7-F07F-241462E715EE}"/>
              </a:ext>
            </a:extLst>
          </p:cNvPr>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548450" y="2637018"/>
            <a:ext cx="4198712" cy="4198712"/>
          </a:xfrm>
          <a:prstGeom prst="rect">
            <a:avLst/>
          </a:prstGeom>
          <a:noFill/>
          <a:extLst>
            <a:ext uri="{909E8E84-426E-40DD-AFC4-6F175D3DCCD1}">
              <a14:hiddenFill xmlns:a14="http://schemas.microsoft.com/office/drawing/2010/main">
                <a:solidFill>
                  <a:srgbClr val="FFFFFF"/>
                </a:solidFill>
              </a14:hiddenFill>
            </a:ext>
          </a:extLst>
        </p:spPr>
      </p:pic>
      <p:pic>
        <p:nvPicPr>
          <p:cNvPr id="4110" name="Picture 14" descr="Quran, Moslim, Islamitisch, Ramadan">
            <a:extLst>
              <a:ext uri="{FF2B5EF4-FFF2-40B4-BE49-F238E27FC236}">
                <a16:creationId xmlns:a16="http://schemas.microsoft.com/office/drawing/2014/main" id="{4861D29B-1581-F2A4-3647-DDABC5319385}"/>
              </a:ext>
            </a:extLst>
          </p:cNvPr>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2047546" y="6347987"/>
            <a:ext cx="5026558" cy="3349730"/>
          </a:xfrm>
          <a:prstGeom prst="rect">
            <a:avLst/>
          </a:prstGeom>
          <a:noFill/>
          <a:extLst>
            <a:ext uri="{909E8E84-426E-40DD-AFC4-6F175D3DCCD1}">
              <a14:hiddenFill xmlns:a14="http://schemas.microsoft.com/office/drawing/2010/main">
                <a:solidFill>
                  <a:srgbClr val="FFFFFF"/>
                </a:solidFill>
              </a14:hiddenFill>
            </a:ext>
          </a:extLst>
        </p:spPr>
      </p:pic>
      <p:pic>
        <p:nvPicPr>
          <p:cNvPr id="4112" name="Picture 16" descr="Pocket Watch, Hebreeuwse Tekst, Religie">
            <a:extLst>
              <a:ext uri="{FF2B5EF4-FFF2-40B4-BE49-F238E27FC236}">
                <a16:creationId xmlns:a16="http://schemas.microsoft.com/office/drawing/2014/main" id="{B60940FD-46EA-D99A-A9E9-0DE13C3D3B04}"/>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2718741" y="6305690"/>
            <a:ext cx="5413897" cy="3286405"/>
          </a:xfrm>
          <a:prstGeom prst="rect">
            <a:avLst/>
          </a:prstGeom>
          <a:noFill/>
          <a:extLst>
            <a:ext uri="{909E8E84-426E-40DD-AFC4-6F175D3DCCD1}">
              <a14:hiddenFill xmlns:a14="http://schemas.microsoft.com/office/drawing/2010/main">
                <a:solidFill>
                  <a:srgbClr val="FFFFFF"/>
                </a:solidFill>
              </a14:hiddenFill>
            </a:ext>
          </a:extLst>
        </p:spPr>
      </p:pic>
      <p:pic>
        <p:nvPicPr>
          <p:cNvPr id="25" name="Afbeelding 24">
            <a:extLst>
              <a:ext uri="{FF2B5EF4-FFF2-40B4-BE49-F238E27FC236}">
                <a16:creationId xmlns:a16="http://schemas.microsoft.com/office/drawing/2014/main" id="{898DC4EE-686C-225A-2364-9FBECFFD4A3D}"/>
              </a:ext>
            </a:extLst>
          </p:cNvPr>
          <p:cNvPicPr>
            <a:picLocks noChangeAspect="1"/>
          </p:cNvPicPr>
          <p:nvPr/>
        </p:nvPicPr>
        <p:blipFill rotWithShape="1">
          <a:blip r:embed="rId20"/>
          <a:srcRect b="37353"/>
          <a:stretch/>
        </p:blipFill>
        <p:spPr>
          <a:xfrm>
            <a:off x="7749308" y="7251872"/>
            <a:ext cx="4643948" cy="2837475"/>
          </a:xfrm>
          <a:prstGeom prst="rect">
            <a:avLst/>
          </a:prstGeom>
        </p:spPr>
      </p:pic>
      <p:sp>
        <p:nvSpPr>
          <p:cNvPr id="27" name="Tekstvak 2">
            <a:extLst>
              <a:ext uri="{FF2B5EF4-FFF2-40B4-BE49-F238E27FC236}">
                <a16:creationId xmlns:a16="http://schemas.microsoft.com/office/drawing/2014/main" id="{0A0FB605-3009-A036-E06D-6C08F3823994}"/>
              </a:ext>
            </a:extLst>
          </p:cNvPr>
          <p:cNvSpPr txBox="1">
            <a:spLocks noChangeArrowheads="1"/>
          </p:cNvSpPr>
          <p:nvPr/>
        </p:nvSpPr>
        <p:spPr bwMode="auto">
          <a:xfrm>
            <a:off x="1235432" y="4989085"/>
            <a:ext cx="669431" cy="674929"/>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800"/>
              </a:spcAft>
            </a:pPr>
            <a:r>
              <a:rPr lang="nl-NL" sz="3600" kern="100" dirty="0">
                <a:latin typeface="Aptos" panose="020B0004020202020204" pitchFamily="34" charset="0"/>
                <a:ea typeface="Aptos" panose="020B0004020202020204" pitchFamily="34" charset="0"/>
                <a:cs typeface="Times New Roman" panose="02020603050405020304" pitchFamily="18" charset="0"/>
              </a:rPr>
              <a:t> 1</a:t>
            </a:r>
            <a:endParaRPr lang="nl-NL" sz="36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32" name="Tekstvak 2">
            <a:extLst>
              <a:ext uri="{FF2B5EF4-FFF2-40B4-BE49-F238E27FC236}">
                <a16:creationId xmlns:a16="http://schemas.microsoft.com/office/drawing/2014/main" id="{EE0E8C6C-3BFC-B11F-AA6C-91B4F9B2869A}"/>
              </a:ext>
            </a:extLst>
          </p:cNvPr>
          <p:cNvSpPr txBox="1">
            <a:spLocks noChangeArrowheads="1"/>
          </p:cNvSpPr>
          <p:nvPr/>
        </p:nvSpPr>
        <p:spPr bwMode="auto">
          <a:xfrm>
            <a:off x="2162425" y="8749529"/>
            <a:ext cx="656976" cy="717424"/>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800"/>
              </a:spcAft>
            </a:pPr>
            <a:r>
              <a:rPr lang="nl-NL" sz="3600" kern="100" dirty="0">
                <a:latin typeface="Aptos" panose="020B0004020202020204" pitchFamily="34" charset="0"/>
                <a:ea typeface="Aptos" panose="020B0004020202020204" pitchFamily="34" charset="0"/>
                <a:cs typeface="Times New Roman" panose="02020603050405020304" pitchFamily="18" charset="0"/>
              </a:rPr>
              <a:t> 2</a:t>
            </a:r>
            <a:endParaRPr lang="nl-NL" sz="36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33" name="Tekstvak 2">
            <a:extLst>
              <a:ext uri="{FF2B5EF4-FFF2-40B4-BE49-F238E27FC236}">
                <a16:creationId xmlns:a16="http://schemas.microsoft.com/office/drawing/2014/main" id="{20274EA2-E2B3-0B64-B1E3-434C398E0FF8}"/>
              </a:ext>
            </a:extLst>
          </p:cNvPr>
          <p:cNvSpPr txBox="1">
            <a:spLocks noChangeArrowheads="1"/>
          </p:cNvSpPr>
          <p:nvPr/>
        </p:nvSpPr>
        <p:spPr bwMode="auto">
          <a:xfrm>
            <a:off x="10802371" y="5987316"/>
            <a:ext cx="797047" cy="674929"/>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800"/>
              </a:spcAft>
            </a:pPr>
            <a:r>
              <a:rPr lang="nl-NL" sz="3600" kern="100" dirty="0">
                <a:latin typeface="Aptos" panose="020B0004020202020204" pitchFamily="34" charset="0"/>
                <a:ea typeface="Aptos" panose="020B0004020202020204" pitchFamily="34" charset="0"/>
                <a:cs typeface="Times New Roman" panose="02020603050405020304" pitchFamily="18" charset="0"/>
              </a:rPr>
              <a:t>  3</a:t>
            </a:r>
            <a:endParaRPr lang="nl-NL" sz="36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34" name="Tekstvak 2">
            <a:extLst>
              <a:ext uri="{FF2B5EF4-FFF2-40B4-BE49-F238E27FC236}">
                <a16:creationId xmlns:a16="http://schemas.microsoft.com/office/drawing/2014/main" id="{C092A983-4528-26A0-0F23-D195006F4B0F}"/>
              </a:ext>
            </a:extLst>
          </p:cNvPr>
          <p:cNvSpPr txBox="1">
            <a:spLocks noChangeArrowheads="1"/>
          </p:cNvSpPr>
          <p:nvPr/>
        </p:nvSpPr>
        <p:spPr bwMode="auto">
          <a:xfrm>
            <a:off x="11302356" y="7602952"/>
            <a:ext cx="797047" cy="674929"/>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800"/>
              </a:spcAft>
            </a:pPr>
            <a:r>
              <a:rPr lang="nl-NL" sz="3600" kern="100" dirty="0">
                <a:latin typeface="Aptos" panose="020B0004020202020204" pitchFamily="34" charset="0"/>
                <a:ea typeface="Aptos" panose="020B0004020202020204" pitchFamily="34" charset="0"/>
                <a:cs typeface="Times New Roman" panose="02020603050405020304" pitchFamily="18" charset="0"/>
              </a:rPr>
              <a:t>  4</a:t>
            </a:r>
            <a:endParaRPr lang="nl-NL" sz="36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35" name="Tekstvak 2">
            <a:extLst>
              <a:ext uri="{FF2B5EF4-FFF2-40B4-BE49-F238E27FC236}">
                <a16:creationId xmlns:a16="http://schemas.microsoft.com/office/drawing/2014/main" id="{220D0599-1130-3617-B2EE-564D0FBADF9C}"/>
              </a:ext>
            </a:extLst>
          </p:cNvPr>
          <p:cNvSpPr txBox="1">
            <a:spLocks noChangeArrowheads="1"/>
          </p:cNvSpPr>
          <p:nvPr/>
        </p:nvSpPr>
        <p:spPr bwMode="auto">
          <a:xfrm>
            <a:off x="16228038" y="4779688"/>
            <a:ext cx="797047" cy="674929"/>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800"/>
              </a:spcAft>
            </a:pPr>
            <a:r>
              <a:rPr lang="nl-NL" sz="3600" kern="100" dirty="0">
                <a:latin typeface="Aptos" panose="020B0004020202020204" pitchFamily="34" charset="0"/>
                <a:ea typeface="Aptos" panose="020B0004020202020204" pitchFamily="34" charset="0"/>
                <a:cs typeface="Times New Roman" panose="02020603050405020304" pitchFamily="18" charset="0"/>
              </a:rPr>
              <a:t>  5</a:t>
            </a:r>
            <a:endParaRPr lang="nl-NL" sz="36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36" name="Tekstvak 2">
            <a:extLst>
              <a:ext uri="{FF2B5EF4-FFF2-40B4-BE49-F238E27FC236}">
                <a16:creationId xmlns:a16="http://schemas.microsoft.com/office/drawing/2014/main" id="{8CA9F285-AFD3-8292-0286-49771C447AA6}"/>
              </a:ext>
            </a:extLst>
          </p:cNvPr>
          <p:cNvSpPr txBox="1">
            <a:spLocks noChangeArrowheads="1"/>
          </p:cNvSpPr>
          <p:nvPr/>
        </p:nvSpPr>
        <p:spPr bwMode="auto">
          <a:xfrm>
            <a:off x="17153924" y="6409303"/>
            <a:ext cx="797047" cy="674929"/>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800"/>
              </a:spcAft>
            </a:pPr>
            <a:r>
              <a:rPr lang="nl-NL" sz="3600" kern="100" dirty="0">
                <a:effectLst/>
                <a:latin typeface="Aptos" panose="020B0004020202020204" pitchFamily="34" charset="0"/>
                <a:ea typeface="Aptos" panose="020B0004020202020204" pitchFamily="34" charset="0"/>
                <a:cs typeface="Times New Roman" panose="02020603050405020304" pitchFamily="18" charset="0"/>
              </a:rPr>
              <a:t>  6</a:t>
            </a:r>
          </a:p>
        </p:txBody>
      </p:sp>
    </p:spTree>
    <p:extLst>
      <p:ext uri="{BB962C8B-B14F-4D97-AF65-F5344CB8AC3E}">
        <p14:creationId xmlns:p14="http://schemas.microsoft.com/office/powerpoint/2010/main" val="28735915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txBody>
          <a:bodyPr/>
          <a:lstStyle/>
          <a:p>
            <a:endParaRPr lang="nl-NL"/>
          </a:p>
        </p:txBody>
      </p:sp>
      <p:sp>
        <p:nvSpPr>
          <p:cNvPr id="3" name="Freeform 3"/>
          <p:cNvSpPr/>
          <p:nvPr/>
        </p:nvSpPr>
        <p:spPr>
          <a:xfrm rot="-2104014">
            <a:off x="1119125" y="1172488"/>
            <a:ext cx="4862142" cy="4296366"/>
          </a:xfrm>
          <a:custGeom>
            <a:avLst/>
            <a:gdLst/>
            <a:ahLst/>
            <a:cxnLst/>
            <a:rect l="l" t="t" r="r" b="b"/>
            <a:pathLst>
              <a:path w="4862142" h="4296366">
                <a:moveTo>
                  <a:pt x="0" y="0"/>
                </a:moveTo>
                <a:lnTo>
                  <a:pt x="4862142" y="0"/>
                </a:lnTo>
                <a:lnTo>
                  <a:pt x="4862142" y="4296365"/>
                </a:lnTo>
                <a:lnTo>
                  <a:pt x="0" y="429636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nl-NL"/>
          </a:p>
        </p:txBody>
      </p:sp>
      <p:grpSp>
        <p:nvGrpSpPr>
          <p:cNvPr id="4" name="Group 4"/>
          <p:cNvGrpSpPr/>
          <p:nvPr/>
        </p:nvGrpSpPr>
        <p:grpSpPr>
          <a:xfrm>
            <a:off x="181737" y="111673"/>
            <a:ext cx="17780056" cy="9832427"/>
            <a:chOff x="0" y="0"/>
            <a:chExt cx="18054002" cy="10307532"/>
          </a:xfrm>
        </p:grpSpPr>
        <p:grpSp>
          <p:nvGrpSpPr>
            <p:cNvPr id="5" name="Group 5"/>
            <p:cNvGrpSpPr/>
            <p:nvPr/>
          </p:nvGrpSpPr>
          <p:grpSpPr>
            <a:xfrm rot="-208414">
              <a:off x="259418" y="516605"/>
              <a:ext cx="17328616" cy="9088764"/>
              <a:chOff x="0" y="0"/>
              <a:chExt cx="3077638" cy="1614204"/>
            </a:xfrm>
          </p:grpSpPr>
          <p:sp>
            <p:nvSpPr>
              <p:cNvPr id="6" name="Freeform 6"/>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7" name="TextBox 7"/>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rot="191834">
              <a:off x="485416" y="742603"/>
              <a:ext cx="17328616" cy="9088764"/>
              <a:chOff x="0" y="0"/>
              <a:chExt cx="3077638" cy="1614204"/>
            </a:xfrm>
          </p:grpSpPr>
          <p:sp>
            <p:nvSpPr>
              <p:cNvPr id="9" name="Freeform 9"/>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0" name="TextBox 10"/>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rot="-66823">
              <a:off x="485416" y="742603"/>
              <a:ext cx="17328616" cy="9088764"/>
              <a:chOff x="0" y="0"/>
              <a:chExt cx="3077638" cy="1614204"/>
            </a:xfrm>
          </p:grpSpPr>
          <p:sp>
            <p:nvSpPr>
              <p:cNvPr id="12" name="Freeform 12"/>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3" name="TextBox 13"/>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485416" y="742603"/>
              <a:ext cx="17328616" cy="9088764"/>
              <a:chOff x="0" y="0"/>
              <a:chExt cx="3077638" cy="1614204"/>
            </a:xfrm>
          </p:grpSpPr>
          <p:sp>
            <p:nvSpPr>
              <p:cNvPr id="15" name="Freeform 15"/>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dirty="0"/>
              </a:p>
            </p:txBody>
          </p:sp>
          <p:sp>
            <p:nvSpPr>
              <p:cNvPr id="16" name="TextBox 16"/>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sp>
        <p:nvSpPr>
          <p:cNvPr id="17" name="Freeform 17"/>
          <p:cNvSpPr/>
          <p:nvPr/>
        </p:nvSpPr>
        <p:spPr>
          <a:xfrm rot="8444248" flipH="1">
            <a:off x="14085315" y="6502797"/>
            <a:ext cx="3477159" cy="4586181"/>
          </a:xfrm>
          <a:custGeom>
            <a:avLst/>
            <a:gdLst/>
            <a:ahLst/>
            <a:cxnLst/>
            <a:rect l="l" t="t" r="r" b="b"/>
            <a:pathLst>
              <a:path w="3477159" h="4586181">
                <a:moveTo>
                  <a:pt x="3477159" y="0"/>
                </a:moveTo>
                <a:lnTo>
                  <a:pt x="0" y="0"/>
                </a:lnTo>
                <a:lnTo>
                  <a:pt x="0" y="4586181"/>
                </a:lnTo>
                <a:lnTo>
                  <a:pt x="3477159" y="4586181"/>
                </a:lnTo>
                <a:lnTo>
                  <a:pt x="3477159"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nl-NL"/>
          </a:p>
        </p:txBody>
      </p:sp>
      <p:grpSp>
        <p:nvGrpSpPr>
          <p:cNvPr id="18" name="Group 18"/>
          <p:cNvGrpSpPr/>
          <p:nvPr/>
        </p:nvGrpSpPr>
        <p:grpSpPr>
          <a:xfrm>
            <a:off x="15169228" y="-301732"/>
            <a:ext cx="3533862" cy="3381444"/>
            <a:chOff x="0" y="0"/>
            <a:chExt cx="4711816" cy="4508593"/>
          </a:xfrm>
        </p:grpSpPr>
        <p:sp>
          <p:nvSpPr>
            <p:cNvPr id="19" name="Freeform 19"/>
            <p:cNvSpPr/>
            <p:nvPr/>
          </p:nvSpPr>
          <p:spPr>
            <a:xfrm rot="5002884">
              <a:off x="148194" y="62100"/>
              <a:ext cx="1890659" cy="1982343"/>
            </a:xfrm>
            <a:custGeom>
              <a:avLst/>
              <a:gdLst/>
              <a:ahLst/>
              <a:cxnLst/>
              <a:rect l="l" t="t" r="r" b="b"/>
              <a:pathLst>
                <a:path w="1890659" h="1982343">
                  <a:moveTo>
                    <a:pt x="0" y="0"/>
                  </a:moveTo>
                  <a:lnTo>
                    <a:pt x="1890660" y="0"/>
                  </a:lnTo>
                  <a:lnTo>
                    <a:pt x="1890660" y="1982343"/>
                  </a:lnTo>
                  <a:lnTo>
                    <a:pt x="0" y="1982343"/>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nl-NL"/>
            </a:p>
          </p:txBody>
        </p:sp>
        <p:sp>
          <p:nvSpPr>
            <p:cNvPr id="20" name="Freeform 20"/>
            <p:cNvSpPr/>
            <p:nvPr/>
          </p:nvSpPr>
          <p:spPr>
            <a:xfrm rot="10739848">
              <a:off x="2803959" y="1115372"/>
              <a:ext cx="1890659" cy="1982343"/>
            </a:xfrm>
            <a:custGeom>
              <a:avLst/>
              <a:gdLst/>
              <a:ahLst/>
              <a:cxnLst/>
              <a:rect l="l" t="t" r="r" b="b"/>
              <a:pathLst>
                <a:path w="1890659" h="1982343">
                  <a:moveTo>
                    <a:pt x="0" y="0"/>
                  </a:moveTo>
                  <a:lnTo>
                    <a:pt x="1890660" y="0"/>
                  </a:lnTo>
                  <a:lnTo>
                    <a:pt x="1890660" y="1982342"/>
                  </a:lnTo>
                  <a:lnTo>
                    <a:pt x="0" y="198234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nl-NL"/>
            </a:p>
          </p:txBody>
        </p:sp>
        <p:sp>
          <p:nvSpPr>
            <p:cNvPr id="21" name="Freeform 21"/>
            <p:cNvSpPr/>
            <p:nvPr/>
          </p:nvSpPr>
          <p:spPr>
            <a:xfrm rot="1377244">
              <a:off x="1241718" y="2236061"/>
              <a:ext cx="1890659" cy="1982343"/>
            </a:xfrm>
            <a:custGeom>
              <a:avLst/>
              <a:gdLst/>
              <a:ahLst/>
              <a:cxnLst/>
              <a:rect l="l" t="t" r="r" b="b"/>
              <a:pathLst>
                <a:path w="1890659" h="1982343">
                  <a:moveTo>
                    <a:pt x="0" y="0"/>
                  </a:moveTo>
                  <a:lnTo>
                    <a:pt x="1890659" y="0"/>
                  </a:lnTo>
                  <a:lnTo>
                    <a:pt x="1890659" y="1982343"/>
                  </a:lnTo>
                  <a:lnTo>
                    <a:pt x="0" y="1982343"/>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nl-NL"/>
            </a:p>
          </p:txBody>
        </p:sp>
      </p:grpSp>
      <p:sp>
        <p:nvSpPr>
          <p:cNvPr id="22" name="Freeform 22"/>
          <p:cNvSpPr/>
          <p:nvPr/>
        </p:nvSpPr>
        <p:spPr>
          <a:xfrm rot="-5130068">
            <a:off x="-1522480" y="6898471"/>
            <a:ext cx="4504411" cy="4584642"/>
          </a:xfrm>
          <a:custGeom>
            <a:avLst/>
            <a:gdLst/>
            <a:ahLst/>
            <a:cxnLst/>
            <a:rect l="l" t="t" r="r" b="b"/>
            <a:pathLst>
              <a:path w="4504411" h="4584642">
                <a:moveTo>
                  <a:pt x="0" y="0"/>
                </a:moveTo>
                <a:lnTo>
                  <a:pt x="4504411" y="0"/>
                </a:lnTo>
                <a:lnTo>
                  <a:pt x="4504411" y="4584642"/>
                </a:lnTo>
                <a:lnTo>
                  <a:pt x="0" y="4584642"/>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nl-NL"/>
          </a:p>
        </p:txBody>
      </p:sp>
      <p:sp>
        <p:nvSpPr>
          <p:cNvPr id="23" name="TextBox 23"/>
          <p:cNvSpPr txBox="1"/>
          <p:nvPr/>
        </p:nvSpPr>
        <p:spPr>
          <a:xfrm>
            <a:off x="3009838" y="1427460"/>
            <a:ext cx="11904711" cy="2533963"/>
          </a:xfrm>
          <a:prstGeom prst="rect">
            <a:avLst/>
          </a:prstGeom>
        </p:spPr>
        <p:txBody>
          <a:bodyPr lIns="0" tIns="0" rIns="0" bIns="0" rtlCol="0" anchor="t">
            <a:spAutoFit/>
          </a:bodyPr>
          <a:lstStyle/>
          <a:p>
            <a:pPr algn="ctr">
              <a:lnSpc>
                <a:spcPts val="10500"/>
              </a:lnSpc>
            </a:pPr>
            <a:r>
              <a:rPr lang="en-US" sz="7500" dirty="0" err="1">
                <a:solidFill>
                  <a:srgbClr val="000000"/>
                </a:solidFill>
                <a:latin typeface="Scripter"/>
              </a:rPr>
              <a:t>Belangrijke</a:t>
            </a:r>
            <a:r>
              <a:rPr lang="en-US" sz="7500" dirty="0">
                <a:solidFill>
                  <a:srgbClr val="000000"/>
                </a:solidFill>
                <a:latin typeface="Scripter"/>
              </a:rPr>
              <a:t> </a:t>
            </a:r>
            <a:r>
              <a:rPr lang="en-US" sz="7500" dirty="0" err="1">
                <a:solidFill>
                  <a:srgbClr val="000000"/>
                </a:solidFill>
                <a:latin typeface="Scripter"/>
              </a:rPr>
              <a:t>geschriften</a:t>
            </a:r>
            <a:endParaRPr lang="en-US" sz="7500" dirty="0">
              <a:solidFill>
                <a:srgbClr val="000000"/>
              </a:solidFill>
              <a:latin typeface="Scripter"/>
            </a:endParaRPr>
          </a:p>
          <a:p>
            <a:pPr algn="ctr">
              <a:lnSpc>
                <a:spcPts val="10500"/>
              </a:lnSpc>
            </a:pPr>
            <a:endParaRPr lang="en-US" sz="7500" dirty="0">
              <a:solidFill>
                <a:srgbClr val="000000"/>
              </a:solidFill>
              <a:latin typeface="Scripter"/>
            </a:endParaRPr>
          </a:p>
        </p:txBody>
      </p:sp>
      <p:graphicFrame>
        <p:nvGraphicFramePr>
          <p:cNvPr id="24" name="Tabel 23">
            <a:extLst>
              <a:ext uri="{FF2B5EF4-FFF2-40B4-BE49-F238E27FC236}">
                <a16:creationId xmlns:a16="http://schemas.microsoft.com/office/drawing/2014/main" id="{1E7CD884-5F15-A9BB-CC09-6108A6550309}"/>
              </a:ext>
            </a:extLst>
          </p:cNvPr>
          <p:cNvGraphicFramePr>
            <a:graphicFrameLocks noGrp="1"/>
          </p:cNvGraphicFramePr>
          <p:nvPr/>
        </p:nvGraphicFramePr>
        <p:xfrm>
          <a:off x="16206" y="3417336"/>
          <a:ext cx="18271794" cy="6907424"/>
        </p:xfrm>
        <a:graphic>
          <a:graphicData uri="http://schemas.openxmlformats.org/drawingml/2006/table">
            <a:tbl>
              <a:tblPr firstRow="1" firstCol="1" bandRow="1">
                <a:tableStyleId>{35758FB7-9AC5-4552-8A53-C91805E547FA}</a:tableStyleId>
              </a:tblPr>
              <a:tblGrid>
                <a:gridCol w="5875947">
                  <a:extLst>
                    <a:ext uri="{9D8B030D-6E8A-4147-A177-3AD203B41FA5}">
                      <a16:colId xmlns:a16="http://schemas.microsoft.com/office/drawing/2014/main" val="1870479118"/>
                    </a:ext>
                  </a:extLst>
                </a:gridCol>
                <a:gridCol w="9460569">
                  <a:extLst>
                    <a:ext uri="{9D8B030D-6E8A-4147-A177-3AD203B41FA5}">
                      <a16:colId xmlns:a16="http://schemas.microsoft.com/office/drawing/2014/main" val="4095934533"/>
                    </a:ext>
                  </a:extLst>
                </a:gridCol>
                <a:gridCol w="2935278">
                  <a:extLst>
                    <a:ext uri="{9D8B030D-6E8A-4147-A177-3AD203B41FA5}">
                      <a16:colId xmlns:a16="http://schemas.microsoft.com/office/drawing/2014/main" val="1377822337"/>
                    </a:ext>
                  </a:extLst>
                </a:gridCol>
              </a:tblGrid>
              <a:tr h="1080044">
                <a:tc>
                  <a:txBody>
                    <a:bodyPr/>
                    <a:lstStyle/>
                    <a:p>
                      <a:pPr>
                        <a:lnSpc>
                          <a:spcPct val="115000"/>
                        </a:lnSpc>
                        <a:spcAft>
                          <a:spcPts val="800"/>
                        </a:spcAft>
                      </a:pPr>
                      <a:r>
                        <a:rPr lang="nl-NL" sz="4000" kern="100" dirty="0">
                          <a:effectLst/>
                          <a:latin typeface="Antic" panose="020B0604020202020204" charset="0"/>
                          <a:ea typeface="Antic" panose="020B0604020202020204" charset="0"/>
                        </a:rPr>
                        <a:t>Levensbeschouwing </a:t>
                      </a:r>
                      <a:endParaRPr lang="nl-NL" sz="4000" kern="100" dirty="0">
                        <a:effectLst/>
                        <a:latin typeface="Antic" panose="020B0604020202020204" charset="0"/>
                        <a:ea typeface="Antic" panose="020B0604020202020204" charset="0"/>
                        <a:cs typeface="Times New Roman" panose="02020603050405020304" pitchFamily="18" charset="0"/>
                      </a:endParaRPr>
                    </a:p>
                  </a:txBody>
                  <a:tcPr marL="68580" marR="68580" marT="0" marB="0"/>
                </a:tc>
                <a:tc>
                  <a:txBody>
                    <a:bodyPr/>
                    <a:lstStyle/>
                    <a:p>
                      <a:pPr>
                        <a:lnSpc>
                          <a:spcPct val="115000"/>
                        </a:lnSpc>
                        <a:spcAft>
                          <a:spcPts val="800"/>
                        </a:spcAft>
                      </a:pPr>
                      <a:r>
                        <a:rPr lang="nl-NL" sz="4000" b="1" kern="100" dirty="0">
                          <a:solidFill>
                            <a:schemeClr val="lt1"/>
                          </a:solidFill>
                          <a:effectLst/>
                          <a:latin typeface="Antic" panose="020B0604020202020204" charset="0"/>
                          <a:ea typeface="Antic" panose="020B0604020202020204" charset="0"/>
                          <a:cs typeface="+mn-cs"/>
                        </a:rPr>
                        <a:t>Geschrift</a:t>
                      </a:r>
                    </a:p>
                  </a:txBody>
                  <a:tcPr marL="68580" marR="68580" marT="0" marB="0"/>
                </a:tc>
                <a:tc>
                  <a:txBody>
                    <a:bodyPr/>
                    <a:lstStyle/>
                    <a:p>
                      <a:pPr marL="0" algn="l" defTabSz="914400" rtl="0" eaLnBrk="1" latinLnBrk="0" hangingPunct="1">
                        <a:lnSpc>
                          <a:spcPct val="115000"/>
                        </a:lnSpc>
                        <a:spcAft>
                          <a:spcPts val="800"/>
                        </a:spcAft>
                      </a:pPr>
                      <a:r>
                        <a:rPr lang="nl-NL" sz="4000" b="1" kern="100" dirty="0">
                          <a:solidFill>
                            <a:schemeClr val="lt1"/>
                          </a:solidFill>
                          <a:effectLst/>
                          <a:latin typeface="Antic" panose="020B0604020202020204" charset="0"/>
                          <a:ea typeface="Antic" panose="020B0604020202020204" charset="0"/>
                          <a:cs typeface="+mn-cs"/>
                        </a:rPr>
                        <a:t>Afbeelding</a:t>
                      </a:r>
                    </a:p>
                  </a:txBody>
                  <a:tcPr marL="68580" marR="68580" marT="0" marB="0"/>
                </a:tc>
                <a:extLst>
                  <a:ext uri="{0D108BD9-81ED-4DB2-BD59-A6C34878D82A}">
                    <a16:rowId xmlns:a16="http://schemas.microsoft.com/office/drawing/2014/main" val="854953092"/>
                  </a:ext>
                </a:extLst>
              </a:tr>
              <a:tr h="864309">
                <a:tc>
                  <a:txBody>
                    <a:bodyPr/>
                    <a:lstStyle/>
                    <a:p>
                      <a:pPr>
                        <a:lnSpc>
                          <a:spcPct val="115000"/>
                        </a:lnSpc>
                        <a:spcAft>
                          <a:spcPts val="800"/>
                        </a:spcAft>
                      </a:pPr>
                      <a:r>
                        <a:rPr lang="nl-NL" sz="4000" b="0" kern="100" dirty="0">
                          <a:effectLst/>
                          <a:latin typeface="Antic" panose="020B0604020202020204" charset="0"/>
                          <a:ea typeface="Antic" panose="020B0604020202020204" charset="0"/>
                        </a:rPr>
                        <a:t>1. Christendom</a:t>
                      </a:r>
                    </a:p>
                  </a:txBody>
                  <a:tcPr marL="68580" marR="68580" marT="0" marB="0"/>
                </a:tc>
                <a:tc>
                  <a:txBody>
                    <a:bodyPr/>
                    <a:lstStyle/>
                    <a:p>
                      <a:pPr>
                        <a:lnSpc>
                          <a:spcPct val="115000"/>
                        </a:lnSpc>
                        <a:spcAft>
                          <a:spcPts val="800"/>
                        </a:spcAft>
                      </a:pPr>
                      <a:r>
                        <a:rPr lang="nl-NL" sz="4000" kern="100" dirty="0">
                          <a:effectLst/>
                          <a:latin typeface="Antic" panose="020B0604020202020204" charset="0"/>
                          <a:ea typeface="Antic" panose="020B0604020202020204" charset="0"/>
                        </a:rPr>
                        <a:t>a. Koran</a:t>
                      </a:r>
                    </a:p>
                  </a:txBody>
                  <a:tcPr marL="68580" marR="68580" marT="0" marB="0"/>
                </a:tc>
                <a:tc>
                  <a:txBody>
                    <a:bodyPr/>
                    <a:lstStyle/>
                    <a:p>
                      <a:pPr>
                        <a:lnSpc>
                          <a:spcPct val="115000"/>
                        </a:lnSpc>
                        <a:spcAft>
                          <a:spcPts val="800"/>
                        </a:spcAft>
                      </a:pPr>
                      <a:r>
                        <a:rPr lang="nl-NL" sz="4000" kern="100">
                          <a:effectLst/>
                          <a:latin typeface="Antic" panose="020B0604020202020204" charset="0"/>
                          <a:ea typeface="Antic" panose="020B0604020202020204" charset="0"/>
                        </a:rPr>
                        <a:t> </a:t>
                      </a:r>
                      <a:endParaRPr lang="nl-NL" sz="4000" kern="100">
                        <a:effectLst/>
                        <a:latin typeface="Antic" panose="020B0604020202020204" charset="0"/>
                        <a:ea typeface="Antic" panose="020B0604020202020204" charset="0"/>
                        <a:cs typeface="Times New Roman" panose="02020603050405020304" pitchFamily="18" charset="0"/>
                      </a:endParaRPr>
                    </a:p>
                  </a:txBody>
                  <a:tcPr marL="68580" marR="68580" marT="0" marB="0"/>
                </a:tc>
                <a:extLst>
                  <a:ext uri="{0D108BD9-81ED-4DB2-BD59-A6C34878D82A}">
                    <a16:rowId xmlns:a16="http://schemas.microsoft.com/office/drawing/2014/main" val="3874388834"/>
                  </a:ext>
                </a:extLst>
              </a:tr>
              <a:tr h="864309">
                <a:tc>
                  <a:txBody>
                    <a:bodyPr/>
                    <a:lstStyle/>
                    <a:p>
                      <a:pPr>
                        <a:lnSpc>
                          <a:spcPct val="115000"/>
                        </a:lnSpc>
                        <a:spcAft>
                          <a:spcPts val="800"/>
                        </a:spcAft>
                      </a:pPr>
                      <a:r>
                        <a:rPr lang="nl-NL" sz="4000" b="0" kern="100" dirty="0">
                          <a:effectLst/>
                          <a:latin typeface="Antic" panose="020B0604020202020204" charset="0"/>
                          <a:ea typeface="Antic" panose="020B0604020202020204" charset="0"/>
                        </a:rPr>
                        <a:t>2. Jodendom</a:t>
                      </a:r>
                    </a:p>
                  </a:txBody>
                  <a:tcPr marL="68580" marR="68580" marT="0" marB="0"/>
                </a:tc>
                <a:tc>
                  <a:txBody>
                    <a:bodyPr/>
                    <a:lstStyle/>
                    <a:p>
                      <a:pPr>
                        <a:lnSpc>
                          <a:spcPct val="115000"/>
                        </a:lnSpc>
                        <a:spcAft>
                          <a:spcPts val="800"/>
                        </a:spcAft>
                      </a:pPr>
                      <a:r>
                        <a:rPr lang="nl-NL" sz="4000" kern="100" dirty="0">
                          <a:effectLst/>
                          <a:latin typeface="Antic" panose="020B0604020202020204" charset="0"/>
                          <a:ea typeface="Antic" panose="020B0604020202020204" charset="0"/>
                        </a:rPr>
                        <a:t>b. </a:t>
                      </a:r>
                      <a:r>
                        <a:rPr lang="nl-NL" sz="4000" kern="100" dirty="0" err="1">
                          <a:effectLst/>
                          <a:latin typeface="Antic" panose="020B0604020202020204" charset="0"/>
                          <a:ea typeface="Antic" panose="020B0604020202020204" charset="0"/>
                        </a:rPr>
                        <a:t>Pali</a:t>
                      </a:r>
                      <a:r>
                        <a:rPr lang="nl-NL" sz="4000" kern="100" dirty="0">
                          <a:effectLst/>
                          <a:latin typeface="Antic" panose="020B0604020202020204" charset="0"/>
                          <a:ea typeface="Antic" panose="020B0604020202020204" charset="0"/>
                        </a:rPr>
                        <a:t> Canon</a:t>
                      </a:r>
                      <a:endParaRPr lang="nl-NL" sz="4000" kern="100" dirty="0">
                        <a:effectLst/>
                        <a:latin typeface="Antic" panose="020B0604020202020204" charset="0"/>
                        <a:ea typeface="Antic" panose="020B0604020202020204" charset="0"/>
                        <a:cs typeface="Times New Roman" panose="02020603050405020304" pitchFamily="18" charset="0"/>
                      </a:endParaRPr>
                    </a:p>
                  </a:txBody>
                  <a:tcPr marL="68580" marR="68580" marT="0" marB="0"/>
                </a:tc>
                <a:tc>
                  <a:txBody>
                    <a:bodyPr/>
                    <a:lstStyle/>
                    <a:p>
                      <a:pPr>
                        <a:lnSpc>
                          <a:spcPct val="115000"/>
                        </a:lnSpc>
                        <a:spcAft>
                          <a:spcPts val="800"/>
                        </a:spcAft>
                      </a:pPr>
                      <a:r>
                        <a:rPr lang="nl-NL" sz="4000" kern="100">
                          <a:effectLst/>
                          <a:latin typeface="Antic" panose="020B0604020202020204" charset="0"/>
                          <a:ea typeface="Antic" panose="020B0604020202020204" charset="0"/>
                        </a:rPr>
                        <a:t> </a:t>
                      </a:r>
                      <a:endParaRPr lang="nl-NL" sz="4000" kern="100">
                        <a:effectLst/>
                        <a:latin typeface="Antic" panose="020B0604020202020204" charset="0"/>
                        <a:ea typeface="Antic" panose="020B0604020202020204" charset="0"/>
                        <a:cs typeface="Times New Roman" panose="02020603050405020304" pitchFamily="18" charset="0"/>
                      </a:endParaRPr>
                    </a:p>
                  </a:txBody>
                  <a:tcPr marL="68580" marR="68580" marT="0" marB="0"/>
                </a:tc>
                <a:extLst>
                  <a:ext uri="{0D108BD9-81ED-4DB2-BD59-A6C34878D82A}">
                    <a16:rowId xmlns:a16="http://schemas.microsoft.com/office/drawing/2014/main" val="2365721325"/>
                  </a:ext>
                </a:extLst>
              </a:tr>
              <a:tr h="864309">
                <a:tc>
                  <a:txBody>
                    <a:bodyPr/>
                    <a:lstStyle/>
                    <a:p>
                      <a:pPr>
                        <a:lnSpc>
                          <a:spcPct val="115000"/>
                        </a:lnSpc>
                        <a:spcAft>
                          <a:spcPts val="800"/>
                        </a:spcAft>
                      </a:pPr>
                      <a:r>
                        <a:rPr lang="nl-NL" sz="4000" b="0" kern="100" dirty="0">
                          <a:effectLst/>
                          <a:latin typeface="Antic" panose="020B0604020202020204" charset="0"/>
                          <a:ea typeface="Antic" panose="020B0604020202020204" charset="0"/>
                        </a:rPr>
                        <a:t>3. Islam</a:t>
                      </a:r>
                    </a:p>
                  </a:txBody>
                  <a:tcPr marL="68580" marR="68580" marT="0" marB="0"/>
                </a:tc>
                <a:tc>
                  <a:txBody>
                    <a:bodyPr/>
                    <a:lstStyle/>
                    <a:p>
                      <a:pPr>
                        <a:lnSpc>
                          <a:spcPct val="115000"/>
                        </a:lnSpc>
                        <a:spcAft>
                          <a:spcPts val="800"/>
                        </a:spcAft>
                      </a:pPr>
                      <a:r>
                        <a:rPr lang="nl-NL" sz="4000" kern="100" dirty="0">
                          <a:effectLst/>
                          <a:latin typeface="Antic" panose="020B0604020202020204" charset="0"/>
                          <a:ea typeface="Antic" panose="020B0604020202020204" charset="0"/>
                        </a:rPr>
                        <a:t>c. Tenach</a:t>
                      </a:r>
                    </a:p>
                  </a:txBody>
                  <a:tcPr marL="68580" marR="68580" marT="0" marB="0"/>
                </a:tc>
                <a:tc>
                  <a:txBody>
                    <a:bodyPr/>
                    <a:lstStyle/>
                    <a:p>
                      <a:pPr>
                        <a:lnSpc>
                          <a:spcPct val="115000"/>
                        </a:lnSpc>
                        <a:spcAft>
                          <a:spcPts val="800"/>
                        </a:spcAft>
                      </a:pPr>
                      <a:r>
                        <a:rPr lang="nl-NL" sz="4000" kern="100" dirty="0">
                          <a:effectLst/>
                          <a:latin typeface="Antic" panose="020B0604020202020204" charset="0"/>
                          <a:ea typeface="Antic" panose="020B0604020202020204" charset="0"/>
                        </a:rPr>
                        <a:t> </a:t>
                      </a:r>
                      <a:endParaRPr lang="nl-NL" sz="4000" kern="100" dirty="0">
                        <a:effectLst/>
                        <a:latin typeface="Antic" panose="020B0604020202020204" charset="0"/>
                        <a:ea typeface="Antic" panose="020B0604020202020204" charset="0"/>
                        <a:cs typeface="Times New Roman" panose="02020603050405020304" pitchFamily="18" charset="0"/>
                      </a:endParaRPr>
                    </a:p>
                  </a:txBody>
                  <a:tcPr marL="68580" marR="68580" marT="0" marB="0"/>
                </a:tc>
                <a:extLst>
                  <a:ext uri="{0D108BD9-81ED-4DB2-BD59-A6C34878D82A}">
                    <a16:rowId xmlns:a16="http://schemas.microsoft.com/office/drawing/2014/main" val="1271864649"/>
                  </a:ext>
                </a:extLst>
              </a:tr>
              <a:tr h="1505835">
                <a:tc>
                  <a:txBody>
                    <a:bodyPr/>
                    <a:lstStyle/>
                    <a:p>
                      <a:pPr>
                        <a:lnSpc>
                          <a:spcPct val="115000"/>
                        </a:lnSpc>
                        <a:spcAft>
                          <a:spcPts val="800"/>
                        </a:spcAft>
                      </a:pPr>
                      <a:r>
                        <a:rPr lang="nl-NL" sz="4000" b="0" kern="100" dirty="0">
                          <a:effectLst/>
                          <a:latin typeface="Antic" panose="020B0604020202020204" charset="0"/>
                          <a:ea typeface="Antic" panose="020B0604020202020204" charset="0"/>
                        </a:rPr>
                        <a:t>4. Hindoeïsme</a:t>
                      </a:r>
                    </a:p>
                  </a:txBody>
                  <a:tcPr marL="68580" marR="68580" marT="0" marB="0"/>
                </a:tc>
                <a:tc>
                  <a:txBody>
                    <a:bodyPr/>
                    <a:lstStyle/>
                    <a:p>
                      <a:pPr>
                        <a:lnSpc>
                          <a:spcPct val="115000"/>
                        </a:lnSpc>
                        <a:spcAft>
                          <a:spcPts val="800"/>
                        </a:spcAft>
                      </a:pPr>
                      <a:r>
                        <a:rPr lang="nl-NL" sz="4000" kern="100" dirty="0">
                          <a:effectLst/>
                          <a:latin typeface="Antic" panose="020B0604020202020204" charset="0"/>
                          <a:ea typeface="Antic" panose="020B0604020202020204" charset="0"/>
                        </a:rPr>
                        <a:t>d. Beginselverklaring Humanistisch Verbond</a:t>
                      </a:r>
                    </a:p>
                  </a:txBody>
                  <a:tcPr marL="68580" marR="68580" marT="0" marB="0"/>
                </a:tc>
                <a:tc>
                  <a:txBody>
                    <a:bodyPr/>
                    <a:lstStyle/>
                    <a:p>
                      <a:pPr>
                        <a:lnSpc>
                          <a:spcPct val="115000"/>
                        </a:lnSpc>
                        <a:spcAft>
                          <a:spcPts val="800"/>
                        </a:spcAft>
                      </a:pPr>
                      <a:endParaRPr lang="nl-NL" sz="4000" kern="100" dirty="0">
                        <a:effectLst/>
                        <a:latin typeface="Antic" panose="020B0604020202020204" charset="0"/>
                        <a:ea typeface="Antic" panose="020B0604020202020204" charset="0"/>
                        <a:cs typeface="Times New Roman" panose="02020603050405020304" pitchFamily="18" charset="0"/>
                      </a:endParaRPr>
                    </a:p>
                  </a:txBody>
                  <a:tcPr marL="68580" marR="68580" marT="0" marB="0"/>
                </a:tc>
                <a:extLst>
                  <a:ext uri="{0D108BD9-81ED-4DB2-BD59-A6C34878D82A}">
                    <a16:rowId xmlns:a16="http://schemas.microsoft.com/office/drawing/2014/main" val="584041524"/>
                  </a:ext>
                </a:extLst>
              </a:tr>
              <a:tr h="864309">
                <a:tc>
                  <a:txBody>
                    <a:bodyPr/>
                    <a:lstStyle/>
                    <a:p>
                      <a:pPr>
                        <a:lnSpc>
                          <a:spcPct val="115000"/>
                        </a:lnSpc>
                        <a:spcAft>
                          <a:spcPts val="800"/>
                        </a:spcAft>
                      </a:pPr>
                      <a:r>
                        <a:rPr lang="nl-NL" sz="4000" b="0" kern="100" dirty="0">
                          <a:effectLst/>
                          <a:latin typeface="Antic" panose="020B0604020202020204" charset="0"/>
                          <a:ea typeface="Antic" panose="020B0604020202020204" charset="0"/>
                        </a:rPr>
                        <a:t>5. Boeddhisme</a:t>
                      </a:r>
                    </a:p>
                  </a:txBody>
                  <a:tcPr marL="68580" marR="68580" marT="0" marB="0"/>
                </a:tc>
                <a:tc>
                  <a:txBody>
                    <a:bodyPr/>
                    <a:lstStyle/>
                    <a:p>
                      <a:pPr>
                        <a:lnSpc>
                          <a:spcPct val="115000"/>
                        </a:lnSpc>
                        <a:spcAft>
                          <a:spcPts val="800"/>
                        </a:spcAft>
                      </a:pPr>
                      <a:r>
                        <a:rPr lang="nl-NL" sz="4000" kern="100" dirty="0">
                          <a:effectLst/>
                          <a:latin typeface="Antic" panose="020B0604020202020204" charset="0"/>
                          <a:ea typeface="Antic" panose="020B0604020202020204" charset="0"/>
                        </a:rPr>
                        <a:t>e. Bijbel</a:t>
                      </a:r>
                    </a:p>
                  </a:txBody>
                  <a:tcPr marL="68580" marR="68580" marT="0" marB="0"/>
                </a:tc>
                <a:tc>
                  <a:txBody>
                    <a:bodyPr/>
                    <a:lstStyle/>
                    <a:p>
                      <a:pPr>
                        <a:lnSpc>
                          <a:spcPct val="115000"/>
                        </a:lnSpc>
                        <a:spcAft>
                          <a:spcPts val="800"/>
                        </a:spcAft>
                      </a:pPr>
                      <a:r>
                        <a:rPr lang="nl-NL" sz="4000" kern="100">
                          <a:effectLst/>
                          <a:latin typeface="Antic" panose="020B0604020202020204" charset="0"/>
                          <a:ea typeface="Antic" panose="020B0604020202020204" charset="0"/>
                        </a:rPr>
                        <a:t> </a:t>
                      </a:r>
                      <a:endParaRPr lang="nl-NL" sz="4000" kern="100">
                        <a:effectLst/>
                        <a:latin typeface="Antic" panose="020B0604020202020204" charset="0"/>
                        <a:ea typeface="Antic" panose="020B0604020202020204" charset="0"/>
                        <a:cs typeface="Times New Roman" panose="02020603050405020304" pitchFamily="18" charset="0"/>
                      </a:endParaRPr>
                    </a:p>
                  </a:txBody>
                  <a:tcPr marL="68580" marR="68580" marT="0" marB="0"/>
                </a:tc>
                <a:extLst>
                  <a:ext uri="{0D108BD9-81ED-4DB2-BD59-A6C34878D82A}">
                    <a16:rowId xmlns:a16="http://schemas.microsoft.com/office/drawing/2014/main" val="3120482362"/>
                  </a:ext>
                </a:extLst>
              </a:tr>
              <a:tr h="864309">
                <a:tc>
                  <a:txBody>
                    <a:bodyPr/>
                    <a:lstStyle/>
                    <a:p>
                      <a:pPr>
                        <a:lnSpc>
                          <a:spcPct val="115000"/>
                        </a:lnSpc>
                        <a:spcAft>
                          <a:spcPts val="800"/>
                        </a:spcAft>
                      </a:pPr>
                      <a:r>
                        <a:rPr lang="nl-NL" sz="4000" b="0" kern="100" dirty="0">
                          <a:effectLst/>
                          <a:latin typeface="Antic" panose="020B0604020202020204" charset="0"/>
                          <a:ea typeface="Antic" panose="020B0604020202020204" charset="0"/>
                        </a:rPr>
                        <a:t>6. Humanisme</a:t>
                      </a:r>
                    </a:p>
                  </a:txBody>
                  <a:tcPr marL="68580" marR="68580" marT="0" marB="0"/>
                </a:tc>
                <a:tc>
                  <a:txBody>
                    <a:bodyPr/>
                    <a:lstStyle/>
                    <a:p>
                      <a:pPr>
                        <a:lnSpc>
                          <a:spcPct val="115000"/>
                        </a:lnSpc>
                        <a:spcAft>
                          <a:spcPts val="800"/>
                        </a:spcAft>
                      </a:pPr>
                      <a:r>
                        <a:rPr lang="nl-NL" sz="4000" kern="100" dirty="0">
                          <a:effectLst/>
                          <a:latin typeface="Antic" panose="020B0604020202020204" charset="0"/>
                          <a:ea typeface="Antic" panose="020B0604020202020204" charset="0"/>
                        </a:rPr>
                        <a:t>f. Veda's</a:t>
                      </a:r>
                      <a:endParaRPr lang="nl-NL" sz="4000" kern="100" dirty="0">
                        <a:effectLst/>
                        <a:latin typeface="Antic" panose="020B0604020202020204" charset="0"/>
                        <a:ea typeface="Antic" panose="020B0604020202020204" charset="0"/>
                        <a:cs typeface="Times New Roman" panose="02020603050405020304" pitchFamily="18" charset="0"/>
                      </a:endParaRPr>
                    </a:p>
                  </a:txBody>
                  <a:tcPr marL="68580" marR="68580" marT="0" marB="0"/>
                </a:tc>
                <a:tc>
                  <a:txBody>
                    <a:bodyPr/>
                    <a:lstStyle/>
                    <a:p>
                      <a:pPr>
                        <a:lnSpc>
                          <a:spcPct val="115000"/>
                        </a:lnSpc>
                        <a:spcAft>
                          <a:spcPts val="800"/>
                        </a:spcAft>
                      </a:pPr>
                      <a:r>
                        <a:rPr lang="nl-NL" sz="4000" kern="100" dirty="0">
                          <a:effectLst/>
                          <a:latin typeface="Antic" panose="020B0604020202020204" charset="0"/>
                          <a:ea typeface="Antic" panose="020B0604020202020204" charset="0"/>
                        </a:rPr>
                        <a:t> </a:t>
                      </a:r>
                      <a:endParaRPr lang="nl-NL" sz="4000" kern="100" dirty="0">
                        <a:effectLst/>
                        <a:latin typeface="Antic" panose="020B0604020202020204" charset="0"/>
                        <a:ea typeface="Antic" panose="020B0604020202020204" charset="0"/>
                        <a:cs typeface="Times New Roman" panose="02020603050405020304" pitchFamily="18" charset="0"/>
                      </a:endParaRPr>
                    </a:p>
                  </a:txBody>
                  <a:tcPr marL="68580" marR="68580" marT="0" marB="0"/>
                </a:tc>
                <a:extLst>
                  <a:ext uri="{0D108BD9-81ED-4DB2-BD59-A6C34878D82A}">
                    <a16:rowId xmlns:a16="http://schemas.microsoft.com/office/drawing/2014/main" val="3764636987"/>
                  </a:ext>
                </a:extLst>
              </a:tr>
            </a:tbl>
          </a:graphicData>
        </a:graphic>
      </p:graphicFrame>
      <p:sp>
        <p:nvSpPr>
          <p:cNvPr id="25" name="Freeform 7">
            <a:extLst>
              <a:ext uri="{FF2B5EF4-FFF2-40B4-BE49-F238E27FC236}">
                <a16:creationId xmlns:a16="http://schemas.microsoft.com/office/drawing/2014/main" id="{E974E354-A053-E5EE-9C83-0C75DBD34955}"/>
              </a:ext>
            </a:extLst>
          </p:cNvPr>
          <p:cNvSpPr/>
          <p:nvPr/>
        </p:nvSpPr>
        <p:spPr>
          <a:xfrm>
            <a:off x="15392400" y="1524494"/>
            <a:ext cx="1102442" cy="1104406"/>
          </a:xfrm>
          <a:custGeom>
            <a:avLst/>
            <a:gdLst/>
            <a:ahLst/>
            <a:cxnLst/>
            <a:rect l="l" t="t" r="r" b="b"/>
            <a:pathLst>
              <a:path w="4618371" h="5070068">
                <a:moveTo>
                  <a:pt x="0" y="0"/>
                </a:moveTo>
                <a:lnTo>
                  <a:pt x="4618371" y="0"/>
                </a:lnTo>
                <a:lnTo>
                  <a:pt x="4618371" y="5070068"/>
                </a:lnTo>
                <a:lnTo>
                  <a:pt x="0" y="5070068"/>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nl-NL"/>
          </a:p>
        </p:txBody>
      </p:sp>
      <p:sp>
        <p:nvSpPr>
          <p:cNvPr id="26" name="Freeform 7">
            <a:extLst>
              <a:ext uri="{FF2B5EF4-FFF2-40B4-BE49-F238E27FC236}">
                <a16:creationId xmlns:a16="http://schemas.microsoft.com/office/drawing/2014/main" id="{A5B5B6CD-7B37-6134-CADF-8A1F71D82526}"/>
              </a:ext>
            </a:extLst>
          </p:cNvPr>
          <p:cNvSpPr/>
          <p:nvPr/>
        </p:nvSpPr>
        <p:spPr>
          <a:xfrm>
            <a:off x="14953749" y="1536266"/>
            <a:ext cx="1102442" cy="1104406"/>
          </a:xfrm>
          <a:custGeom>
            <a:avLst/>
            <a:gdLst/>
            <a:ahLst/>
            <a:cxnLst/>
            <a:rect l="l" t="t" r="r" b="b"/>
            <a:pathLst>
              <a:path w="4618371" h="5070068">
                <a:moveTo>
                  <a:pt x="0" y="0"/>
                </a:moveTo>
                <a:lnTo>
                  <a:pt x="4618371" y="0"/>
                </a:lnTo>
                <a:lnTo>
                  <a:pt x="4618371" y="5070068"/>
                </a:lnTo>
                <a:lnTo>
                  <a:pt x="0" y="5070068"/>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nl-NL"/>
          </a:p>
        </p:txBody>
      </p:sp>
    </p:spTree>
    <p:extLst>
      <p:ext uri="{BB962C8B-B14F-4D97-AF65-F5344CB8AC3E}">
        <p14:creationId xmlns:p14="http://schemas.microsoft.com/office/powerpoint/2010/main" val="20408597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nl-NL"/>
          </a:p>
        </p:txBody>
      </p:sp>
      <p:sp>
        <p:nvSpPr>
          <p:cNvPr id="3" name="Freeform 3"/>
          <p:cNvSpPr/>
          <p:nvPr/>
        </p:nvSpPr>
        <p:spPr>
          <a:xfrm rot="1085182" flipH="1">
            <a:off x="11999541" y="1090355"/>
            <a:ext cx="5118959" cy="4523299"/>
          </a:xfrm>
          <a:custGeom>
            <a:avLst/>
            <a:gdLst/>
            <a:ahLst/>
            <a:cxnLst/>
            <a:rect l="l" t="t" r="r" b="b"/>
            <a:pathLst>
              <a:path w="5118959" h="4523299">
                <a:moveTo>
                  <a:pt x="5118959" y="0"/>
                </a:moveTo>
                <a:lnTo>
                  <a:pt x="0" y="0"/>
                </a:lnTo>
                <a:lnTo>
                  <a:pt x="0" y="4523299"/>
                </a:lnTo>
                <a:lnTo>
                  <a:pt x="5118959" y="4523299"/>
                </a:lnTo>
                <a:lnTo>
                  <a:pt x="5118959"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grpSp>
        <p:nvGrpSpPr>
          <p:cNvPr id="4" name="Group 4"/>
          <p:cNvGrpSpPr/>
          <p:nvPr/>
        </p:nvGrpSpPr>
        <p:grpSpPr>
          <a:xfrm>
            <a:off x="2373749" y="1278176"/>
            <a:ext cx="13540501" cy="7730649"/>
            <a:chOff x="0" y="0"/>
            <a:chExt cx="18054002" cy="10307532"/>
          </a:xfrm>
        </p:grpSpPr>
        <p:grpSp>
          <p:nvGrpSpPr>
            <p:cNvPr id="5" name="Group 5"/>
            <p:cNvGrpSpPr/>
            <p:nvPr/>
          </p:nvGrpSpPr>
          <p:grpSpPr>
            <a:xfrm rot="-208414">
              <a:off x="259418" y="516605"/>
              <a:ext cx="17328616" cy="9088764"/>
              <a:chOff x="0" y="0"/>
              <a:chExt cx="3077638" cy="1614204"/>
            </a:xfrm>
          </p:grpSpPr>
          <p:sp>
            <p:nvSpPr>
              <p:cNvPr id="6" name="Freeform 6"/>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7" name="TextBox 7"/>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rot="191834">
              <a:off x="485416" y="742603"/>
              <a:ext cx="17328616" cy="9088764"/>
              <a:chOff x="0" y="0"/>
              <a:chExt cx="3077638" cy="1614204"/>
            </a:xfrm>
          </p:grpSpPr>
          <p:sp>
            <p:nvSpPr>
              <p:cNvPr id="9" name="Freeform 9"/>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0" name="TextBox 10"/>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rot="-66823">
              <a:off x="485416" y="742603"/>
              <a:ext cx="17328616" cy="9088764"/>
              <a:chOff x="0" y="0"/>
              <a:chExt cx="3077638" cy="1614204"/>
            </a:xfrm>
          </p:grpSpPr>
          <p:sp>
            <p:nvSpPr>
              <p:cNvPr id="12" name="Freeform 12"/>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3" name="TextBox 13"/>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485416" y="742603"/>
              <a:ext cx="17328616" cy="9088764"/>
              <a:chOff x="0" y="0"/>
              <a:chExt cx="3077638" cy="1614204"/>
            </a:xfrm>
          </p:grpSpPr>
          <p:sp>
            <p:nvSpPr>
              <p:cNvPr id="15" name="Freeform 15"/>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6" name="TextBox 16"/>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sp>
        <p:nvSpPr>
          <p:cNvPr id="17" name="TextBox 17"/>
          <p:cNvSpPr txBox="1"/>
          <p:nvPr/>
        </p:nvSpPr>
        <p:spPr>
          <a:xfrm>
            <a:off x="2651045" y="1866267"/>
            <a:ext cx="12985910" cy="1424942"/>
          </a:xfrm>
          <a:prstGeom prst="rect">
            <a:avLst/>
          </a:prstGeom>
        </p:spPr>
        <p:txBody>
          <a:bodyPr lIns="0" tIns="0" rIns="0" bIns="0" rtlCol="0" anchor="t">
            <a:spAutoFit/>
          </a:bodyPr>
          <a:lstStyle/>
          <a:p>
            <a:pPr algn="ctr">
              <a:lnSpc>
                <a:spcPts val="12599"/>
              </a:lnSpc>
            </a:pPr>
            <a:r>
              <a:rPr lang="en-US" sz="9000" dirty="0" err="1">
                <a:solidFill>
                  <a:srgbClr val="110E18"/>
                </a:solidFill>
                <a:latin typeface="Scripter"/>
              </a:rPr>
              <a:t>Doelen</a:t>
            </a:r>
            <a:r>
              <a:rPr lang="en-US" sz="9000" dirty="0">
                <a:solidFill>
                  <a:srgbClr val="110E18"/>
                </a:solidFill>
                <a:latin typeface="Scripter"/>
              </a:rPr>
              <a:t>:</a:t>
            </a:r>
          </a:p>
        </p:txBody>
      </p:sp>
      <p:sp>
        <p:nvSpPr>
          <p:cNvPr id="19" name="TextBox 19"/>
          <p:cNvSpPr txBox="1"/>
          <p:nvPr/>
        </p:nvSpPr>
        <p:spPr>
          <a:xfrm>
            <a:off x="2933862" y="3322348"/>
            <a:ext cx="12837495" cy="4970463"/>
          </a:xfrm>
          <a:prstGeom prst="rect">
            <a:avLst/>
          </a:prstGeom>
        </p:spPr>
        <p:txBody>
          <a:bodyPr lIns="0" tIns="0" rIns="0" bIns="0" rtlCol="0" anchor="t">
            <a:spAutoFit/>
          </a:bodyPr>
          <a:lstStyle/>
          <a:p>
            <a:pPr marL="1014726" lvl="1" indent="-507363">
              <a:lnSpc>
                <a:spcPts val="6579"/>
              </a:lnSpc>
              <a:buFont typeface="Arial"/>
              <a:buChar char="•"/>
            </a:pPr>
            <a:r>
              <a:rPr lang="nl-NL" sz="3200" dirty="0">
                <a:solidFill>
                  <a:srgbClr val="110E18"/>
                </a:solidFill>
                <a:latin typeface="Antic"/>
              </a:rPr>
              <a:t>De leerling kan aan de hand van drie redenen uitleggen waarom gemeenschappelijke levensbeschouwingen hun opvattingen opschrijven. </a:t>
            </a:r>
          </a:p>
          <a:p>
            <a:pPr marL="1014726" lvl="1" indent="-507363">
              <a:lnSpc>
                <a:spcPts val="6579"/>
              </a:lnSpc>
              <a:buFont typeface="Arial"/>
              <a:buChar char="•"/>
            </a:pPr>
            <a:r>
              <a:rPr lang="nl-NL" sz="3200" dirty="0">
                <a:solidFill>
                  <a:srgbClr val="110E18"/>
                </a:solidFill>
                <a:latin typeface="Antic"/>
              </a:rPr>
              <a:t>De leerling kan de belangrijke geschriften van de grote gemeenschappelijke levensbeschouwelijke levensbeschouwingen koppelen aan hun belangrijke geschriften.</a:t>
            </a:r>
            <a:endParaRPr lang="en-US" sz="3200" dirty="0">
              <a:solidFill>
                <a:srgbClr val="110E18"/>
              </a:solidFill>
              <a:latin typeface="Antic"/>
            </a:endParaRPr>
          </a:p>
        </p:txBody>
      </p:sp>
      <p:grpSp>
        <p:nvGrpSpPr>
          <p:cNvPr id="22" name="Group 22"/>
          <p:cNvGrpSpPr/>
          <p:nvPr/>
        </p:nvGrpSpPr>
        <p:grpSpPr>
          <a:xfrm rot="3146640">
            <a:off x="15750824" y="7754465"/>
            <a:ext cx="2382434" cy="2508718"/>
            <a:chOff x="0" y="0"/>
            <a:chExt cx="3176579" cy="3344957"/>
          </a:xfrm>
        </p:grpSpPr>
        <p:sp>
          <p:nvSpPr>
            <p:cNvPr id="23" name="Freeform 23"/>
            <p:cNvSpPr/>
            <p:nvPr/>
          </p:nvSpPr>
          <p:spPr>
            <a:xfrm rot="5871076">
              <a:off x="115178" y="56095"/>
              <a:ext cx="1314322" cy="1378057"/>
            </a:xfrm>
            <a:custGeom>
              <a:avLst/>
              <a:gdLst/>
              <a:ahLst/>
              <a:cxnLst/>
              <a:rect l="l" t="t" r="r" b="b"/>
              <a:pathLst>
                <a:path w="1314322" h="1378057">
                  <a:moveTo>
                    <a:pt x="0" y="0"/>
                  </a:moveTo>
                  <a:lnTo>
                    <a:pt x="1314322" y="0"/>
                  </a:lnTo>
                  <a:lnTo>
                    <a:pt x="1314322" y="1378057"/>
                  </a:lnTo>
                  <a:lnTo>
                    <a:pt x="0" y="137805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a:p>
          </p:txBody>
        </p:sp>
        <p:sp>
          <p:nvSpPr>
            <p:cNvPr id="24" name="Freeform 24"/>
            <p:cNvSpPr/>
            <p:nvPr/>
          </p:nvSpPr>
          <p:spPr>
            <a:xfrm rot="-9991959">
              <a:off x="1719858" y="1226379"/>
              <a:ext cx="1314322" cy="1378057"/>
            </a:xfrm>
            <a:custGeom>
              <a:avLst/>
              <a:gdLst/>
              <a:ahLst/>
              <a:cxnLst/>
              <a:rect l="l" t="t" r="r" b="b"/>
              <a:pathLst>
                <a:path w="1314322" h="1378057">
                  <a:moveTo>
                    <a:pt x="0" y="0"/>
                  </a:moveTo>
                  <a:lnTo>
                    <a:pt x="1314322" y="0"/>
                  </a:lnTo>
                  <a:lnTo>
                    <a:pt x="1314322" y="1378057"/>
                  </a:lnTo>
                  <a:lnTo>
                    <a:pt x="0" y="1378057"/>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nl-NL"/>
            </a:p>
          </p:txBody>
        </p:sp>
        <p:sp>
          <p:nvSpPr>
            <p:cNvPr id="25" name="Freeform 25"/>
            <p:cNvSpPr/>
            <p:nvPr/>
          </p:nvSpPr>
          <p:spPr>
            <a:xfrm rot="2245436">
              <a:off x="473625" y="1709367"/>
              <a:ext cx="1314322" cy="1378057"/>
            </a:xfrm>
            <a:custGeom>
              <a:avLst/>
              <a:gdLst/>
              <a:ahLst/>
              <a:cxnLst/>
              <a:rect l="l" t="t" r="r" b="b"/>
              <a:pathLst>
                <a:path w="1314322" h="1378057">
                  <a:moveTo>
                    <a:pt x="0" y="0"/>
                  </a:moveTo>
                  <a:lnTo>
                    <a:pt x="1314322" y="0"/>
                  </a:lnTo>
                  <a:lnTo>
                    <a:pt x="1314322" y="1378058"/>
                  </a:lnTo>
                  <a:lnTo>
                    <a:pt x="0" y="1378058"/>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nl-NL"/>
            </a:p>
          </p:txBody>
        </p:sp>
      </p:grpSp>
    </p:spTree>
    <p:extLst>
      <p:ext uri="{BB962C8B-B14F-4D97-AF65-F5344CB8AC3E}">
        <p14:creationId xmlns:p14="http://schemas.microsoft.com/office/powerpoint/2010/main" val="358875286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nl-NL"/>
          </a:p>
        </p:txBody>
      </p:sp>
      <p:sp>
        <p:nvSpPr>
          <p:cNvPr id="3" name="Freeform 3"/>
          <p:cNvSpPr/>
          <p:nvPr/>
        </p:nvSpPr>
        <p:spPr>
          <a:xfrm rot="-2104014">
            <a:off x="1119125" y="1172488"/>
            <a:ext cx="4862142" cy="4296366"/>
          </a:xfrm>
          <a:custGeom>
            <a:avLst/>
            <a:gdLst/>
            <a:ahLst/>
            <a:cxnLst/>
            <a:rect l="l" t="t" r="r" b="b"/>
            <a:pathLst>
              <a:path w="4862142" h="4296366">
                <a:moveTo>
                  <a:pt x="0" y="0"/>
                </a:moveTo>
                <a:lnTo>
                  <a:pt x="4862142" y="0"/>
                </a:lnTo>
                <a:lnTo>
                  <a:pt x="4862142" y="4296365"/>
                </a:lnTo>
                <a:lnTo>
                  <a:pt x="0" y="429636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grpSp>
        <p:nvGrpSpPr>
          <p:cNvPr id="4" name="Group 4"/>
          <p:cNvGrpSpPr/>
          <p:nvPr/>
        </p:nvGrpSpPr>
        <p:grpSpPr>
          <a:xfrm>
            <a:off x="2373749" y="1278176"/>
            <a:ext cx="13540501" cy="7730649"/>
            <a:chOff x="0" y="0"/>
            <a:chExt cx="18054002" cy="10307532"/>
          </a:xfrm>
        </p:grpSpPr>
        <p:grpSp>
          <p:nvGrpSpPr>
            <p:cNvPr id="5" name="Group 5"/>
            <p:cNvGrpSpPr/>
            <p:nvPr/>
          </p:nvGrpSpPr>
          <p:grpSpPr>
            <a:xfrm rot="-208414">
              <a:off x="259418" y="516605"/>
              <a:ext cx="17328616" cy="9088764"/>
              <a:chOff x="0" y="0"/>
              <a:chExt cx="3077638" cy="1614204"/>
            </a:xfrm>
          </p:grpSpPr>
          <p:sp>
            <p:nvSpPr>
              <p:cNvPr id="6" name="Freeform 6"/>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7" name="TextBox 7"/>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rot="191834">
              <a:off x="485416" y="742603"/>
              <a:ext cx="17328616" cy="9088764"/>
              <a:chOff x="0" y="0"/>
              <a:chExt cx="3077638" cy="1614204"/>
            </a:xfrm>
          </p:grpSpPr>
          <p:sp>
            <p:nvSpPr>
              <p:cNvPr id="9" name="Freeform 9"/>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0" name="TextBox 10"/>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rot="-66823">
              <a:off x="485416" y="742603"/>
              <a:ext cx="17328616" cy="9088764"/>
              <a:chOff x="0" y="0"/>
              <a:chExt cx="3077638" cy="1614204"/>
            </a:xfrm>
          </p:grpSpPr>
          <p:sp>
            <p:nvSpPr>
              <p:cNvPr id="12" name="Freeform 12"/>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3" name="TextBox 13"/>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485416" y="742603"/>
              <a:ext cx="17328616" cy="9088764"/>
              <a:chOff x="0" y="0"/>
              <a:chExt cx="3077638" cy="1614204"/>
            </a:xfrm>
          </p:grpSpPr>
          <p:sp>
            <p:nvSpPr>
              <p:cNvPr id="15" name="Freeform 15"/>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6" name="TextBox 16"/>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grpSp>
        <p:nvGrpSpPr>
          <p:cNvPr id="18" name="Group 18"/>
          <p:cNvGrpSpPr/>
          <p:nvPr/>
        </p:nvGrpSpPr>
        <p:grpSpPr>
          <a:xfrm>
            <a:off x="15169228" y="-301732"/>
            <a:ext cx="3533862" cy="3381444"/>
            <a:chOff x="0" y="0"/>
            <a:chExt cx="4711816" cy="4508593"/>
          </a:xfrm>
        </p:grpSpPr>
        <p:sp>
          <p:nvSpPr>
            <p:cNvPr id="19" name="Freeform 19"/>
            <p:cNvSpPr/>
            <p:nvPr/>
          </p:nvSpPr>
          <p:spPr>
            <a:xfrm rot="5002884">
              <a:off x="148194" y="62100"/>
              <a:ext cx="1890659" cy="1982343"/>
            </a:xfrm>
            <a:custGeom>
              <a:avLst/>
              <a:gdLst/>
              <a:ahLst/>
              <a:cxnLst/>
              <a:rect l="l" t="t" r="r" b="b"/>
              <a:pathLst>
                <a:path w="1890659" h="1982343">
                  <a:moveTo>
                    <a:pt x="0" y="0"/>
                  </a:moveTo>
                  <a:lnTo>
                    <a:pt x="1890660" y="0"/>
                  </a:lnTo>
                  <a:lnTo>
                    <a:pt x="1890660" y="1982343"/>
                  </a:lnTo>
                  <a:lnTo>
                    <a:pt x="0" y="198234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a:p>
          </p:txBody>
        </p:sp>
        <p:sp>
          <p:nvSpPr>
            <p:cNvPr id="20" name="Freeform 20"/>
            <p:cNvSpPr/>
            <p:nvPr/>
          </p:nvSpPr>
          <p:spPr>
            <a:xfrm rot="10739848">
              <a:off x="2803959" y="1115372"/>
              <a:ext cx="1890659" cy="1982343"/>
            </a:xfrm>
            <a:custGeom>
              <a:avLst/>
              <a:gdLst/>
              <a:ahLst/>
              <a:cxnLst/>
              <a:rect l="l" t="t" r="r" b="b"/>
              <a:pathLst>
                <a:path w="1890659" h="1982343">
                  <a:moveTo>
                    <a:pt x="0" y="0"/>
                  </a:moveTo>
                  <a:lnTo>
                    <a:pt x="1890660" y="0"/>
                  </a:lnTo>
                  <a:lnTo>
                    <a:pt x="1890660" y="1982342"/>
                  </a:lnTo>
                  <a:lnTo>
                    <a:pt x="0" y="198234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nl-NL"/>
            </a:p>
          </p:txBody>
        </p:sp>
        <p:sp>
          <p:nvSpPr>
            <p:cNvPr id="21" name="Freeform 21"/>
            <p:cNvSpPr/>
            <p:nvPr/>
          </p:nvSpPr>
          <p:spPr>
            <a:xfrm rot="1377244">
              <a:off x="1241718" y="2236061"/>
              <a:ext cx="1890659" cy="1982343"/>
            </a:xfrm>
            <a:custGeom>
              <a:avLst/>
              <a:gdLst/>
              <a:ahLst/>
              <a:cxnLst/>
              <a:rect l="l" t="t" r="r" b="b"/>
              <a:pathLst>
                <a:path w="1890659" h="1982343">
                  <a:moveTo>
                    <a:pt x="0" y="0"/>
                  </a:moveTo>
                  <a:lnTo>
                    <a:pt x="1890659" y="0"/>
                  </a:lnTo>
                  <a:lnTo>
                    <a:pt x="1890659" y="1982343"/>
                  </a:lnTo>
                  <a:lnTo>
                    <a:pt x="0" y="198234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nl-NL"/>
            </a:p>
          </p:txBody>
        </p:sp>
      </p:grpSp>
      <p:sp>
        <p:nvSpPr>
          <p:cNvPr id="23" name="TextBox 23"/>
          <p:cNvSpPr txBox="1"/>
          <p:nvPr/>
        </p:nvSpPr>
        <p:spPr>
          <a:xfrm>
            <a:off x="3304258" y="3242837"/>
            <a:ext cx="11904711" cy="3880486"/>
          </a:xfrm>
          <a:prstGeom prst="rect">
            <a:avLst/>
          </a:prstGeom>
        </p:spPr>
        <p:txBody>
          <a:bodyPr lIns="0" tIns="0" rIns="0" bIns="0" rtlCol="0" anchor="t">
            <a:spAutoFit/>
          </a:bodyPr>
          <a:lstStyle/>
          <a:p>
            <a:pPr algn="ctr">
              <a:lnSpc>
                <a:spcPts val="10500"/>
              </a:lnSpc>
            </a:pPr>
            <a:r>
              <a:rPr lang="en-US" sz="7500" dirty="0">
                <a:solidFill>
                  <a:srgbClr val="000000"/>
                </a:solidFill>
                <a:latin typeface="Scripter"/>
              </a:rPr>
              <a:t>Les 4</a:t>
            </a:r>
          </a:p>
          <a:p>
            <a:pPr algn="ctr">
              <a:lnSpc>
                <a:spcPts val="10500"/>
              </a:lnSpc>
            </a:pPr>
            <a:r>
              <a:rPr lang="en-US" sz="7500" dirty="0" err="1">
                <a:solidFill>
                  <a:srgbClr val="000000"/>
                </a:solidFill>
                <a:latin typeface="Scripter"/>
              </a:rPr>
              <a:t>Betrouwbaarheid</a:t>
            </a:r>
            <a:r>
              <a:rPr lang="en-US" sz="7500" dirty="0">
                <a:solidFill>
                  <a:srgbClr val="000000"/>
                </a:solidFill>
                <a:latin typeface="Scripter"/>
              </a:rPr>
              <a:t> van </a:t>
            </a:r>
            <a:r>
              <a:rPr lang="en-US" sz="7500" dirty="0" err="1">
                <a:solidFill>
                  <a:srgbClr val="000000"/>
                </a:solidFill>
                <a:latin typeface="Scripter"/>
              </a:rPr>
              <a:t>bronnen</a:t>
            </a:r>
            <a:r>
              <a:rPr lang="en-US" sz="7500" dirty="0">
                <a:solidFill>
                  <a:srgbClr val="000000"/>
                </a:solidFill>
                <a:latin typeface="Scripter"/>
              </a:rPr>
              <a:t> </a:t>
            </a:r>
          </a:p>
        </p:txBody>
      </p:sp>
    </p:spTree>
    <p:extLst>
      <p:ext uri="{BB962C8B-B14F-4D97-AF65-F5344CB8AC3E}">
        <p14:creationId xmlns:p14="http://schemas.microsoft.com/office/powerpoint/2010/main" val="6008181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nl-NL"/>
          </a:p>
        </p:txBody>
      </p:sp>
      <p:grpSp>
        <p:nvGrpSpPr>
          <p:cNvPr id="3" name="Group 3"/>
          <p:cNvGrpSpPr/>
          <p:nvPr/>
        </p:nvGrpSpPr>
        <p:grpSpPr>
          <a:xfrm>
            <a:off x="642546" y="814255"/>
            <a:ext cx="17002907" cy="1800486"/>
            <a:chOff x="0" y="0"/>
            <a:chExt cx="4478132" cy="474202"/>
          </a:xfrm>
        </p:grpSpPr>
        <p:sp>
          <p:nvSpPr>
            <p:cNvPr id="4" name="Freeform 4"/>
            <p:cNvSpPr/>
            <p:nvPr/>
          </p:nvSpPr>
          <p:spPr>
            <a:xfrm>
              <a:off x="0" y="0"/>
              <a:ext cx="4478132" cy="474202"/>
            </a:xfrm>
            <a:custGeom>
              <a:avLst/>
              <a:gdLst/>
              <a:ahLst/>
              <a:cxnLst/>
              <a:rect l="l" t="t" r="r" b="b"/>
              <a:pathLst>
                <a:path w="4478132" h="474202">
                  <a:moveTo>
                    <a:pt x="4478132" y="0"/>
                  </a:moveTo>
                  <a:lnTo>
                    <a:pt x="0" y="0"/>
                  </a:lnTo>
                  <a:lnTo>
                    <a:pt x="101600" y="237101"/>
                  </a:lnTo>
                  <a:lnTo>
                    <a:pt x="0" y="474202"/>
                  </a:lnTo>
                  <a:lnTo>
                    <a:pt x="4478132" y="474202"/>
                  </a:lnTo>
                  <a:lnTo>
                    <a:pt x="4376532" y="237101"/>
                  </a:lnTo>
                  <a:lnTo>
                    <a:pt x="4478132" y="0"/>
                  </a:lnTo>
                  <a:close/>
                </a:path>
              </a:pathLst>
            </a:custGeom>
            <a:solidFill>
              <a:srgbClr val="3D4984"/>
            </a:solidFill>
          </p:spPr>
          <p:txBody>
            <a:bodyPr/>
            <a:lstStyle/>
            <a:p>
              <a:endParaRPr lang="nl-NL"/>
            </a:p>
          </p:txBody>
        </p:sp>
        <p:sp>
          <p:nvSpPr>
            <p:cNvPr id="5" name="TextBox 5"/>
            <p:cNvSpPr txBox="1"/>
            <p:nvPr/>
          </p:nvSpPr>
          <p:spPr>
            <a:xfrm>
              <a:off x="88900" y="-38100"/>
              <a:ext cx="4300332" cy="512302"/>
            </a:xfrm>
            <a:prstGeom prst="rect">
              <a:avLst/>
            </a:prstGeom>
          </p:spPr>
          <p:txBody>
            <a:bodyPr lIns="50800" tIns="50800" rIns="50800" bIns="50800" rtlCol="0" anchor="ctr"/>
            <a:lstStyle/>
            <a:p>
              <a:pPr algn="ctr">
                <a:lnSpc>
                  <a:spcPts val="2748"/>
                </a:lnSpc>
              </a:pPr>
              <a:endParaRPr/>
            </a:p>
          </p:txBody>
        </p:sp>
      </p:grpSp>
      <p:sp>
        <p:nvSpPr>
          <p:cNvPr id="6" name="TextBox 6"/>
          <p:cNvSpPr txBox="1"/>
          <p:nvPr/>
        </p:nvSpPr>
        <p:spPr>
          <a:xfrm>
            <a:off x="1028699" y="850540"/>
            <a:ext cx="16230600" cy="1583254"/>
          </a:xfrm>
          <a:prstGeom prst="rect">
            <a:avLst/>
          </a:prstGeom>
        </p:spPr>
        <p:txBody>
          <a:bodyPr lIns="0" tIns="0" rIns="0" bIns="0" rtlCol="0" anchor="t">
            <a:spAutoFit/>
          </a:bodyPr>
          <a:lstStyle/>
          <a:p>
            <a:pPr algn="ctr">
              <a:lnSpc>
                <a:spcPts val="13999"/>
              </a:lnSpc>
            </a:pPr>
            <a:r>
              <a:rPr lang="en-US" sz="9999" dirty="0" err="1">
                <a:solidFill>
                  <a:srgbClr val="FFFFFF"/>
                </a:solidFill>
                <a:latin typeface="Scripter"/>
              </a:rPr>
              <a:t>Vandaag</a:t>
            </a:r>
            <a:endParaRPr lang="en-US" sz="9999" dirty="0">
              <a:solidFill>
                <a:srgbClr val="FFFFFF"/>
              </a:solidFill>
              <a:latin typeface="Scripter"/>
            </a:endParaRPr>
          </a:p>
        </p:txBody>
      </p:sp>
      <p:grpSp>
        <p:nvGrpSpPr>
          <p:cNvPr id="7" name="Group 7"/>
          <p:cNvGrpSpPr/>
          <p:nvPr/>
        </p:nvGrpSpPr>
        <p:grpSpPr>
          <a:xfrm>
            <a:off x="2189607" y="4539856"/>
            <a:ext cx="3867912" cy="4114800"/>
            <a:chOff x="0" y="0"/>
            <a:chExt cx="5157216" cy="5486400"/>
          </a:xfrm>
        </p:grpSpPr>
        <p:sp>
          <p:nvSpPr>
            <p:cNvPr id="8" name="Freeform 8"/>
            <p:cNvSpPr/>
            <p:nvPr/>
          </p:nvSpPr>
          <p:spPr>
            <a:xfrm>
              <a:off x="0" y="0"/>
              <a:ext cx="5157216" cy="5486400"/>
            </a:xfrm>
            <a:custGeom>
              <a:avLst/>
              <a:gdLst/>
              <a:ahLst/>
              <a:cxnLst/>
              <a:rect l="l" t="t" r="r" b="b"/>
              <a:pathLst>
                <a:path w="5157216" h="5486400">
                  <a:moveTo>
                    <a:pt x="0" y="0"/>
                  </a:moveTo>
                  <a:lnTo>
                    <a:pt x="5157216" y="0"/>
                  </a:lnTo>
                  <a:lnTo>
                    <a:pt x="5157216" y="5486400"/>
                  </a:lnTo>
                  <a:lnTo>
                    <a:pt x="0" y="54864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9" name="TextBox 9"/>
            <p:cNvSpPr txBox="1"/>
            <p:nvPr/>
          </p:nvSpPr>
          <p:spPr>
            <a:xfrm>
              <a:off x="469387" y="2109219"/>
              <a:ext cx="4166007" cy="1848627"/>
            </a:xfrm>
            <a:prstGeom prst="rect">
              <a:avLst/>
            </a:prstGeom>
          </p:spPr>
          <p:txBody>
            <a:bodyPr lIns="0" tIns="0" rIns="0" bIns="0" rtlCol="0" anchor="t">
              <a:spAutoFit/>
            </a:bodyPr>
            <a:lstStyle/>
            <a:p>
              <a:pPr algn="ctr">
                <a:lnSpc>
                  <a:spcPts val="5600"/>
                </a:lnSpc>
              </a:pPr>
              <a:r>
                <a:rPr lang="en-US" sz="4000" dirty="0">
                  <a:solidFill>
                    <a:srgbClr val="000000"/>
                  </a:solidFill>
                  <a:latin typeface="Antic Bold"/>
                </a:rPr>
                <a:t>Wat </a:t>
              </a:r>
              <a:r>
                <a:rPr lang="en-US" sz="4000" dirty="0" err="1">
                  <a:solidFill>
                    <a:srgbClr val="000000"/>
                  </a:solidFill>
                  <a:latin typeface="Antic Bold"/>
                </a:rPr>
                <a:t>weet</a:t>
              </a:r>
              <a:r>
                <a:rPr lang="en-US" sz="4000" dirty="0">
                  <a:solidFill>
                    <a:srgbClr val="000000"/>
                  </a:solidFill>
                  <a:latin typeface="Antic Bold"/>
                </a:rPr>
                <a:t> je al?</a:t>
              </a:r>
            </a:p>
          </p:txBody>
        </p:sp>
      </p:grpSp>
      <p:grpSp>
        <p:nvGrpSpPr>
          <p:cNvPr id="10" name="Group 10"/>
          <p:cNvGrpSpPr/>
          <p:nvPr/>
        </p:nvGrpSpPr>
        <p:grpSpPr>
          <a:xfrm>
            <a:off x="12230481" y="4539856"/>
            <a:ext cx="3867912" cy="4114800"/>
            <a:chOff x="0" y="0"/>
            <a:chExt cx="5157216" cy="5486400"/>
          </a:xfrm>
        </p:grpSpPr>
        <p:sp>
          <p:nvSpPr>
            <p:cNvPr id="11" name="Freeform 11"/>
            <p:cNvSpPr/>
            <p:nvPr/>
          </p:nvSpPr>
          <p:spPr>
            <a:xfrm>
              <a:off x="0" y="0"/>
              <a:ext cx="5157216" cy="5486400"/>
            </a:xfrm>
            <a:custGeom>
              <a:avLst/>
              <a:gdLst/>
              <a:ahLst/>
              <a:cxnLst/>
              <a:rect l="l" t="t" r="r" b="b"/>
              <a:pathLst>
                <a:path w="5157216" h="5486400">
                  <a:moveTo>
                    <a:pt x="0" y="0"/>
                  </a:moveTo>
                  <a:lnTo>
                    <a:pt x="5157216" y="0"/>
                  </a:lnTo>
                  <a:lnTo>
                    <a:pt x="5157216" y="5486400"/>
                  </a:lnTo>
                  <a:lnTo>
                    <a:pt x="0" y="54864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12" name="TextBox 12"/>
            <p:cNvSpPr txBox="1"/>
            <p:nvPr/>
          </p:nvSpPr>
          <p:spPr>
            <a:xfrm>
              <a:off x="502900" y="1642099"/>
              <a:ext cx="4151416" cy="2806153"/>
            </a:xfrm>
            <a:prstGeom prst="rect">
              <a:avLst/>
            </a:prstGeom>
          </p:spPr>
          <p:txBody>
            <a:bodyPr lIns="0" tIns="0" rIns="0" bIns="0" rtlCol="0" anchor="t">
              <a:spAutoFit/>
            </a:bodyPr>
            <a:lstStyle/>
            <a:p>
              <a:pPr algn="ctr">
                <a:lnSpc>
                  <a:spcPts val="5600"/>
                </a:lnSpc>
              </a:pPr>
              <a:r>
                <a:rPr lang="en-US" sz="4000" dirty="0" err="1">
                  <a:solidFill>
                    <a:srgbClr val="000000"/>
                  </a:solidFill>
                  <a:latin typeface="Antic Bold"/>
                </a:rPr>
                <a:t>Betrouwbaar-heid</a:t>
              </a:r>
              <a:r>
                <a:rPr lang="en-US" sz="4000" dirty="0">
                  <a:solidFill>
                    <a:srgbClr val="000000"/>
                  </a:solidFill>
                  <a:latin typeface="Antic Bold"/>
                </a:rPr>
                <a:t> van </a:t>
              </a:r>
              <a:r>
                <a:rPr lang="en-US" sz="4000" dirty="0" err="1">
                  <a:solidFill>
                    <a:srgbClr val="000000"/>
                  </a:solidFill>
                  <a:latin typeface="Antic Bold"/>
                </a:rPr>
                <a:t>bronnen</a:t>
              </a:r>
              <a:endParaRPr lang="en-US" sz="4000" dirty="0">
                <a:solidFill>
                  <a:srgbClr val="000000"/>
                </a:solidFill>
                <a:latin typeface="Antic Bold"/>
              </a:endParaRPr>
            </a:p>
          </p:txBody>
        </p:sp>
      </p:grpSp>
      <p:grpSp>
        <p:nvGrpSpPr>
          <p:cNvPr id="13" name="Group 13"/>
          <p:cNvGrpSpPr/>
          <p:nvPr/>
        </p:nvGrpSpPr>
        <p:grpSpPr>
          <a:xfrm>
            <a:off x="7210044" y="3086100"/>
            <a:ext cx="3867912" cy="4114800"/>
            <a:chOff x="0" y="0"/>
            <a:chExt cx="5157216" cy="5486400"/>
          </a:xfrm>
        </p:grpSpPr>
        <p:sp>
          <p:nvSpPr>
            <p:cNvPr id="14" name="Freeform 14"/>
            <p:cNvSpPr/>
            <p:nvPr/>
          </p:nvSpPr>
          <p:spPr>
            <a:xfrm>
              <a:off x="0" y="0"/>
              <a:ext cx="5157216" cy="5486400"/>
            </a:xfrm>
            <a:custGeom>
              <a:avLst/>
              <a:gdLst/>
              <a:ahLst/>
              <a:cxnLst/>
              <a:rect l="l" t="t" r="r" b="b"/>
              <a:pathLst>
                <a:path w="5157216" h="5486400">
                  <a:moveTo>
                    <a:pt x="0" y="0"/>
                  </a:moveTo>
                  <a:lnTo>
                    <a:pt x="5157216" y="0"/>
                  </a:lnTo>
                  <a:lnTo>
                    <a:pt x="5157216" y="5486400"/>
                  </a:lnTo>
                  <a:lnTo>
                    <a:pt x="0" y="54864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15" name="TextBox 15"/>
            <p:cNvSpPr txBox="1"/>
            <p:nvPr/>
          </p:nvSpPr>
          <p:spPr>
            <a:xfrm>
              <a:off x="425840" y="2039720"/>
              <a:ext cx="4063867" cy="1848627"/>
            </a:xfrm>
            <a:prstGeom prst="rect">
              <a:avLst/>
            </a:prstGeom>
          </p:spPr>
          <p:txBody>
            <a:bodyPr lIns="0" tIns="0" rIns="0" bIns="0" rtlCol="0" anchor="t">
              <a:spAutoFit/>
            </a:bodyPr>
            <a:lstStyle/>
            <a:p>
              <a:pPr algn="ctr">
                <a:lnSpc>
                  <a:spcPts val="5600"/>
                </a:lnSpc>
              </a:pPr>
              <a:r>
                <a:rPr lang="en-US" sz="4000" dirty="0" err="1">
                  <a:solidFill>
                    <a:srgbClr val="000000"/>
                  </a:solidFill>
                  <a:latin typeface="Antic Bold"/>
                </a:rPr>
                <a:t>Feit</a:t>
              </a:r>
              <a:r>
                <a:rPr lang="en-US" sz="4000" dirty="0">
                  <a:solidFill>
                    <a:srgbClr val="000000"/>
                  </a:solidFill>
                  <a:latin typeface="Antic Bold"/>
                </a:rPr>
                <a:t> of </a:t>
              </a:r>
              <a:r>
                <a:rPr lang="en-US" sz="4000" dirty="0" err="1">
                  <a:solidFill>
                    <a:srgbClr val="000000"/>
                  </a:solidFill>
                  <a:latin typeface="Antic Bold"/>
                </a:rPr>
                <a:t>mening</a:t>
              </a:r>
              <a:r>
                <a:rPr lang="en-US" sz="4000" dirty="0">
                  <a:solidFill>
                    <a:srgbClr val="000000"/>
                  </a:solidFill>
                  <a:latin typeface="Antic Bold"/>
                </a:rPr>
                <a:t>?</a:t>
              </a:r>
            </a:p>
          </p:txBody>
        </p:sp>
      </p:grpSp>
      <p:grpSp>
        <p:nvGrpSpPr>
          <p:cNvPr id="16" name="Group 16"/>
          <p:cNvGrpSpPr/>
          <p:nvPr/>
        </p:nvGrpSpPr>
        <p:grpSpPr>
          <a:xfrm>
            <a:off x="-360171" y="9258300"/>
            <a:ext cx="19459526" cy="1231556"/>
            <a:chOff x="0" y="0"/>
            <a:chExt cx="13180282" cy="834155"/>
          </a:xfrm>
        </p:grpSpPr>
        <p:sp>
          <p:nvSpPr>
            <p:cNvPr id="17" name="Freeform 17"/>
            <p:cNvSpPr/>
            <p:nvPr/>
          </p:nvSpPr>
          <p:spPr>
            <a:xfrm>
              <a:off x="0" y="0"/>
              <a:ext cx="13180282" cy="834155"/>
            </a:xfrm>
            <a:custGeom>
              <a:avLst/>
              <a:gdLst/>
              <a:ahLst/>
              <a:cxnLst/>
              <a:rect l="l" t="t" r="r" b="b"/>
              <a:pathLst>
                <a:path w="13180282" h="834155">
                  <a:moveTo>
                    <a:pt x="13180282" y="0"/>
                  </a:moveTo>
                  <a:lnTo>
                    <a:pt x="0" y="0"/>
                  </a:lnTo>
                  <a:lnTo>
                    <a:pt x="101600" y="417077"/>
                  </a:lnTo>
                  <a:lnTo>
                    <a:pt x="0" y="834155"/>
                  </a:lnTo>
                  <a:lnTo>
                    <a:pt x="13180282" y="834155"/>
                  </a:lnTo>
                  <a:lnTo>
                    <a:pt x="13078682" y="417077"/>
                  </a:lnTo>
                  <a:lnTo>
                    <a:pt x="13180282" y="0"/>
                  </a:lnTo>
                  <a:close/>
                </a:path>
              </a:pathLst>
            </a:custGeom>
            <a:solidFill>
              <a:srgbClr val="3D4984"/>
            </a:solidFill>
          </p:spPr>
          <p:txBody>
            <a:bodyPr/>
            <a:lstStyle/>
            <a:p>
              <a:endParaRPr lang="nl-NL"/>
            </a:p>
          </p:txBody>
        </p:sp>
        <p:sp>
          <p:nvSpPr>
            <p:cNvPr id="18" name="TextBox 18"/>
            <p:cNvSpPr txBox="1"/>
            <p:nvPr/>
          </p:nvSpPr>
          <p:spPr>
            <a:xfrm>
              <a:off x="88900" y="-38100"/>
              <a:ext cx="13002482" cy="872255"/>
            </a:xfrm>
            <a:prstGeom prst="rect">
              <a:avLst/>
            </a:prstGeom>
          </p:spPr>
          <p:txBody>
            <a:bodyPr lIns="50800" tIns="50800" rIns="50800" bIns="50800" rtlCol="0" anchor="ctr"/>
            <a:lstStyle/>
            <a:p>
              <a:pPr algn="ctr">
                <a:lnSpc>
                  <a:spcPts val="2748"/>
                </a:lnSpc>
              </a:pPr>
              <a:endParaRPr/>
            </a:p>
          </p:txBody>
        </p:sp>
      </p:grpSp>
    </p:spTree>
    <p:extLst>
      <p:ext uri="{BB962C8B-B14F-4D97-AF65-F5344CB8AC3E}">
        <p14:creationId xmlns:p14="http://schemas.microsoft.com/office/powerpoint/2010/main" val="148563171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nl-NL"/>
          </a:p>
        </p:txBody>
      </p:sp>
      <p:sp>
        <p:nvSpPr>
          <p:cNvPr id="3" name="Freeform 3"/>
          <p:cNvSpPr/>
          <p:nvPr/>
        </p:nvSpPr>
        <p:spPr>
          <a:xfrm rot="1085182" flipH="1">
            <a:off x="11999541" y="1090355"/>
            <a:ext cx="5118959" cy="4523299"/>
          </a:xfrm>
          <a:custGeom>
            <a:avLst/>
            <a:gdLst/>
            <a:ahLst/>
            <a:cxnLst/>
            <a:rect l="l" t="t" r="r" b="b"/>
            <a:pathLst>
              <a:path w="5118959" h="4523299">
                <a:moveTo>
                  <a:pt x="5118959" y="0"/>
                </a:moveTo>
                <a:lnTo>
                  <a:pt x="0" y="0"/>
                </a:lnTo>
                <a:lnTo>
                  <a:pt x="0" y="4523299"/>
                </a:lnTo>
                <a:lnTo>
                  <a:pt x="5118959" y="4523299"/>
                </a:lnTo>
                <a:lnTo>
                  <a:pt x="5118959"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grpSp>
        <p:nvGrpSpPr>
          <p:cNvPr id="4" name="Group 4"/>
          <p:cNvGrpSpPr/>
          <p:nvPr/>
        </p:nvGrpSpPr>
        <p:grpSpPr>
          <a:xfrm>
            <a:off x="2373749" y="1278176"/>
            <a:ext cx="13540501" cy="7730649"/>
            <a:chOff x="0" y="0"/>
            <a:chExt cx="18054002" cy="10307532"/>
          </a:xfrm>
        </p:grpSpPr>
        <p:grpSp>
          <p:nvGrpSpPr>
            <p:cNvPr id="5" name="Group 5"/>
            <p:cNvGrpSpPr/>
            <p:nvPr/>
          </p:nvGrpSpPr>
          <p:grpSpPr>
            <a:xfrm rot="-208414">
              <a:off x="259418" y="516605"/>
              <a:ext cx="17328616" cy="9088764"/>
              <a:chOff x="0" y="0"/>
              <a:chExt cx="3077638" cy="1614204"/>
            </a:xfrm>
          </p:grpSpPr>
          <p:sp>
            <p:nvSpPr>
              <p:cNvPr id="6" name="Freeform 6"/>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7" name="TextBox 7"/>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rot="191834">
              <a:off x="485416" y="742603"/>
              <a:ext cx="17328616" cy="9088764"/>
              <a:chOff x="0" y="0"/>
              <a:chExt cx="3077638" cy="1614204"/>
            </a:xfrm>
          </p:grpSpPr>
          <p:sp>
            <p:nvSpPr>
              <p:cNvPr id="9" name="Freeform 9"/>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0" name="TextBox 10"/>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rot="-66823">
              <a:off x="485416" y="742603"/>
              <a:ext cx="17328616" cy="9088764"/>
              <a:chOff x="0" y="0"/>
              <a:chExt cx="3077638" cy="1614204"/>
            </a:xfrm>
          </p:grpSpPr>
          <p:sp>
            <p:nvSpPr>
              <p:cNvPr id="12" name="Freeform 12"/>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3" name="TextBox 13"/>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485416" y="742603"/>
              <a:ext cx="17328616" cy="9088764"/>
              <a:chOff x="0" y="0"/>
              <a:chExt cx="3077638" cy="1614204"/>
            </a:xfrm>
          </p:grpSpPr>
          <p:sp>
            <p:nvSpPr>
              <p:cNvPr id="15" name="Freeform 15"/>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6" name="TextBox 16"/>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sp>
        <p:nvSpPr>
          <p:cNvPr id="17" name="TextBox 17"/>
          <p:cNvSpPr txBox="1"/>
          <p:nvPr/>
        </p:nvSpPr>
        <p:spPr>
          <a:xfrm>
            <a:off x="2587815" y="2116274"/>
            <a:ext cx="12985910" cy="1424942"/>
          </a:xfrm>
          <a:prstGeom prst="rect">
            <a:avLst/>
          </a:prstGeom>
        </p:spPr>
        <p:txBody>
          <a:bodyPr lIns="0" tIns="0" rIns="0" bIns="0" rtlCol="0" anchor="t">
            <a:spAutoFit/>
          </a:bodyPr>
          <a:lstStyle/>
          <a:p>
            <a:pPr algn="ctr">
              <a:lnSpc>
                <a:spcPts val="12599"/>
              </a:lnSpc>
            </a:pPr>
            <a:r>
              <a:rPr lang="en-US" sz="9000" dirty="0" err="1">
                <a:solidFill>
                  <a:srgbClr val="110E18"/>
                </a:solidFill>
                <a:latin typeface="Scripter"/>
              </a:rPr>
              <a:t>Doelen</a:t>
            </a:r>
            <a:r>
              <a:rPr lang="en-US" sz="9000" dirty="0">
                <a:solidFill>
                  <a:srgbClr val="110E18"/>
                </a:solidFill>
                <a:latin typeface="Scripter"/>
              </a:rPr>
              <a:t>:</a:t>
            </a:r>
          </a:p>
        </p:txBody>
      </p:sp>
      <p:sp>
        <p:nvSpPr>
          <p:cNvPr id="19" name="TextBox 19"/>
          <p:cNvSpPr txBox="1"/>
          <p:nvPr/>
        </p:nvSpPr>
        <p:spPr>
          <a:xfrm>
            <a:off x="2945883" y="3981704"/>
            <a:ext cx="12837495" cy="3264805"/>
          </a:xfrm>
          <a:prstGeom prst="rect">
            <a:avLst/>
          </a:prstGeom>
        </p:spPr>
        <p:txBody>
          <a:bodyPr lIns="0" tIns="0" rIns="0" bIns="0" rtlCol="0" anchor="t">
            <a:spAutoFit/>
          </a:bodyPr>
          <a:lstStyle/>
          <a:p>
            <a:pPr marL="1014726" lvl="1" indent="-507363">
              <a:lnSpc>
                <a:spcPts val="6579"/>
              </a:lnSpc>
              <a:buFont typeface="Arial"/>
              <a:buChar char="•"/>
            </a:pPr>
            <a:r>
              <a:rPr lang="nl-NL" sz="2800" dirty="0">
                <a:solidFill>
                  <a:srgbClr val="110E18"/>
                </a:solidFill>
                <a:latin typeface="Antic"/>
              </a:rPr>
              <a:t>De leerling kan online opzoeken of een gegeven feit al dan niet waar is. </a:t>
            </a:r>
          </a:p>
          <a:p>
            <a:pPr marL="1014726" lvl="1" indent="-507363">
              <a:lnSpc>
                <a:spcPts val="6579"/>
              </a:lnSpc>
              <a:buFont typeface="Arial"/>
              <a:buChar char="•"/>
            </a:pPr>
            <a:r>
              <a:rPr lang="nl-NL" sz="2800" dirty="0">
                <a:solidFill>
                  <a:srgbClr val="110E18"/>
                </a:solidFill>
                <a:latin typeface="Antic"/>
              </a:rPr>
              <a:t>De leerling kan het verschil tussen een feit en een mening herkennen. </a:t>
            </a:r>
          </a:p>
          <a:p>
            <a:pPr marL="1014726" lvl="1" indent="-507363">
              <a:lnSpc>
                <a:spcPts val="6579"/>
              </a:lnSpc>
              <a:buFont typeface="Arial"/>
              <a:buChar char="•"/>
            </a:pPr>
            <a:r>
              <a:rPr lang="nl-NL" sz="2800" dirty="0">
                <a:solidFill>
                  <a:srgbClr val="110E18"/>
                </a:solidFill>
                <a:latin typeface="Antic"/>
              </a:rPr>
              <a:t>De leerling kan benoemen wat betrouwbaarheid, representativiteit en bruikbaarheid is.</a:t>
            </a:r>
            <a:endParaRPr lang="en-US" sz="2800" dirty="0">
              <a:solidFill>
                <a:srgbClr val="110E18"/>
              </a:solidFill>
              <a:latin typeface="Antic"/>
            </a:endParaRPr>
          </a:p>
        </p:txBody>
      </p:sp>
      <p:grpSp>
        <p:nvGrpSpPr>
          <p:cNvPr id="22" name="Group 22"/>
          <p:cNvGrpSpPr/>
          <p:nvPr/>
        </p:nvGrpSpPr>
        <p:grpSpPr>
          <a:xfrm rot="3146640">
            <a:off x="15750824" y="7754465"/>
            <a:ext cx="2382434" cy="2508718"/>
            <a:chOff x="0" y="0"/>
            <a:chExt cx="3176579" cy="3344957"/>
          </a:xfrm>
        </p:grpSpPr>
        <p:sp>
          <p:nvSpPr>
            <p:cNvPr id="23" name="Freeform 23"/>
            <p:cNvSpPr/>
            <p:nvPr/>
          </p:nvSpPr>
          <p:spPr>
            <a:xfrm rot="5871076">
              <a:off x="115178" y="56095"/>
              <a:ext cx="1314322" cy="1378057"/>
            </a:xfrm>
            <a:custGeom>
              <a:avLst/>
              <a:gdLst/>
              <a:ahLst/>
              <a:cxnLst/>
              <a:rect l="l" t="t" r="r" b="b"/>
              <a:pathLst>
                <a:path w="1314322" h="1378057">
                  <a:moveTo>
                    <a:pt x="0" y="0"/>
                  </a:moveTo>
                  <a:lnTo>
                    <a:pt x="1314322" y="0"/>
                  </a:lnTo>
                  <a:lnTo>
                    <a:pt x="1314322" y="1378057"/>
                  </a:lnTo>
                  <a:lnTo>
                    <a:pt x="0" y="137805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a:p>
          </p:txBody>
        </p:sp>
        <p:sp>
          <p:nvSpPr>
            <p:cNvPr id="24" name="Freeform 24"/>
            <p:cNvSpPr/>
            <p:nvPr/>
          </p:nvSpPr>
          <p:spPr>
            <a:xfrm rot="-9991959">
              <a:off x="1719858" y="1226379"/>
              <a:ext cx="1314322" cy="1378057"/>
            </a:xfrm>
            <a:custGeom>
              <a:avLst/>
              <a:gdLst/>
              <a:ahLst/>
              <a:cxnLst/>
              <a:rect l="l" t="t" r="r" b="b"/>
              <a:pathLst>
                <a:path w="1314322" h="1378057">
                  <a:moveTo>
                    <a:pt x="0" y="0"/>
                  </a:moveTo>
                  <a:lnTo>
                    <a:pt x="1314322" y="0"/>
                  </a:lnTo>
                  <a:lnTo>
                    <a:pt x="1314322" y="1378057"/>
                  </a:lnTo>
                  <a:lnTo>
                    <a:pt x="0" y="1378057"/>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nl-NL"/>
            </a:p>
          </p:txBody>
        </p:sp>
        <p:sp>
          <p:nvSpPr>
            <p:cNvPr id="25" name="Freeform 25"/>
            <p:cNvSpPr/>
            <p:nvPr/>
          </p:nvSpPr>
          <p:spPr>
            <a:xfrm rot="2245436">
              <a:off x="473625" y="1709367"/>
              <a:ext cx="1314322" cy="1378057"/>
            </a:xfrm>
            <a:custGeom>
              <a:avLst/>
              <a:gdLst/>
              <a:ahLst/>
              <a:cxnLst/>
              <a:rect l="l" t="t" r="r" b="b"/>
              <a:pathLst>
                <a:path w="1314322" h="1378057">
                  <a:moveTo>
                    <a:pt x="0" y="0"/>
                  </a:moveTo>
                  <a:lnTo>
                    <a:pt x="1314322" y="0"/>
                  </a:lnTo>
                  <a:lnTo>
                    <a:pt x="1314322" y="1378058"/>
                  </a:lnTo>
                  <a:lnTo>
                    <a:pt x="0" y="1378058"/>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nl-NL"/>
            </a:p>
          </p:txBody>
        </p:sp>
      </p:grpSp>
    </p:spTree>
    <p:extLst>
      <p:ext uri="{BB962C8B-B14F-4D97-AF65-F5344CB8AC3E}">
        <p14:creationId xmlns:p14="http://schemas.microsoft.com/office/powerpoint/2010/main" val="37672746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nl-NL"/>
          </a:p>
        </p:txBody>
      </p:sp>
      <p:grpSp>
        <p:nvGrpSpPr>
          <p:cNvPr id="3" name="Group 3"/>
          <p:cNvGrpSpPr/>
          <p:nvPr/>
        </p:nvGrpSpPr>
        <p:grpSpPr>
          <a:xfrm>
            <a:off x="642546" y="814255"/>
            <a:ext cx="17002907" cy="1800486"/>
            <a:chOff x="0" y="0"/>
            <a:chExt cx="4478132" cy="474202"/>
          </a:xfrm>
        </p:grpSpPr>
        <p:sp>
          <p:nvSpPr>
            <p:cNvPr id="4" name="Freeform 4"/>
            <p:cNvSpPr/>
            <p:nvPr/>
          </p:nvSpPr>
          <p:spPr>
            <a:xfrm>
              <a:off x="0" y="0"/>
              <a:ext cx="4478132" cy="474202"/>
            </a:xfrm>
            <a:custGeom>
              <a:avLst/>
              <a:gdLst/>
              <a:ahLst/>
              <a:cxnLst/>
              <a:rect l="l" t="t" r="r" b="b"/>
              <a:pathLst>
                <a:path w="4478132" h="474202">
                  <a:moveTo>
                    <a:pt x="4478132" y="0"/>
                  </a:moveTo>
                  <a:lnTo>
                    <a:pt x="0" y="0"/>
                  </a:lnTo>
                  <a:lnTo>
                    <a:pt x="101600" y="237101"/>
                  </a:lnTo>
                  <a:lnTo>
                    <a:pt x="0" y="474202"/>
                  </a:lnTo>
                  <a:lnTo>
                    <a:pt x="4478132" y="474202"/>
                  </a:lnTo>
                  <a:lnTo>
                    <a:pt x="4376532" y="237101"/>
                  </a:lnTo>
                  <a:lnTo>
                    <a:pt x="4478132" y="0"/>
                  </a:lnTo>
                  <a:close/>
                </a:path>
              </a:pathLst>
            </a:custGeom>
            <a:solidFill>
              <a:srgbClr val="3D4984"/>
            </a:solidFill>
          </p:spPr>
          <p:txBody>
            <a:bodyPr/>
            <a:lstStyle/>
            <a:p>
              <a:endParaRPr lang="nl-NL"/>
            </a:p>
          </p:txBody>
        </p:sp>
        <p:sp>
          <p:nvSpPr>
            <p:cNvPr id="5" name="TextBox 5"/>
            <p:cNvSpPr txBox="1"/>
            <p:nvPr/>
          </p:nvSpPr>
          <p:spPr>
            <a:xfrm>
              <a:off x="88900" y="-38100"/>
              <a:ext cx="4300332" cy="512302"/>
            </a:xfrm>
            <a:prstGeom prst="rect">
              <a:avLst/>
            </a:prstGeom>
          </p:spPr>
          <p:txBody>
            <a:bodyPr lIns="50800" tIns="50800" rIns="50800" bIns="50800" rtlCol="0" anchor="ctr"/>
            <a:lstStyle/>
            <a:p>
              <a:pPr algn="ctr">
                <a:lnSpc>
                  <a:spcPts val="2748"/>
                </a:lnSpc>
              </a:pPr>
              <a:endParaRPr/>
            </a:p>
          </p:txBody>
        </p:sp>
      </p:grpSp>
      <p:sp>
        <p:nvSpPr>
          <p:cNvPr id="6" name="TextBox 6"/>
          <p:cNvSpPr txBox="1"/>
          <p:nvPr/>
        </p:nvSpPr>
        <p:spPr>
          <a:xfrm>
            <a:off x="1028699" y="850540"/>
            <a:ext cx="16230600" cy="1583254"/>
          </a:xfrm>
          <a:prstGeom prst="rect">
            <a:avLst/>
          </a:prstGeom>
        </p:spPr>
        <p:txBody>
          <a:bodyPr lIns="0" tIns="0" rIns="0" bIns="0" rtlCol="0" anchor="t">
            <a:spAutoFit/>
          </a:bodyPr>
          <a:lstStyle/>
          <a:p>
            <a:pPr algn="ctr">
              <a:lnSpc>
                <a:spcPts val="13999"/>
              </a:lnSpc>
            </a:pPr>
            <a:r>
              <a:rPr lang="en-US" sz="9999" dirty="0" err="1">
                <a:solidFill>
                  <a:srgbClr val="FFFFFF"/>
                </a:solidFill>
                <a:latin typeface="Scripter"/>
              </a:rPr>
              <a:t>Vandaag</a:t>
            </a:r>
            <a:endParaRPr lang="en-US" sz="9999" dirty="0">
              <a:solidFill>
                <a:srgbClr val="FFFFFF"/>
              </a:solidFill>
              <a:latin typeface="Scripter"/>
            </a:endParaRPr>
          </a:p>
        </p:txBody>
      </p:sp>
      <p:grpSp>
        <p:nvGrpSpPr>
          <p:cNvPr id="7" name="Group 7"/>
          <p:cNvGrpSpPr/>
          <p:nvPr/>
        </p:nvGrpSpPr>
        <p:grpSpPr>
          <a:xfrm>
            <a:off x="2189607" y="4539856"/>
            <a:ext cx="3867912" cy="4114800"/>
            <a:chOff x="0" y="0"/>
            <a:chExt cx="5157216" cy="5486400"/>
          </a:xfrm>
        </p:grpSpPr>
        <p:sp>
          <p:nvSpPr>
            <p:cNvPr id="8" name="Freeform 8"/>
            <p:cNvSpPr/>
            <p:nvPr/>
          </p:nvSpPr>
          <p:spPr>
            <a:xfrm>
              <a:off x="0" y="0"/>
              <a:ext cx="5157216" cy="5486400"/>
            </a:xfrm>
            <a:custGeom>
              <a:avLst/>
              <a:gdLst/>
              <a:ahLst/>
              <a:cxnLst/>
              <a:rect l="l" t="t" r="r" b="b"/>
              <a:pathLst>
                <a:path w="5157216" h="5486400">
                  <a:moveTo>
                    <a:pt x="0" y="0"/>
                  </a:moveTo>
                  <a:lnTo>
                    <a:pt x="5157216" y="0"/>
                  </a:lnTo>
                  <a:lnTo>
                    <a:pt x="5157216" y="5486400"/>
                  </a:lnTo>
                  <a:lnTo>
                    <a:pt x="0" y="54864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9" name="TextBox 9"/>
            <p:cNvSpPr txBox="1"/>
            <p:nvPr/>
          </p:nvSpPr>
          <p:spPr>
            <a:xfrm>
              <a:off x="493771" y="2103123"/>
              <a:ext cx="4015256" cy="1848627"/>
            </a:xfrm>
            <a:prstGeom prst="rect">
              <a:avLst/>
            </a:prstGeom>
          </p:spPr>
          <p:txBody>
            <a:bodyPr wrap="square" lIns="0" tIns="0" rIns="0" bIns="0" rtlCol="0" anchor="t">
              <a:spAutoFit/>
            </a:bodyPr>
            <a:lstStyle/>
            <a:p>
              <a:pPr algn="ctr">
                <a:lnSpc>
                  <a:spcPts val="5600"/>
                </a:lnSpc>
              </a:pPr>
              <a:r>
                <a:rPr lang="en-US" sz="4000" dirty="0">
                  <a:solidFill>
                    <a:srgbClr val="000000"/>
                  </a:solidFill>
                  <a:latin typeface="Antic Bold"/>
                </a:rPr>
                <a:t>Wat </a:t>
              </a:r>
              <a:r>
                <a:rPr lang="en-US" sz="4000" dirty="0" err="1">
                  <a:solidFill>
                    <a:srgbClr val="000000"/>
                  </a:solidFill>
                  <a:latin typeface="Antic Bold"/>
                </a:rPr>
                <a:t>weet</a:t>
              </a:r>
              <a:r>
                <a:rPr lang="en-US" sz="4000" dirty="0">
                  <a:solidFill>
                    <a:srgbClr val="000000"/>
                  </a:solidFill>
                  <a:latin typeface="Antic Bold"/>
                </a:rPr>
                <a:t> je </a:t>
              </a:r>
              <a:r>
                <a:rPr lang="en-US" sz="4000" dirty="0" err="1">
                  <a:solidFill>
                    <a:srgbClr val="000000"/>
                  </a:solidFill>
                  <a:latin typeface="Antic Bold"/>
                </a:rPr>
                <a:t>nog</a:t>
              </a:r>
              <a:r>
                <a:rPr lang="en-US" sz="4000" dirty="0">
                  <a:solidFill>
                    <a:srgbClr val="000000"/>
                  </a:solidFill>
                  <a:latin typeface="Antic Bold"/>
                </a:rPr>
                <a:t>?</a:t>
              </a:r>
            </a:p>
          </p:txBody>
        </p:sp>
      </p:grpSp>
      <p:grpSp>
        <p:nvGrpSpPr>
          <p:cNvPr id="10" name="Group 10"/>
          <p:cNvGrpSpPr/>
          <p:nvPr/>
        </p:nvGrpSpPr>
        <p:grpSpPr>
          <a:xfrm>
            <a:off x="12230481" y="4539856"/>
            <a:ext cx="3867912" cy="4114800"/>
            <a:chOff x="0" y="0"/>
            <a:chExt cx="5157216" cy="5486400"/>
          </a:xfrm>
        </p:grpSpPr>
        <p:sp>
          <p:nvSpPr>
            <p:cNvPr id="11" name="Freeform 11"/>
            <p:cNvSpPr/>
            <p:nvPr/>
          </p:nvSpPr>
          <p:spPr>
            <a:xfrm>
              <a:off x="0" y="0"/>
              <a:ext cx="5157216" cy="5486400"/>
            </a:xfrm>
            <a:custGeom>
              <a:avLst/>
              <a:gdLst/>
              <a:ahLst/>
              <a:cxnLst/>
              <a:rect l="l" t="t" r="r" b="b"/>
              <a:pathLst>
                <a:path w="5157216" h="5486400">
                  <a:moveTo>
                    <a:pt x="0" y="0"/>
                  </a:moveTo>
                  <a:lnTo>
                    <a:pt x="5157216" y="0"/>
                  </a:lnTo>
                  <a:lnTo>
                    <a:pt x="5157216" y="5486400"/>
                  </a:lnTo>
                  <a:lnTo>
                    <a:pt x="0" y="54864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12" name="TextBox 12"/>
            <p:cNvSpPr txBox="1"/>
            <p:nvPr/>
          </p:nvSpPr>
          <p:spPr>
            <a:xfrm>
              <a:off x="536413" y="2109219"/>
              <a:ext cx="4151416" cy="1848627"/>
            </a:xfrm>
            <a:prstGeom prst="rect">
              <a:avLst/>
            </a:prstGeom>
          </p:spPr>
          <p:txBody>
            <a:bodyPr lIns="0" tIns="0" rIns="0" bIns="0" rtlCol="0" anchor="t">
              <a:spAutoFit/>
            </a:bodyPr>
            <a:lstStyle/>
            <a:p>
              <a:pPr algn="ctr">
                <a:lnSpc>
                  <a:spcPts val="5600"/>
                </a:lnSpc>
              </a:pPr>
              <a:r>
                <a:rPr lang="en-US" sz="4000" dirty="0">
                  <a:solidFill>
                    <a:srgbClr val="000000"/>
                  </a:solidFill>
                  <a:latin typeface="Antic Bold"/>
                </a:rPr>
                <a:t>Klassen-</a:t>
              </a:r>
              <a:r>
                <a:rPr lang="en-US" sz="4000" dirty="0" err="1">
                  <a:solidFill>
                    <a:srgbClr val="000000"/>
                  </a:solidFill>
                  <a:latin typeface="Antic Bold"/>
                </a:rPr>
                <a:t>gesprek</a:t>
              </a:r>
              <a:endParaRPr lang="en-US" sz="4000" dirty="0">
                <a:solidFill>
                  <a:srgbClr val="000000"/>
                </a:solidFill>
                <a:latin typeface="Antic Bold"/>
              </a:endParaRPr>
            </a:p>
          </p:txBody>
        </p:sp>
      </p:grpSp>
      <p:grpSp>
        <p:nvGrpSpPr>
          <p:cNvPr id="13" name="Group 13"/>
          <p:cNvGrpSpPr/>
          <p:nvPr/>
        </p:nvGrpSpPr>
        <p:grpSpPr>
          <a:xfrm>
            <a:off x="7210044" y="3086100"/>
            <a:ext cx="3867912" cy="4114800"/>
            <a:chOff x="0" y="0"/>
            <a:chExt cx="5157216" cy="5486400"/>
          </a:xfrm>
        </p:grpSpPr>
        <p:sp>
          <p:nvSpPr>
            <p:cNvPr id="14" name="Freeform 14"/>
            <p:cNvSpPr/>
            <p:nvPr/>
          </p:nvSpPr>
          <p:spPr>
            <a:xfrm>
              <a:off x="0" y="0"/>
              <a:ext cx="5157216" cy="5486400"/>
            </a:xfrm>
            <a:custGeom>
              <a:avLst/>
              <a:gdLst/>
              <a:ahLst/>
              <a:cxnLst/>
              <a:rect l="l" t="t" r="r" b="b"/>
              <a:pathLst>
                <a:path w="5157216" h="5486400">
                  <a:moveTo>
                    <a:pt x="0" y="0"/>
                  </a:moveTo>
                  <a:lnTo>
                    <a:pt x="5157216" y="0"/>
                  </a:lnTo>
                  <a:lnTo>
                    <a:pt x="5157216" y="5486400"/>
                  </a:lnTo>
                  <a:lnTo>
                    <a:pt x="0" y="54864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15" name="TextBox 15"/>
            <p:cNvSpPr txBox="1"/>
            <p:nvPr/>
          </p:nvSpPr>
          <p:spPr>
            <a:xfrm>
              <a:off x="448781" y="2426412"/>
              <a:ext cx="4063867" cy="891099"/>
            </a:xfrm>
            <a:prstGeom prst="rect">
              <a:avLst/>
            </a:prstGeom>
          </p:spPr>
          <p:txBody>
            <a:bodyPr lIns="0" tIns="0" rIns="0" bIns="0" rtlCol="0" anchor="t">
              <a:spAutoFit/>
            </a:bodyPr>
            <a:lstStyle/>
            <a:p>
              <a:pPr algn="ctr">
                <a:lnSpc>
                  <a:spcPts val="5600"/>
                </a:lnSpc>
              </a:pPr>
              <a:r>
                <a:rPr lang="en-US" sz="4000" dirty="0" err="1">
                  <a:solidFill>
                    <a:srgbClr val="000000"/>
                  </a:solidFill>
                  <a:latin typeface="Antic Bold"/>
                </a:rPr>
                <a:t>Woordweb</a:t>
              </a:r>
              <a:endParaRPr lang="en-US" sz="4000" dirty="0">
                <a:solidFill>
                  <a:srgbClr val="000000"/>
                </a:solidFill>
                <a:latin typeface="Antic Bold"/>
              </a:endParaRPr>
            </a:p>
          </p:txBody>
        </p:sp>
      </p:grpSp>
      <p:grpSp>
        <p:nvGrpSpPr>
          <p:cNvPr id="16" name="Group 16"/>
          <p:cNvGrpSpPr/>
          <p:nvPr/>
        </p:nvGrpSpPr>
        <p:grpSpPr>
          <a:xfrm>
            <a:off x="-360171" y="9258300"/>
            <a:ext cx="19459526" cy="1231556"/>
            <a:chOff x="0" y="0"/>
            <a:chExt cx="13180282" cy="834155"/>
          </a:xfrm>
        </p:grpSpPr>
        <p:sp>
          <p:nvSpPr>
            <p:cNvPr id="17" name="Freeform 17"/>
            <p:cNvSpPr/>
            <p:nvPr/>
          </p:nvSpPr>
          <p:spPr>
            <a:xfrm>
              <a:off x="0" y="0"/>
              <a:ext cx="13180282" cy="834155"/>
            </a:xfrm>
            <a:custGeom>
              <a:avLst/>
              <a:gdLst/>
              <a:ahLst/>
              <a:cxnLst/>
              <a:rect l="l" t="t" r="r" b="b"/>
              <a:pathLst>
                <a:path w="13180282" h="834155">
                  <a:moveTo>
                    <a:pt x="13180282" y="0"/>
                  </a:moveTo>
                  <a:lnTo>
                    <a:pt x="0" y="0"/>
                  </a:lnTo>
                  <a:lnTo>
                    <a:pt x="101600" y="417077"/>
                  </a:lnTo>
                  <a:lnTo>
                    <a:pt x="0" y="834155"/>
                  </a:lnTo>
                  <a:lnTo>
                    <a:pt x="13180282" y="834155"/>
                  </a:lnTo>
                  <a:lnTo>
                    <a:pt x="13078682" y="417077"/>
                  </a:lnTo>
                  <a:lnTo>
                    <a:pt x="13180282" y="0"/>
                  </a:lnTo>
                  <a:close/>
                </a:path>
              </a:pathLst>
            </a:custGeom>
            <a:solidFill>
              <a:srgbClr val="3D4984"/>
            </a:solidFill>
          </p:spPr>
          <p:txBody>
            <a:bodyPr/>
            <a:lstStyle/>
            <a:p>
              <a:endParaRPr lang="nl-NL"/>
            </a:p>
          </p:txBody>
        </p:sp>
        <p:sp>
          <p:nvSpPr>
            <p:cNvPr id="18" name="TextBox 18"/>
            <p:cNvSpPr txBox="1"/>
            <p:nvPr/>
          </p:nvSpPr>
          <p:spPr>
            <a:xfrm>
              <a:off x="88900" y="-38100"/>
              <a:ext cx="13002482" cy="872255"/>
            </a:xfrm>
            <a:prstGeom prst="rect">
              <a:avLst/>
            </a:prstGeom>
          </p:spPr>
          <p:txBody>
            <a:bodyPr lIns="50800" tIns="50800" rIns="50800" bIns="50800" rtlCol="0" anchor="ctr"/>
            <a:lstStyle/>
            <a:p>
              <a:pPr algn="ctr">
                <a:lnSpc>
                  <a:spcPts val="2748"/>
                </a:lnSpc>
              </a:pPr>
              <a:endParaRPr/>
            </a:p>
          </p:txBody>
        </p:sp>
      </p:grpSp>
    </p:spTree>
    <p:extLst>
      <p:ext uri="{BB962C8B-B14F-4D97-AF65-F5344CB8AC3E}">
        <p14:creationId xmlns:p14="http://schemas.microsoft.com/office/powerpoint/2010/main" val="16030271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txBody>
          <a:bodyPr/>
          <a:lstStyle/>
          <a:p>
            <a:endParaRPr lang="nl-NL" dirty="0"/>
          </a:p>
        </p:txBody>
      </p:sp>
      <p:sp>
        <p:nvSpPr>
          <p:cNvPr id="6" name="Freeform 6"/>
          <p:cNvSpPr/>
          <p:nvPr/>
        </p:nvSpPr>
        <p:spPr>
          <a:xfrm rot="-5400000">
            <a:off x="2843113" y="2387815"/>
            <a:ext cx="5565686" cy="7974166"/>
          </a:xfrm>
          <a:custGeom>
            <a:avLst/>
            <a:gdLst/>
            <a:ahLst/>
            <a:cxnLst/>
            <a:rect l="l" t="t" r="r" b="b"/>
            <a:pathLst>
              <a:path w="5565686" h="7974166">
                <a:moveTo>
                  <a:pt x="0" y="0"/>
                </a:moveTo>
                <a:lnTo>
                  <a:pt x="5565686" y="0"/>
                </a:lnTo>
                <a:lnTo>
                  <a:pt x="5565686" y="7974167"/>
                </a:lnTo>
                <a:lnTo>
                  <a:pt x="0" y="7974167"/>
                </a:lnTo>
                <a:lnTo>
                  <a:pt x="0" y="0"/>
                </a:lnTo>
                <a:close/>
              </a:path>
            </a:pathLst>
          </a:custGeom>
          <a:blipFill>
            <a:blip r:embed="rId4">
              <a:extLst>
                <a:ext uri="{96DAC541-7B7A-43D3-8B79-37D633B846F1}">
                  <asvg:svgBlip xmlns:asvg="http://schemas.microsoft.com/office/drawing/2016/SVG/main" r:embed="rId5"/>
                </a:ext>
              </a:extLst>
            </a:blip>
            <a:stretch>
              <a:fillRect l="-519" r="-519"/>
            </a:stretch>
          </a:blipFill>
        </p:spPr>
        <p:txBody>
          <a:bodyPr/>
          <a:lstStyle/>
          <a:p>
            <a:endParaRPr lang="nl-NL" dirty="0"/>
          </a:p>
        </p:txBody>
      </p:sp>
      <p:sp>
        <p:nvSpPr>
          <p:cNvPr id="7" name="TextBox 7"/>
          <p:cNvSpPr txBox="1"/>
          <p:nvPr/>
        </p:nvSpPr>
        <p:spPr>
          <a:xfrm>
            <a:off x="2928404" y="4298924"/>
            <a:ext cx="5968145" cy="1576009"/>
          </a:xfrm>
          <a:prstGeom prst="rect">
            <a:avLst/>
          </a:prstGeom>
        </p:spPr>
        <p:txBody>
          <a:bodyPr lIns="0" tIns="0" rIns="0" bIns="0" rtlCol="0" anchor="t">
            <a:spAutoFit/>
          </a:bodyPr>
          <a:lstStyle/>
          <a:p>
            <a:pPr algn="ctr">
              <a:lnSpc>
                <a:spcPts val="6250"/>
              </a:lnSpc>
            </a:pPr>
            <a:r>
              <a:rPr lang="en-US" sz="5000" dirty="0">
                <a:solidFill>
                  <a:srgbClr val="000000"/>
                </a:solidFill>
                <a:latin typeface="Antic Bold"/>
              </a:rPr>
              <a:t>Zoek op of </a:t>
            </a:r>
            <a:r>
              <a:rPr lang="en-US" sz="5000" dirty="0" err="1">
                <a:solidFill>
                  <a:srgbClr val="000000"/>
                </a:solidFill>
                <a:latin typeface="Antic Bold"/>
              </a:rPr>
              <a:t>dit</a:t>
            </a:r>
            <a:r>
              <a:rPr lang="en-US" sz="5000" dirty="0">
                <a:solidFill>
                  <a:srgbClr val="000000"/>
                </a:solidFill>
                <a:latin typeface="Antic Bold"/>
              </a:rPr>
              <a:t> </a:t>
            </a:r>
            <a:r>
              <a:rPr lang="en-US" sz="5000" dirty="0" err="1">
                <a:solidFill>
                  <a:srgbClr val="000000"/>
                </a:solidFill>
                <a:latin typeface="Antic Bold"/>
              </a:rPr>
              <a:t>waar</a:t>
            </a:r>
            <a:r>
              <a:rPr lang="en-US" sz="5000" dirty="0">
                <a:solidFill>
                  <a:srgbClr val="000000"/>
                </a:solidFill>
                <a:latin typeface="Antic Bold"/>
              </a:rPr>
              <a:t> of </a:t>
            </a:r>
            <a:r>
              <a:rPr lang="en-US" sz="5000" dirty="0" err="1">
                <a:solidFill>
                  <a:srgbClr val="000000"/>
                </a:solidFill>
                <a:latin typeface="Antic Bold"/>
              </a:rPr>
              <a:t>niet</a:t>
            </a:r>
            <a:r>
              <a:rPr lang="en-US" sz="5000" dirty="0">
                <a:solidFill>
                  <a:srgbClr val="000000"/>
                </a:solidFill>
                <a:latin typeface="Antic Bold"/>
              </a:rPr>
              <a:t> </a:t>
            </a:r>
            <a:r>
              <a:rPr lang="en-US" sz="5000" dirty="0" err="1">
                <a:solidFill>
                  <a:srgbClr val="000000"/>
                </a:solidFill>
                <a:latin typeface="Antic Bold"/>
              </a:rPr>
              <a:t>waar</a:t>
            </a:r>
            <a:r>
              <a:rPr lang="en-US" sz="5000" dirty="0">
                <a:solidFill>
                  <a:srgbClr val="000000"/>
                </a:solidFill>
                <a:latin typeface="Antic Bold"/>
              </a:rPr>
              <a:t> is.</a:t>
            </a:r>
            <a:endParaRPr lang="en-US" sz="5000" dirty="0">
              <a:solidFill>
                <a:srgbClr val="000000"/>
              </a:solidFill>
              <a:latin typeface="Antic"/>
            </a:endParaRPr>
          </a:p>
        </p:txBody>
      </p:sp>
      <p:grpSp>
        <p:nvGrpSpPr>
          <p:cNvPr id="8" name="Group 8"/>
          <p:cNvGrpSpPr/>
          <p:nvPr/>
        </p:nvGrpSpPr>
        <p:grpSpPr>
          <a:xfrm>
            <a:off x="642546" y="813064"/>
            <a:ext cx="17035072" cy="1800486"/>
            <a:chOff x="0" y="0"/>
            <a:chExt cx="4486603" cy="474202"/>
          </a:xfrm>
        </p:grpSpPr>
        <p:sp>
          <p:nvSpPr>
            <p:cNvPr id="9" name="Freeform 9"/>
            <p:cNvSpPr/>
            <p:nvPr/>
          </p:nvSpPr>
          <p:spPr>
            <a:xfrm>
              <a:off x="0" y="0"/>
              <a:ext cx="4486603" cy="474202"/>
            </a:xfrm>
            <a:custGeom>
              <a:avLst/>
              <a:gdLst/>
              <a:ahLst/>
              <a:cxnLst/>
              <a:rect l="l" t="t" r="r" b="b"/>
              <a:pathLst>
                <a:path w="4486603" h="474202">
                  <a:moveTo>
                    <a:pt x="4486603" y="0"/>
                  </a:moveTo>
                  <a:lnTo>
                    <a:pt x="0" y="0"/>
                  </a:lnTo>
                  <a:lnTo>
                    <a:pt x="101600" y="237101"/>
                  </a:lnTo>
                  <a:lnTo>
                    <a:pt x="0" y="474202"/>
                  </a:lnTo>
                  <a:lnTo>
                    <a:pt x="4486603" y="474202"/>
                  </a:lnTo>
                  <a:lnTo>
                    <a:pt x="4385003" y="237101"/>
                  </a:lnTo>
                  <a:lnTo>
                    <a:pt x="4486603" y="0"/>
                  </a:lnTo>
                  <a:close/>
                </a:path>
              </a:pathLst>
            </a:custGeom>
            <a:solidFill>
              <a:srgbClr val="3D4984"/>
            </a:solidFill>
          </p:spPr>
          <p:txBody>
            <a:bodyPr/>
            <a:lstStyle/>
            <a:p>
              <a:endParaRPr lang="nl-NL"/>
            </a:p>
          </p:txBody>
        </p:sp>
        <p:sp>
          <p:nvSpPr>
            <p:cNvPr id="10" name="TextBox 10"/>
            <p:cNvSpPr txBox="1"/>
            <p:nvPr/>
          </p:nvSpPr>
          <p:spPr>
            <a:xfrm>
              <a:off x="88900" y="-38100"/>
              <a:ext cx="4308803" cy="512302"/>
            </a:xfrm>
            <a:prstGeom prst="rect">
              <a:avLst/>
            </a:prstGeom>
          </p:spPr>
          <p:txBody>
            <a:bodyPr lIns="50800" tIns="50800" rIns="50800" bIns="50800" rtlCol="0" anchor="ctr"/>
            <a:lstStyle/>
            <a:p>
              <a:pPr algn="ctr">
                <a:lnSpc>
                  <a:spcPts val="2748"/>
                </a:lnSpc>
              </a:pPr>
              <a:endParaRPr/>
            </a:p>
          </p:txBody>
        </p:sp>
      </p:grpSp>
      <p:sp>
        <p:nvSpPr>
          <p:cNvPr id="11" name="TextBox 11"/>
          <p:cNvSpPr txBox="1"/>
          <p:nvPr/>
        </p:nvSpPr>
        <p:spPr>
          <a:xfrm>
            <a:off x="1028700" y="894869"/>
            <a:ext cx="9563100" cy="1583254"/>
          </a:xfrm>
          <a:prstGeom prst="rect">
            <a:avLst/>
          </a:prstGeom>
        </p:spPr>
        <p:txBody>
          <a:bodyPr wrap="square" lIns="0" tIns="0" rIns="0" bIns="0" rtlCol="0" anchor="t">
            <a:spAutoFit/>
          </a:bodyPr>
          <a:lstStyle/>
          <a:p>
            <a:pPr algn="ctr">
              <a:lnSpc>
                <a:spcPts val="13999"/>
              </a:lnSpc>
            </a:pPr>
            <a:r>
              <a:rPr lang="en-US" sz="9999" dirty="0" err="1">
                <a:solidFill>
                  <a:srgbClr val="FFFFFF"/>
                </a:solidFill>
                <a:latin typeface="Scripter"/>
              </a:rPr>
              <a:t>Kritisch</a:t>
            </a:r>
            <a:r>
              <a:rPr lang="en-US" sz="9999" dirty="0">
                <a:solidFill>
                  <a:srgbClr val="FFFFFF"/>
                </a:solidFill>
                <a:latin typeface="Scripter"/>
              </a:rPr>
              <a:t> </a:t>
            </a:r>
            <a:r>
              <a:rPr lang="en-US" sz="9999" dirty="0" err="1">
                <a:solidFill>
                  <a:srgbClr val="FFFFFF"/>
                </a:solidFill>
                <a:latin typeface="Scripter"/>
              </a:rPr>
              <a:t>denken</a:t>
            </a:r>
            <a:endParaRPr lang="en-US" sz="9999" dirty="0">
              <a:solidFill>
                <a:srgbClr val="FFFFFF"/>
              </a:solidFill>
              <a:latin typeface="Scripter"/>
            </a:endParaRPr>
          </a:p>
        </p:txBody>
      </p:sp>
      <p:pic>
        <p:nvPicPr>
          <p:cNvPr id="16" name="Afbeelding 15">
            <a:extLst>
              <a:ext uri="{FF2B5EF4-FFF2-40B4-BE49-F238E27FC236}">
                <a16:creationId xmlns:a16="http://schemas.microsoft.com/office/drawing/2014/main" id="{900E6AAB-EBC7-759D-0B6A-3CE420CA6A81}"/>
              </a:ext>
            </a:extLst>
          </p:cNvPr>
          <p:cNvPicPr>
            <a:picLocks noChangeAspect="1"/>
          </p:cNvPicPr>
          <p:nvPr/>
        </p:nvPicPr>
        <p:blipFill>
          <a:blip r:embed="rId6"/>
          <a:stretch>
            <a:fillRect/>
          </a:stretch>
        </p:blipFill>
        <p:spPr>
          <a:xfrm>
            <a:off x="10243903" y="813064"/>
            <a:ext cx="8068682" cy="9473936"/>
          </a:xfrm>
          <a:prstGeom prst="rect">
            <a:avLst/>
          </a:prstGeom>
        </p:spPr>
      </p:pic>
      <p:sp>
        <p:nvSpPr>
          <p:cNvPr id="17" name="Freeform 7">
            <a:extLst>
              <a:ext uri="{FF2B5EF4-FFF2-40B4-BE49-F238E27FC236}">
                <a16:creationId xmlns:a16="http://schemas.microsoft.com/office/drawing/2014/main" id="{6449F559-B4CF-D3C2-42D7-7D5D3A0F0E6A}"/>
              </a:ext>
            </a:extLst>
          </p:cNvPr>
          <p:cNvSpPr/>
          <p:nvPr/>
        </p:nvSpPr>
        <p:spPr>
          <a:xfrm>
            <a:off x="6870919" y="6851883"/>
            <a:ext cx="1102442" cy="1104406"/>
          </a:xfrm>
          <a:custGeom>
            <a:avLst/>
            <a:gdLst/>
            <a:ahLst/>
            <a:cxnLst/>
            <a:rect l="l" t="t" r="r" b="b"/>
            <a:pathLst>
              <a:path w="4618371" h="5070068">
                <a:moveTo>
                  <a:pt x="0" y="0"/>
                </a:moveTo>
                <a:lnTo>
                  <a:pt x="4618371" y="0"/>
                </a:lnTo>
                <a:lnTo>
                  <a:pt x="4618371" y="5070068"/>
                </a:lnTo>
                <a:lnTo>
                  <a:pt x="0" y="507006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nl-NL"/>
          </a:p>
        </p:txBody>
      </p:sp>
      <p:pic>
        <p:nvPicPr>
          <p:cNvPr id="19" name="Afbeelding 18" descr="Afbeelding met illustratie, creativiteit&#10;&#10;Beschrijving automatisch gegenereerd met lage betrouwbaarheid">
            <a:extLst>
              <a:ext uri="{FF2B5EF4-FFF2-40B4-BE49-F238E27FC236}">
                <a16:creationId xmlns:a16="http://schemas.microsoft.com/office/drawing/2014/main" id="{A9ABFBE2-3A4E-46E0-2333-B103C1FE125F}"/>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315846" y="6223155"/>
            <a:ext cx="1894401" cy="2030935"/>
          </a:xfrm>
          <a:prstGeom prst="rect">
            <a:avLst/>
          </a:prstGeom>
        </p:spPr>
      </p:pic>
    </p:spTree>
    <p:extLst>
      <p:ext uri="{BB962C8B-B14F-4D97-AF65-F5344CB8AC3E}">
        <p14:creationId xmlns:p14="http://schemas.microsoft.com/office/powerpoint/2010/main" val="24560153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txBody>
          <a:bodyPr/>
          <a:lstStyle/>
          <a:p>
            <a:endParaRPr lang="nl-NL"/>
          </a:p>
        </p:txBody>
      </p:sp>
      <p:sp>
        <p:nvSpPr>
          <p:cNvPr id="6" name="Freeform 6"/>
          <p:cNvSpPr/>
          <p:nvPr/>
        </p:nvSpPr>
        <p:spPr>
          <a:xfrm rot="-5400000">
            <a:off x="3129634" y="2454517"/>
            <a:ext cx="5565686" cy="7974166"/>
          </a:xfrm>
          <a:custGeom>
            <a:avLst/>
            <a:gdLst/>
            <a:ahLst/>
            <a:cxnLst/>
            <a:rect l="l" t="t" r="r" b="b"/>
            <a:pathLst>
              <a:path w="5565686" h="7974166">
                <a:moveTo>
                  <a:pt x="0" y="0"/>
                </a:moveTo>
                <a:lnTo>
                  <a:pt x="5565686" y="0"/>
                </a:lnTo>
                <a:lnTo>
                  <a:pt x="5565686" y="7974167"/>
                </a:lnTo>
                <a:lnTo>
                  <a:pt x="0" y="7974167"/>
                </a:lnTo>
                <a:lnTo>
                  <a:pt x="0" y="0"/>
                </a:lnTo>
                <a:close/>
              </a:path>
            </a:pathLst>
          </a:custGeom>
          <a:blipFill>
            <a:blip r:embed="rId4">
              <a:extLst>
                <a:ext uri="{96DAC541-7B7A-43D3-8B79-37D633B846F1}">
                  <asvg:svgBlip xmlns:asvg="http://schemas.microsoft.com/office/drawing/2016/SVG/main" r:embed="rId5"/>
                </a:ext>
              </a:extLst>
            </a:blip>
            <a:stretch>
              <a:fillRect l="-519" r="-519"/>
            </a:stretch>
          </a:blipFill>
        </p:spPr>
        <p:txBody>
          <a:bodyPr/>
          <a:lstStyle/>
          <a:p>
            <a:endParaRPr lang="nl-NL"/>
          </a:p>
        </p:txBody>
      </p:sp>
      <p:sp>
        <p:nvSpPr>
          <p:cNvPr id="7" name="TextBox 7"/>
          <p:cNvSpPr txBox="1"/>
          <p:nvPr/>
        </p:nvSpPr>
        <p:spPr>
          <a:xfrm>
            <a:off x="3124828" y="5166360"/>
            <a:ext cx="5968145" cy="2383922"/>
          </a:xfrm>
          <a:prstGeom prst="rect">
            <a:avLst/>
          </a:prstGeom>
        </p:spPr>
        <p:txBody>
          <a:bodyPr lIns="0" tIns="0" rIns="0" bIns="0" rtlCol="0" anchor="t">
            <a:spAutoFit/>
          </a:bodyPr>
          <a:lstStyle/>
          <a:p>
            <a:pPr algn="ctr">
              <a:lnSpc>
                <a:spcPts val="6250"/>
              </a:lnSpc>
            </a:pPr>
            <a:r>
              <a:rPr lang="en-US" sz="5000" dirty="0">
                <a:solidFill>
                  <a:srgbClr val="000000"/>
                </a:solidFill>
                <a:latin typeface="Antic Bold"/>
              </a:rPr>
              <a:t>Hoe ben je tot de </a:t>
            </a:r>
            <a:r>
              <a:rPr lang="en-US" sz="5000" dirty="0" err="1">
                <a:solidFill>
                  <a:srgbClr val="000000"/>
                </a:solidFill>
                <a:latin typeface="Antic Bold"/>
              </a:rPr>
              <a:t>conclusie</a:t>
            </a:r>
            <a:r>
              <a:rPr lang="en-US" sz="5000" dirty="0">
                <a:solidFill>
                  <a:srgbClr val="000000"/>
                </a:solidFill>
                <a:latin typeface="Antic Bold"/>
              </a:rPr>
              <a:t> </a:t>
            </a:r>
            <a:r>
              <a:rPr lang="en-US" sz="5000" dirty="0" err="1">
                <a:solidFill>
                  <a:srgbClr val="000000"/>
                </a:solidFill>
                <a:latin typeface="Antic Bold"/>
              </a:rPr>
              <a:t>waar</a:t>
            </a:r>
            <a:r>
              <a:rPr lang="en-US" sz="5000" dirty="0">
                <a:solidFill>
                  <a:srgbClr val="000000"/>
                </a:solidFill>
                <a:latin typeface="Antic Bold"/>
              </a:rPr>
              <a:t> of </a:t>
            </a:r>
            <a:r>
              <a:rPr lang="en-US" sz="5000" dirty="0" err="1">
                <a:solidFill>
                  <a:srgbClr val="000000"/>
                </a:solidFill>
                <a:latin typeface="Antic Bold"/>
              </a:rPr>
              <a:t>niet</a:t>
            </a:r>
            <a:r>
              <a:rPr lang="en-US" sz="5000" dirty="0">
                <a:solidFill>
                  <a:srgbClr val="000000"/>
                </a:solidFill>
                <a:latin typeface="Antic Bold"/>
              </a:rPr>
              <a:t> </a:t>
            </a:r>
            <a:r>
              <a:rPr lang="en-US" sz="5000" dirty="0" err="1">
                <a:solidFill>
                  <a:srgbClr val="000000"/>
                </a:solidFill>
                <a:latin typeface="Antic Bold"/>
              </a:rPr>
              <a:t>waar</a:t>
            </a:r>
            <a:r>
              <a:rPr lang="en-US" sz="5000" dirty="0">
                <a:solidFill>
                  <a:srgbClr val="000000"/>
                </a:solidFill>
                <a:latin typeface="Antic Bold"/>
              </a:rPr>
              <a:t> </a:t>
            </a:r>
            <a:r>
              <a:rPr lang="en-US" sz="5000" dirty="0" err="1">
                <a:solidFill>
                  <a:srgbClr val="000000"/>
                </a:solidFill>
                <a:latin typeface="Antic Bold"/>
              </a:rPr>
              <a:t>gekomen</a:t>
            </a:r>
            <a:r>
              <a:rPr lang="en-US" sz="5000" dirty="0">
                <a:solidFill>
                  <a:srgbClr val="000000"/>
                </a:solidFill>
                <a:latin typeface="Antic Bold"/>
              </a:rPr>
              <a:t>?</a:t>
            </a:r>
          </a:p>
        </p:txBody>
      </p:sp>
      <p:grpSp>
        <p:nvGrpSpPr>
          <p:cNvPr id="8" name="Group 8"/>
          <p:cNvGrpSpPr/>
          <p:nvPr/>
        </p:nvGrpSpPr>
        <p:grpSpPr>
          <a:xfrm>
            <a:off x="642546" y="813064"/>
            <a:ext cx="17035072" cy="1800486"/>
            <a:chOff x="0" y="0"/>
            <a:chExt cx="4486603" cy="474202"/>
          </a:xfrm>
        </p:grpSpPr>
        <p:sp>
          <p:nvSpPr>
            <p:cNvPr id="9" name="Freeform 9"/>
            <p:cNvSpPr/>
            <p:nvPr/>
          </p:nvSpPr>
          <p:spPr>
            <a:xfrm>
              <a:off x="0" y="0"/>
              <a:ext cx="4486603" cy="474202"/>
            </a:xfrm>
            <a:custGeom>
              <a:avLst/>
              <a:gdLst/>
              <a:ahLst/>
              <a:cxnLst/>
              <a:rect l="l" t="t" r="r" b="b"/>
              <a:pathLst>
                <a:path w="4486603" h="474202">
                  <a:moveTo>
                    <a:pt x="4486603" y="0"/>
                  </a:moveTo>
                  <a:lnTo>
                    <a:pt x="0" y="0"/>
                  </a:lnTo>
                  <a:lnTo>
                    <a:pt x="101600" y="237101"/>
                  </a:lnTo>
                  <a:lnTo>
                    <a:pt x="0" y="474202"/>
                  </a:lnTo>
                  <a:lnTo>
                    <a:pt x="4486603" y="474202"/>
                  </a:lnTo>
                  <a:lnTo>
                    <a:pt x="4385003" y="237101"/>
                  </a:lnTo>
                  <a:lnTo>
                    <a:pt x="4486603" y="0"/>
                  </a:lnTo>
                  <a:close/>
                </a:path>
              </a:pathLst>
            </a:custGeom>
            <a:solidFill>
              <a:srgbClr val="3D4984"/>
            </a:solidFill>
          </p:spPr>
          <p:txBody>
            <a:bodyPr/>
            <a:lstStyle/>
            <a:p>
              <a:endParaRPr lang="nl-NL"/>
            </a:p>
          </p:txBody>
        </p:sp>
        <p:sp>
          <p:nvSpPr>
            <p:cNvPr id="10" name="TextBox 10"/>
            <p:cNvSpPr txBox="1"/>
            <p:nvPr/>
          </p:nvSpPr>
          <p:spPr>
            <a:xfrm>
              <a:off x="88900" y="-38100"/>
              <a:ext cx="4308803" cy="512302"/>
            </a:xfrm>
            <a:prstGeom prst="rect">
              <a:avLst/>
            </a:prstGeom>
          </p:spPr>
          <p:txBody>
            <a:bodyPr lIns="50800" tIns="50800" rIns="50800" bIns="50800" rtlCol="0" anchor="ctr"/>
            <a:lstStyle/>
            <a:p>
              <a:pPr algn="ctr">
                <a:lnSpc>
                  <a:spcPts val="2748"/>
                </a:lnSpc>
              </a:pPr>
              <a:endParaRPr/>
            </a:p>
          </p:txBody>
        </p:sp>
      </p:grpSp>
      <p:sp>
        <p:nvSpPr>
          <p:cNvPr id="11" name="TextBox 11"/>
          <p:cNvSpPr txBox="1"/>
          <p:nvPr/>
        </p:nvSpPr>
        <p:spPr>
          <a:xfrm>
            <a:off x="1044782" y="880799"/>
            <a:ext cx="16230600" cy="1583254"/>
          </a:xfrm>
          <a:prstGeom prst="rect">
            <a:avLst/>
          </a:prstGeom>
        </p:spPr>
        <p:txBody>
          <a:bodyPr lIns="0" tIns="0" rIns="0" bIns="0" rtlCol="0" anchor="t">
            <a:spAutoFit/>
          </a:bodyPr>
          <a:lstStyle/>
          <a:p>
            <a:pPr algn="ctr">
              <a:lnSpc>
                <a:spcPts val="13999"/>
              </a:lnSpc>
            </a:pPr>
            <a:r>
              <a:rPr lang="en-US" sz="9999" dirty="0" err="1">
                <a:solidFill>
                  <a:srgbClr val="FFFFFF"/>
                </a:solidFill>
                <a:latin typeface="Scripter"/>
              </a:rPr>
              <a:t>Delen</a:t>
            </a:r>
            <a:r>
              <a:rPr lang="en-US" sz="9999" dirty="0">
                <a:solidFill>
                  <a:srgbClr val="FFFFFF"/>
                </a:solidFill>
                <a:latin typeface="Scripter"/>
              </a:rPr>
              <a:t> met de </a:t>
            </a:r>
            <a:r>
              <a:rPr lang="en-US" sz="9999" dirty="0" err="1">
                <a:solidFill>
                  <a:srgbClr val="FFFFFF"/>
                </a:solidFill>
                <a:latin typeface="Scripter"/>
              </a:rPr>
              <a:t>klas</a:t>
            </a:r>
            <a:endParaRPr lang="en-US" sz="9999" dirty="0">
              <a:solidFill>
                <a:srgbClr val="FFFFFF"/>
              </a:solidFill>
              <a:latin typeface="Scripter"/>
            </a:endParaRPr>
          </a:p>
        </p:txBody>
      </p:sp>
      <p:sp>
        <p:nvSpPr>
          <p:cNvPr id="13" name="Freeform 13"/>
          <p:cNvSpPr/>
          <p:nvPr/>
        </p:nvSpPr>
        <p:spPr>
          <a:xfrm>
            <a:off x="12040954" y="3210585"/>
            <a:ext cx="4177065" cy="3706196"/>
          </a:xfrm>
          <a:custGeom>
            <a:avLst/>
            <a:gdLst/>
            <a:ahLst/>
            <a:cxnLst/>
            <a:rect l="l" t="t" r="r" b="b"/>
            <a:pathLst>
              <a:path w="4177065" h="3706196">
                <a:moveTo>
                  <a:pt x="0" y="0"/>
                </a:moveTo>
                <a:lnTo>
                  <a:pt x="4177065" y="0"/>
                </a:lnTo>
                <a:lnTo>
                  <a:pt x="4177065" y="3706196"/>
                </a:lnTo>
                <a:lnTo>
                  <a:pt x="0" y="3706196"/>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nl-NL"/>
          </a:p>
        </p:txBody>
      </p:sp>
    </p:spTree>
    <p:extLst>
      <p:ext uri="{BB962C8B-B14F-4D97-AF65-F5344CB8AC3E}">
        <p14:creationId xmlns:p14="http://schemas.microsoft.com/office/powerpoint/2010/main" val="309908450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txBody>
          <a:bodyPr/>
          <a:lstStyle/>
          <a:p>
            <a:endParaRPr lang="nl-NL"/>
          </a:p>
        </p:txBody>
      </p:sp>
      <p:sp>
        <p:nvSpPr>
          <p:cNvPr id="3" name="Freeform 3"/>
          <p:cNvSpPr/>
          <p:nvPr/>
        </p:nvSpPr>
        <p:spPr>
          <a:xfrm rot="1085182" flipH="1">
            <a:off x="11999541" y="1090355"/>
            <a:ext cx="5118959" cy="4523299"/>
          </a:xfrm>
          <a:custGeom>
            <a:avLst/>
            <a:gdLst/>
            <a:ahLst/>
            <a:cxnLst/>
            <a:rect l="l" t="t" r="r" b="b"/>
            <a:pathLst>
              <a:path w="5118959" h="4523299">
                <a:moveTo>
                  <a:pt x="5118959" y="0"/>
                </a:moveTo>
                <a:lnTo>
                  <a:pt x="0" y="0"/>
                </a:lnTo>
                <a:lnTo>
                  <a:pt x="0" y="4523299"/>
                </a:lnTo>
                <a:lnTo>
                  <a:pt x="5118959" y="4523299"/>
                </a:lnTo>
                <a:lnTo>
                  <a:pt x="5118959"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nl-NL"/>
          </a:p>
        </p:txBody>
      </p:sp>
      <p:grpSp>
        <p:nvGrpSpPr>
          <p:cNvPr id="4" name="Group 4"/>
          <p:cNvGrpSpPr/>
          <p:nvPr/>
        </p:nvGrpSpPr>
        <p:grpSpPr>
          <a:xfrm>
            <a:off x="117818" y="190500"/>
            <a:ext cx="18017781" cy="9879488"/>
            <a:chOff x="0" y="0"/>
            <a:chExt cx="18054002" cy="10307532"/>
          </a:xfrm>
        </p:grpSpPr>
        <p:grpSp>
          <p:nvGrpSpPr>
            <p:cNvPr id="5" name="Group 5"/>
            <p:cNvGrpSpPr/>
            <p:nvPr/>
          </p:nvGrpSpPr>
          <p:grpSpPr>
            <a:xfrm rot="-208414">
              <a:off x="259418" y="516605"/>
              <a:ext cx="17328616" cy="9088764"/>
              <a:chOff x="0" y="0"/>
              <a:chExt cx="3077638" cy="1614204"/>
            </a:xfrm>
          </p:grpSpPr>
          <p:sp>
            <p:nvSpPr>
              <p:cNvPr id="6" name="Freeform 6"/>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7" name="TextBox 7"/>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rot="191834">
              <a:off x="485416" y="742603"/>
              <a:ext cx="17328616" cy="9088764"/>
              <a:chOff x="0" y="0"/>
              <a:chExt cx="3077638" cy="1614204"/>
            </a:xfrm>
          </p:grpSpPr>
          <p:sp>
            <p:nvSpPr>
              <p:cNvPr id="9" name="Freeform 9"/>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0" name="TextBox 10"/>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rot="-66823">
              <a:off x="485416" y="742603"/>
              <a:ext cx="17328616" cy="9088764"/>
              <a:chOff x="0" y="0"/>
              <a:chExt cx="3077638" cy="1614204"/>
            </a:xfrm>
          </p:grpSpPr>
          <p:sp>
            <p:nvSpPr>
              <p:cNvPr id="12" name="Freeform 12"/>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3" name="TextBox 13"/>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485416" y="742603"/>
              <a:ext cx="17328616" cy="9088764"/>
              <a:chOff x="0" y="0"/>
              <a:chExt cx="3077638" cy="1614204"/>
            </a:xfrm>
          </p:grpSpPr>
          <p:sp>
            <p:nvSpPr>
              <p:cNvPr id="15" name="Freeform 15"/>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6" name="TextBox 16"/>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sp>
        <p:nvSpPr>
          <p:cNvPr id="17" name="TextBox 17"/>
          <p:cNvSpPr txBox="1"/>
          <p:nvPr/>
        </p:nvSpPr>
        <p:spPr>
          <a:xfrm>
            <a:off x="1257686" y="1334364"/>
            <a:ext cx="15598081" cy="1424942"/>
          </a:xfrm>
          <a:prstGeom prst="rect">
            <a:avLst/>
          </a:prstGeom>
        </p:spPr>
        <p:txBody>
          <a:bodyPr wrap="square" lIns="0" tIns="0" rIns="0" bIns="0" rtlCol="0" anchor="t">
            <a:spAutoFit/>
          </a:bodyPr>
          <a:lstStyle/>
          <a:p>
            <a:pPr algn="ctr">
              <a:lnSpc>
                <a:spcPts val="12599"/>
              </a:lnSpc>
            </a:pPr>
            <a:r>
              <a:rPr lang="en-US" sz="9000" dirty="0" err="1">
                <a:solidFill>
                  <a:srgbClr val="110E18"/>
                </a:solidFill>
                <a:latin typeface="Scripter"/>
              </a:rPr>
              <a:t>Betrouwbaarheid</a:t>
            </a:r>
            <a:r>
              <a:rPr lang="en-US" sz="9000" dirty="0">
                <a:solidFill>
                  <a:srgbClr val="110E18"/>
                </a:solidFill>
                <a:latin typeface="Scripter"/>
              </a:rPr>
              <a:t> van </a:t>
            </a:r>
            <a:r>
              <a:rPr lang="en-US" sz="9000" dirty="0" err="1">
                <a:solidFill>
                  <a:srgbClr val="110E18"/>
                </a:solidFill>
                <a:latin typeface="Scripter"/>
              </a:rPr>
              <a:t>bronnen</a:t>
            </a:r>
            <a:endParaRPr lang="en-US" sz="9000" dirty="0">
              <a:solidFill>
                <a:srgbClr val="110E18"/>
              </a:solidFill>
              <a:latin typeface="Scripter"/>
            </a:endParaRPr>
          </a:p>
        </p:txBody>
      </p:sp>
      <p:sp>
        <p:nvSpPr>
          <p:cNvPr id="18" name="Freeform 18"/>
          <p:cNvSpPr/>
          <p:nvPr/>
        </p:nvSpPr>
        <p:spPr>
          <a:xfrm flipH="1">
            <a:off x="356814" y="5537097"/>
            <a:ext cx="4658070" cy="4741038"/>
          </a:xfrm>
          <a:custGeom>
            <a:avLst/>
            <a:gdLst/>
            <a:ahLst/>
            <a:cxnLst/>
            <a:rect l="l" t="t" r="r" b="b"/>
            <a:pathLst>
              <a:path w="4658070" h="4741038">
                <a:moveTo>
                  <a:pt x="4658069" y="0"/>
                </a:moveTo>
                <a:lnTo>
                  <a:pt x="0" y="0"/>
                </a:lnTo>
                <a:lnTo>
                  <a:pt x="0" y="4741038"/>
                </a:lnTo>
                <a:lnTo>
                  <a:pt x="4658069" y="4741038"/>
                </a:lnTo>
                <a:lnTo>
                  <a:pt x="4658069"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nl-NL"/>
          </a:p>
        </p:txBody>
      </p:sp>
      <p:sp>
        <p:nvSpPr>
          <p:cNvPr id="19" name="TextBox 19"/>
          <p:cNvSpPr txBox="1"/>
          <p:nvPr/>
        </p:nvSpPr>
        <p:spPr>
          <a:xfrm>
            <a:off x="3897227" y="3191405"/>
            <a:ext cx="12477951" cy="5416868"/>
          </a:xfrm>
          <a:prstGeom prst="rect">
            <a:avLst/>
          </a:prstGeom>
        </p:spPr>
        <p:txBody>
          <a:bodyPr wrap="square" lIns="0" tIns="0" rIns="0" bIns="0" rtlCol="0" anchor="t">
            <a:spAutoFit/>
          </a:bodyPr>
          <a:lstStyle/>
          <a:p>
            <a:r>
              <a:rPr lang="nl-NL" sz="4400" b="1" dirty="0">
                <a:latin typeface="Antic" panose="020B0604020202020204" charset="0"/>
                <a:ea typeface="Antic" panose="020B0604020202020204" charset="0"/>
              </a:rPr>
              <a:t>Bruikbaarheid</a:t>
            </a:r>
            <a:r>
              <a:rPr lang="nl-NL" sz="4400" dirty="0">
                <a:latin typeface="Antic" panose="020B0604020202020204" charset="0"/>
                <a:ea typeface="Antic" panose="020B0604020202020204" charset="0"/>
              </a:rPr>
              <a:t> </a:t>
            </a:r>
            <a:r>
              <a:rPr lang="nl-NL" sz="4400" dirty="0">
                <a:latin typeface="Antic" panose="020B0604020202020204" charset="0"/>
                <a:ea typeface="Antic" panose="020B0604020202020204" charset="0"/>
                <a:sym typeface="Wingdings" panose="05000000000000000000" pitchFamily="2" charset="2"/>
              </a:rPr>
              <a:t> geeft het antwoord op wat jij wilt weten?</a:t>
            </a:r>
            <a:br>
              <a:rPr lang="nl-NL" sz="4400" dirty="0">
                <a:latin typeface="Antic" panose="020B0604020202020204" charset="0"/>
                <a:ea typeface="Antic" panose="020B0604020202020204" charset="0"/>
                <a:sym typeface="Wingdings" panose="05000000000000000000" pitchFamily="2" charset="2"/>
              </a:rPr>
            </a:br>
            <a:endParaRPr lang="nl-NL" sz="4400" dirty="0">
              <a:latin typeface="Antic" panose="020B0604020202020204" charset="0"/>
              <a:ea typeface="Antic" panose="020B0604020202020204" charset="0"/>
              <a:sym typeface="Wingdings" panose="05000000000000000000" pitchFamily="2" charset="2"/>
            </a:endParaRPr>
          </a:p>
          <a:p>
            <a:r>
              <a:rPr lang="nl-NL" sz="4400" b="1" dirty="0">
                <a:latin typeface="Antic" panose="020B0604020202020204" charset="0"/>
                <a:ea typeface="Antic" panose="020B0604020202020204" charset="0"/>
                <a:sym typeface="Wingdings" panose="05000000000000000000" pitchFamily="2" charset="2"/>
              </a:rPr>
              <a:t>Representativiteit</a:t>
            </a:r>
            <a:r>
              <a:rPr lang="nl-NL" sz="4400" dirty="0">
                <a:latin typeface="Antic" panose="020B0604020202020204" charset="0"/>
                <a:ea typeface="Antic" panose="020B0604020202020204" charset="0"/>
                <a:sym typeface="Wingdings" panose="05000000000000000000" pitchFamily="2" charset="2"/>
              </a:rPr>
              <a:t>  komt het vaker voor?</a:t>
            </a:r>
            <a:br>
              <a:rPr lang="nl-NL" sz="4400" dirty="0">
                <a:latin typeface="Antic" panose="020B0604020202020204" charset="0"/>
                <a:ea typeface="Antic" panose="020B0604020202020204" charset="0"/>
                <a:sym typeface="Wingdings" panose="05000000000000000000" pitchFamily="2" charset="2"/>
              </a:rPr>
            </a:br>
            <a:endParaRPr lang="nl-NL" sz="4400" dirty="0">
              <a:latin typeface="Antic" panose="020B0604020202020204" charset="0"/>
              <a:ea typeface="Antic" panose="020B0604020202020204" charset="0"/>
              <a:sym typeface="Wingdings" panose="05000000000000000000" pitchFamily="2" charset="2"/>
            </a:endParaRPr>
          </a:p>
          <a:p>
            <a:r>
              <a:rPr lang="nl-NL" sz="4400" b="1" dirty="0">
                <a:latin typeface="Antic" panose="020B0604020202020204" charset="0"/>
                <a:ea typeface="Antic" panose="020B0604020202020204" charset="0"/>
                <a:sym typeface="Wingdings" panose="05000000000000000000" pitchFamily="2" charset="2"/>
              </a:rPr>
              <a:t>Betrouwbaarheid</a:t>
            </a:r>
            <a:r>
              <a:rPr lang="nl-NL" sz="4400" dirty="0">
                <a:latin typeface="Antic" panose="020B0604020202020204" charset="0"/>
                <a:ea typeface="Antic" panose="020B0604020202020204" charset="0"/>
                <a:sym typeface="Wingdings" panose="05000000000000000000" pitchFamily="2" charset="2"/>
              </a:rPr>
              <a:t>  wie is de maker?, hoe is de persoon aan de informatie gekomen? feiten of meningen?</a:t>
            </a:r>
          </a:p>
        </p:txBody>
      </p:sp>
      <p:pic>
        <p:nvPicPr>
          <p:cNvPr id="21" name="Afbeelding 20" descr="Afbeelding met illustratie, creativiteit&#10;&#10;Beschrijving automatisch gegenereerd met lage betrouwbaarheid">
            <a:extLst>
              <a:ext uri="{FF2B5EF4-FFF2-40B4-BE49-F238E27FC236}">
                <a16:creationId xmlns:a16="http://schemas.microsoft.com/office/drawing/2014/main" id="{503A1302-3BE5-21A1-26C6-FE5062133DA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5756937" y="7099378"/>
            <a:ext cx="1790629" cy="1919683"/>
          </a:xfrm>
          <a:prstGeom prst="rect">
            <a:avLst/>
          </a:prstGeom>
        </p:spPr>
      </p:pic>
    </p:spTree>
    <p:extLst>
      <p:ext uri="{BB962C8B-B14F-4D97-AF65-F5344CB8AC3E}">
        <p14:creationId xmlns:p14="http://schemas.microsoft.com/office/powerpoint/2010/main" val="205660965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txBody>
          <a:bodyPr/>
          <a:lstStyle/>
          <a:p>
            <a:endParaRPr lang="nl-NL"/>
          </a:p>
        </p:txBody>
      </p:sp>
      <p:sp>
        <p:nvSpPr>
          <p:cNvPr id="3" name="Freeform 3"/>
          <p:cNvSpPr/>
          <p:nvPr/>
        </p:nvSpPr>
        <p:spPr>
          <a:xfrm rot="-2104014">
            <a:off x="1119125" y="1172488"/>
            <a:ext cx="4862142" cy="4296366"/>
          </a:xfrm>
          <a:custGeom>
            <a:avLst/>
            <a:gdLst/>
            <a:ahLst/>
            <a:cxnLst/>
            <a:rect l="l" t="t" r="r" b="b"/>
            <a:pathLst>
              <a:path w="4862142" h="4296366">
                <a:moveTo>
                  <a:pt x="0" y="0"/>
                </a:moveTo>
                <a:lnTo>
                  <a:pt x="4862142" y="0"/>
                </a:lnTo>
                <a:lnTo>
                  <a:pt x="4862142" y="4296365"/>
                </a:lnTo>
                <a:lnTo>
                  <a:pt x="0" y="429636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nl-NL"/>
          </a:p>
        </p:txBody>
      </p:sp>
      <p:grpSp>
        <p:nvGrpSpPr>
          <p:cNvPr id="4" name="Group 4"/>
          <p:cNvGrpSpPr/>
          <p:nvPr/>
        </p:nvGrpSpPr>
        <p:grpSpPr>
          <a:xfrm>
            <a:off x="190881" y="191601"/>
            <a:ext cx="17770912" cy="9929706"/>
            <a:chOff x="0" y="0"/>
            <a:chExt cx="18054002" cy="10307532"/>
          </a:xfrm>
        </p:grpSpPr>
        <p:grpSp>
          <p:nvGrpSpPr>
            <p:cNvPr id="5" name="Group 5"/>
            <p:cNvGrpSpPr/>
            <p:nvPr/>
          </p:nvGrpSpPr>
          <p:grpSpPr>
            <a:xfrm rot="-208414">
              <a:off x="259418" y="516605"/>
              <a:ext cx="17328616" cy="9088764"/>
              <a:chOff x="0" y="0"/>
              <a:chExt cx="3077638" cy="1614204"/>
            </a:xfrm>
          </p:grpSpPr>
          <p:sp>
            <p:nvSpPr>
              <p:cNvPr id="6" name="Freeform 6"/>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7" name="TextBox 7"/>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rot="191834">
              <a:off x="485416" y="742603"/>
              <a:ext cx="17328616" cy="9088764"/>
              <a:chOff x="0" y="0"/>
              <a:chExt cx="3077638" cy="1614204"/>
            </a:xfrm>
          </p:grpSpPr>
          <p:sp>
            <p:nvSpPr>
              <p:cNvPr id="9" name="Freeform 9"/>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0" name="TextBox 10"/>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rot="-66823">
              <a:off x="485416" y="742603"/>
              <a:ext cx="17328616" cy="9088764"/>
              <a:chOff x="0" y="0"/>
              <a:chExt cx="3077638" cy="1614204"/>
            </a:xfrm>
          </p:grpSpPr>
          <p:sp>
            <p:nvSpPr>
              <p:cNvPr id="12" name="Freeform 12"/>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3" name="TextBox 13"/>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485416" y="742603"/>
              <a:ext cx="17328616" cy="9088764"/>
              <a:chOff x="0" y="0"/>
              <a:chExt cx="3077638" cy="1614204"/>
            </a:xfrm>
          </p:grpSpPr>
          <p:sp>
            <p:nvSpPr>
              <p:cNvPr id="15" name="Freeform 15"/>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6" name="TextBox 16"/>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sp>
        <p:nvSpPr>
          <p:cNvPr id="17" name="Freeform 17"/>
          <p:cNvSpPr/>
          <p:nvPr/>
        </p:nvSpPr>
        <p:spPr>
          <a:xfrm rot="8444248" flipH="1">
            <a:off x="14085315" y="6502797"/>
            <a:ext cx="3477159" cy="4586181"/>
          </a:xfrm>
          <a:custGeom>
            <a:avLst/>
            <a:gdLst/>
            <a:ahLst/>
            <a:cxnLst/>
            <a:rect l="l" t="t" r="r" b="b"/>
            <a:pathLst>
              <a:path w="3477159" h="4586181">
                <a:moveTo>
                  <a:pt x="3477159" y="0"/>
                </a:moveTo>
                <a:lnTo>
                  <a:pt x="0" y="0"/>
                </a:lnTo>
                <a:lnTo>
                  <a:pt x="0" y="4586181"/>
                </a:lnTo>
                <a:lnTo>
                  <a:pt x="3477159" y="4586181"/>
                </a:lnTo>
                <a:lnTo>
                  <a:pt x="3477159"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nl-NL"/>
          </a:p>
        </p:txBody>
      </p:sp>
      <p:sp>
        <p:nvSpPr>
          <p:cNvPr id="23" name="TextBox 23"/>
          <p:cNvSpPr txBox="1"/>
          <p:nvPr/>
        </p:nvSpPr>
        <p:spPr>
          <a:xfrm>
            <a:off x="3017630" y="1362790"/>
            <a:ext cx="11904711" cy="1187441"/>
          </a:xfrm>
          <a:prstGeom prst="rect">
            <a:avLst/>
          </a:prstGeom>
        </p:spPr>
        <p:txBody>
          <a:bodyPr lIns="0" tIns="0" rIns="0" bIns="0" rtlCol="0" anchor="t">
            <a:spAutoFit/>
          </a:bodyPr>
          <a:lstStyle/>
          <a:p>
            <a:pPr algn="ctr">
              <a:lnSpc>
                <a:spcPts val="10500"/>
              </a:lnSpc>
            </a:pPr>
            <a:r>
              <a:rPr lang="en-US" sz="7500" dirty="0" err="1">
                <a:solidFill>
                  <a:srgbClr val="000000"/>
                </a:solidFill>
                <a:latin typeface="Scripter"/>
              </a:rPr>
              <a:t>Feit</a:t>
            </a:r>
            <a:r>
              <a:rPr lang="en-US" sz="7500" dirty="0">
                <a:solidFill>
                  <a:srgbClr val="000000"/>
                </a:solidFill>
                <a:latin typeface="Scripter"/>
              </a:rPr>
              <a:t> of </a:t>
            </a:r>
            <a:r>
              <a:rPr lang="en-US" sz="7500" dirty="0" err="1">
                <a:solidFill>
                  <a:srgbClr val="000000"/>
                </a:solidFill>
                <a:latin typeface="Scripter"/>
              </a:rPr>
              <a:t>mening</a:t>
            </a:r>
            <a:r>
              <a:rPr lang="en-US" sz="7500" dirty="0">
                <a:solidFill>
                  <a:srgbClr val="000000"/>
                </a:solidFill>
                <a:latin typeface="Scripter"/>
              </a:rPr>
              <a:t>?</a:t>
            </a:r>
          </a:p>
        </p:txBody>
      </p:sp>
      <p:graphicFrame>
        <p:nvGraphicFramePr>
          <p:cNvPr id="24" name="Tabel 23">
            <a:extLst>
              <a:ext uri="{FF2B5EF4-FFF2-40B4-BE49-F238E27FC236}">
                <a16:creationId xmlns:a16="http://schemas.microsoft.com/office/drawing/2014/main" id="{699BD391-C839-E933-87D4-2854FFC9776C}"/>
              </a:ext>
            </a:extLst>
          </p:cNvPr>
          <p:cNvGraphicFramePr>
            <a:graphicFrameLocks noGrp="1"/>
          </p:cNvGraphicFramePr>
          <p:nvPr/>
        </p:nvGraphicFramePr>
        <p:xfrm>
          <a:off x="-5784" y="2941965"/>
          <a:ext cx="18293784" cy="7338419"/>
        </p:xfrm>
        <a:graphic>
          <a:graphicData uri="http://schemas.openxmlformats.org/drawingml/2006/table">
            <a:tbl>
              <a:tblPr firstRow="1" bandRow="1">
                <a:tableStyleId>{5C22544A-7EE6-4342-B048-85BDC9FD1C3A}</a:tableStyleId>
              </a:tblPr>
              <a:tblGrid>
                <a:gridCol w="1529784">
                  <a:extLst>
                    <a:ext uri="{9D8B030D-6E8A-4147-A177-3AD203B41FA5}">
                      <a16:colId xmlns:a16="http://schemas.microsoft.com/office/drawing/2014/main" val="1321532981"/>
                    </a:ext>
                  </a:extLst>
                </a:gridCol>
                <a:gridCol w="14249400">
                  <a:extLst>
                    <a:ext uri="{9D8B030D-6E8A-4147-A177-3AD203B41FA5}">
                      <a16:colId xmlns:a16="http://schemas.microsoft.com/office/drawing/2014/main" val="1298438372"/>
                    </a:ext>
                  </a:extLst>
                </a:gridCol>
                <a:gridCol w="2514600">
                  <a:extLst>
                    <a:ext uri="{9D8B030D-6E8A-4147-A177-3AD203B41FA5}">
                      <a16:colId xmlns:a16="http://schemas.microsoft.com/office/drawing/2014/main" val="3157802548"/>
                    </a:ext>
                  </a:extLst>
                </a:gridCol>
              </a:tblGrid>
              <a:tr h="667129">
                <a:tc>
                  <a:txBody>
                    <a:bodyPr/>
                    <a:lstStyle/>
                    <a:p>
                      <a:endParaRPr lang="nl-NL" sz="3600"/>
                    </a:p>
                  </a:txBody>
                  <a:tcPr/>
                </a:tc>
                <a:tc>
                  <a:txBody>
                    <a:bodyPr/>
                    <a:lstStyle/>
                    <a:p>
                      <a:endParaRPr lang="nl-NL" sz="2800" dirty="0"/>
                    </a:p>
                  </a:txBody>
                  <a:tcPr/>
                </a:tc>
                <a:tc>
                  <a:txBody>
                    <a:bodyPr/>
                    <a:lstStyle/>
                    <a:p>
                      <a:r>
                        <a:rPr lang="nl-NL" sz="2800" dirty="0"/>
                        <a:t>Feit of mening?</a:t>
                      </a:r>
                    </a:p>
                  </a:txBody>
                  <a:tcPr/>
                </a:tc>
                <a:extLst>
                  <a:ext uri="{0D108BD9-81ED-4DB2-BD59-A6C34878D82A}">
                    <a16:rowId xmlns:a16="http://schemas.microsoft.com/office/drawing/2014/main" val="3095077133"/>
                  </a:ext>
                </a:extLst>
              </a:tr>
              <a:tr h="667129">
                <a:tc>
                  <a:txBody>
                    <a:bodyPr/>
                    <a:lstStyle/>
                    <a:p>
                      <a:r>
                        <a:rPr lang="nl-NL" sz="3600" dirty="0"/>
                        <a:t>1</a:t>
                      </a:r>
                    </a:p>
                  </a:txBody>
                  <a:tcPr/>
                </a:tc>
                <a:tc>
                  <a:txBody>
                    <a:bodyPr/>
                    <a:lstStyle/>
                    <a:p>
                      <a:r>
                        <a:rPr lang="nl-NL" sz="3600" dirty="0"/>
                        <a:t>Spruitjes zijn heerlijk</a:t>
                      </a:r>
                    </a:p>
                  </a:txBody>
                  <a:tcPr/>
                </a:tc>
                <a:tc>
                  <a:txBody>
                    <a:bodyPr/>
                    <a:lstStyle/>
                    <a:p>
                      <a:endParaRPr lang="nl-NL" sz="2800"/>
                    </a:p>
                  </a:txBody>
                  <a:tcPr/>
                </a:tc>
                <a:extLst>
                  <a:ext uri="{0D108BD9-81ED-4DB2-BD59-A6C34878D82A}">
                    <a16:rowId xmlns:a16="http://schemas.microsoft.com/office/drawing/2014/main" val="1518487035"/>
                  </a:ext>
                </a:extLst>
              </a:tr>
              <a:tr h="667129">
                <a:tc>
                  <a:txBody>
                    <a:bodyPr/>
                    <a:lstStyle/>
                    <a:p>
                      <a:r>
                        <a:rPr lang="nl-NL" sz="3600" dirty="0"/>
                        <a:t>2</a:t>
                      </a:r>
                    </a:p>
                  </a:txBody>
                  <a:tcPr/>
                </a:tc>
                <a:tc>
                  <a:txBody>
                    <a:bodyPr/>
                    <a:lstStyle/>
                    <a:p>
                      <a:r>
                        <a:rPr lang="nl-NL" sz="3600" dirty="0"/>
                        <a:t>Spruitjes zijn een groente</a:t>
                      </a:r>
                    </a:p>
                  </a:txBody>
                  <a:tcPr/>
                </a:tc>
                <a:tc>
                  <a:txBody>
                    <a:bodyPr/>
                    <a:lstStyle/>
                    <a:p>
                      <a:endParaRPr lang="nl-NL" sz="2800" dirty="0"/>
                    </a:p>
                  </a:txBody>
                  <a:tcPr/>
                </a:tc>
                <a:extLst>
                  <a:ext uri="{0D108BD9-81ED-4DB2-BD59-A6C34878D82A}">
                    <a16:rowId xmlns:a16="http://schemas.microsoft.com/office/drawing/2014/main" val="3980494644"/>
                  </a:ext>
                </a:extLst>
              </a:tr>
              <a:tr h="667129">
                <a:tc>
                  <a:txBody>
                    <a:bodyPr/>
                    <a:lstStyle/>
                    <a:p>
                      <a:r>
                        <a:rPr lang="nl-NL" sz="3600" dirty="0"/>
                        <a:t>3</a:t>
                      </a:r>
                    </a:p>
                  </a:txBody>
                  <a:tcPr/>
                </a:tc>
                <a:tc>
                  <a:txBody>
                    <a:bodyPr/>
                    <a:lstStyle/>
                    <a:p>
                      <a:r>
                        <a:rPr lang="nl-NL" sz="3600" dirty="0"/>
                        <a:t>De fiets van Koen is de lelijkste van ze allemaal </a:t>
                      </a:r>
                    </a:p>
                  </a:txBody>
                  <a:tcPr/>
                </a:tc>
                <a:tc>
                  <a:txBody>
                    <a:bodyPr/>
                    <a:lstStyle/>
                    <a:p>
                      <a:endParaRPr lang="nl-NL" sz="2800"/>
                    </a:p>
                  </a:txBody>
                  <a:tcPr/>
                </a:tc>
                <a:extLst>
                  <a:ext uri="{0D108BD9-81ED-4DB2-BD59-A6C34878D82A}">
                    <a16:rowId xmlns:a16="http://schemas.microsoft.com/office/drawing/2014/main" val="1860448458"/>
                  </a:ext>
                </a:extLst>
              </a:tr>
              <a:tr h="667129">
                <a:tc>
                  <a:txBody>
                    <a:bodyPr/>
                    <a:lstStyle/>
                    <a:p>
                      <a:r>
                        <a:rPr lang="nl-NL" sz="3600" dirty="0"/>
                        <a:t>4</a:t>
                      </a:r>
                    </a:p>
                  </a:txBody>
                  <a:tcPr/>
                </a:tc>
                <a:tc>
                  <a:txBody>
                    <a:bodyPr/>
                    <a:lstStyle/>
                    <a:p>
                      <a:r>
                        <a:rPr lang="nl-NL" sz="3600" dirty="0"/>
                        <a:t>Mevrouw de Grip is veel te streng</a:t>
                      </a:r>
                    </a:p>
                  </a:txBody>
                  <a:tcPr/>
                </a:tc>
                <a:tc>
                  <a:txBody>
                    <a:bodyPr/>
                    <a:lstStyle/>
                    <a:p>
                      <a:endParaRPr lang="nl-NL" sz="2800"/>
                    </a:p>
                  </a:txBody>
                  <a:tcPr/>
                </a:tc>
                <a:extLst>
                  <a:ext uri="{0D108BD9-81ED-4DB2-BD59-A6C34878D82A}">
                    <a16:rowId xmlns:a16="http://schemas.microsoft.com/office/drawing/2014/main" val="3070192894"/>
                  </a:ext>
                </a:extLst>
              </a:tr>
              <a:tr h="667129">
                <a:tc>
                  <a:txBody>
                    <a:bodyPr/>
                    <a:lstStyle/>
                    <a:p>
                      <a:r>
                        <a:rPr lang="nl-NL" sz="3600" dirty="0"/>
                        <a:t>5</a:t>
                      </a:r>
                    </a:p>
                  </a:txBody>
                  <a:tcPr/>
                </a:tc>
                <a:tc>
                  <a:txBody>
                    <a:bodyPr/>
                    <a:lstStyle/>
                    <a:p>
                      <a:r>
                        <a:rPr lang="nl-NL" sz="3600" dirty="0"/>
                        <a:t>Een muts helpt tegen de kou</a:t>
                      </a:r>
                    </a:p>
                  </a:txBody>
                  <a:tcPr/>
                </a:tc>
                <a:tc>
                  <a:txBody>
                    <a:bodyPr/>
                    <a:lstStyle/>
                    <a:p>
                      <a:endParaRPr lang="nl-NL" sz="2800"/>
                    </a:p>
                  </a:txBody>
                  <a:tcPr/>
                </a:tc>
                <a:extLst>
                  <a:ext uri="{0D108BD9-81ED-4DB2-BD59-A6C34878D82A}">
                    <a16:rowId xmlns:a16="http://schemas.microsoft.com/office/drawing/2014/main" val="1760635931"/>
                  </a:ext>
                </a:extLst>
              </a:tr>
              <a:tr h="667129">
                <a:tc>
                  <a:txBody>
                    <a:bodyPr/>
                    <a:lstStyle/>
                    <a:p>
                      <a:r>
                        <a:rPr lang="nl-NL" sz="3600" dirty="0"/>
                        <a:t>6</a:t>
                      </a:r>
                    </a:p>
                  </a:txBody>
                  <a:tcPr/>
                </a:tc>
                <a:tc>
                  <a:txBody>
                    <a:bodyPr/>
                    <a:lstStyle/>
                    <a:p>
                      <a:r>
                        <a:rPr lang="nl-NL" sz="3600" dirty="0"/>
                        <a:t>15 leerlingen doen aan mee aan </a:t>
                      </a:r>
                      <a:r>
                        <a:rPr lang="nl-NL" sz="3600" dirty="0" err="1"/>
                        <a:t>Trevipop</a:t>
                      </a:r>
                      <a:endParaRPr lang="nl-NL" sz="3600" dirty="0"/>
                    </a:p>
                  </a:txBody>
                  <a:tcPr/>
                </a:tc>
                <a:tc>
                  <a:txBody>
                    <a:bodyPr/>
                    <a:lstStyle/>
                    <a:p>
                      <a:endParaRPr lang="nl-NL" sz="2800"/>
                    </a:p>
                  </a:txBody>
                  <a:tcPr/>
                </a:tc>
                <a:extLst>
                  <a:ext uri="{0D108BD9-81ED-4DB2-BD59-A6C34878D82A}">
                    <a16:rowId xmlns:a16="http://schemas.microsoft.com/office/drawing/2014/main" val="2196188114"/>
                  </a:ext>
                </a:extLst>
              </a:tr>
              <a:tr h="667129">
                <a:tc>
                  <a:txBody>
                    <a:bodyPr/>
                    <a:lstStyle/>
                    <a:p>
                      <a:r>
                        <a:rPr lang="nl-NL" sz="3600" dirty="0"/>
                        <a:t>7</a:t>
                      </a:r>
                    </a:p>
                  </a:txBody>
                  <a:tcPr/>
                </a:tc>
                <a:tc>
                  <a:txBody>
                    <a:bodyPr/>
                    <a:lstStyle/>
                    <a:p>
                      <a:r>
                        <a:rPr lang="nl-NL" sz="3600" dirty="0"/>
                        <a:t>15? Dat is niet veel</a:t>
                      </a:r>
                    </a:p>
                  </a:txBody>
                  <a:tcPr/>
                </a:tc>
                <a:tc>
                  <a:txBody>
                    <a:bodyPr/>
                    <a:lstStyle/>
                    <a:p>
                      <a:endParaRPr lang="nl-NL" sz="2800" dirty="0"/>
                    </a:p>
                  </a:txBody>
                  <a:tcPr/>
                </a:tc>
                <a:extLst>
                  <a:ext uri="{0D108BD9-81ED-4DB2-BD59-A6C34878D82A}">
                    <a16:rowId xmlns:a16="http://schemas.microsoft.com/office/drawing/2014/main" val="3051056628"/>
                  </a:ext>
                </a:extLst>
              </a:tr>
              <a:tr h="667129">
                <a:tc>
                  <a:txBody>
                    <a:bodyPr/>
                    <a:lstStyle/>
                    <a:p>
                      <a:r>
                        <a:rPr lang="nl-NL" sz="3600" dirty="0"/>
                        <a:t>8</a:t>
                      </a:r>
                    </a:p>
                  </a:txBody>
                  <a:tcPr/>
                </a:tc>
                <a:tc>
                  <a:txBody>
                    <a:bodyPr/>
                    <a:lstStyle/>
                    <a:p>
                      <a:r>
                        <a:rPr lang="nl-NL" sz="3600" dirty="0"/>
                        <a:t>Mevrouw Gellen heeft een mooie auto</a:t>
                      </a:r>
                    </a:p>
                  </a:txBody>
                  <a:tcPr/>
                </a:tc>
                <a:tc>
                  <a:txBody>
                    <a:bodyPr/>
                    <a:lstStyle/>
                    <a:p>
                      <a:endParaRPr lang="nl-NL" sz="2800" dirty="0"/>
                    </a:p>
                  </a:txBody>
                  <a:tcPr/>
                </a:tc>
                <a:extLst>
                  <a:ext uri="{0D108BD9-81ED-4DB2-BD59-A6C34878D82A}">
                    <a16:rowId xmlns:a16="http://schemas.microsoft.com/office/drawing/2014/main" val="1465952563"/>
                  </a:ext>
                </a:extLst>
              </a:tr>
              <a:tr h="667129">
                <a:tc>
                  <a:txBody>
                    <a:bodyPr/>
                    <a:lstStyle/>
                    <a:p>
                      <a:r>
                        <a:rPr lang="nl-NL" sz="3600" dirty="0"/>
                        <a:t>9</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3600" dirty="0"/>
                        <a:t>Vuurwerk afsteken zonder beschermingsmiddelen is levensgevaarlijk</a:t>
                      </a:r>
                    </a:p>
                  </a:txBody>
                  <a:tcPr/>
                </a:tc>
                <a:tc>
                  <a:txBody>
                    <a:bodyPr/>
                    <a:lstStyle/>
                    <a:p>
                      <a:endParaRPr lang="nl-NL" sz="2800" dirty="0"/>
                    </a:p>
                  </a:txBody>
                  <a:tcPr/>
                </a:tc>
                <a:extLst>
                  <a:ext uri="{0D108BD9-81ED-4DB2-BD59-A6C34878D82A}">
                    <a16:rowId xmlns:a16="http://schemas.microsoft.com/office/drawing/2014/main" val="696716673"/>
                  </a:ext>
                </a:extLst>
              </a:tr>
              <a:tr h="667129">
                <a:tc>
                  <a:txBody>
                    <a:bodyPr/>
                    <a:lstStyle/>
                    <a:p>
                      <a:r>
                        <a:rPr lang="nl-NL" sz="3600" dirty="0"/>
                        <a:t>10</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3600" dirty="0"/>
                        <a:t>Mevrouw </a:t>
                      </a:r>
                      <a:r>
                        <a:rPr lang="nl-NL" sz="3600" dirty="0" err="1"/>
                        <a:t>Henz</a:t>
                      </a:r>
                      <a:r>
                        <a:rPr lang="nl-NL" sz="3600" dirty="0"/>
                        <a:t> vindt rood de mooiste kleur</a:t>
                      </a:r>
                    </a:p>
                  </a:txBody>
                  <a:tcPr/>
                </a:tc>
                <a:tc>
                  <a:txBody>
                    <a:bodyPr/>
                    <a:lstStyle/>
                    <a:p>
                      <a:endParaRPr lang="nl-NL" sz="2800" dirty="0"/>
                    </a:p>
                  </a:txBody>
                  <a:tcPr/>
                </a:tc>
                <a:extLst>
                  <a:ext uri="{0D108BD9-81ED-4DB2-BD59-A6C34878D82A}">
                    <a16:rowId xmlns:a16="http://schemas.microsoft.com/office/drawing/2014/main" val="4181745990"/>
                  </a:ext>
                </a:extLst>
              </a:tr>
            </a:tbl>
          </a:graphicData>
        </a:graphic>
      </p:graphicFrame>
      <p:sp>
        <p:nvSpPr>
          <p:cNvPr id="26" name="Freeform 7">
            <a:extLst>
              <a:ext uri="{FF2B5EF4-FFF2-40B4-BE49-F238E27FC236}">
                <a16:creationId xmlns:a16="http://schemas.microsoft.com/office/drawing/2014/main" id="{E4EC9253-9A31-FC6F-8489-EBCC7B1C9DC1}"/>
              </a:ext>
            </a:extLst>
          </p:cNvPr>
          <p:cNvSpPr/>
          <p:nvPr/>
        </p:nvSpPr>
        <p:spPr>
          <a:xfrm>
            <a:off x="14731816" y="1458107"/>
            <a:ext cx="1102442" cy="1104406"/>
          </a:xfrm>
          <a:custGeom>
            <a:avLst/>
            <a:gdLst/>
            <a:ahLst/>
            <a:cxnLst/>
            <a:rect l="l" t="t" r="r" b="b"/>
            <a:pathLst>
              <a:path w="4618371" h="5070068">
                <a:moveTo>
                  <a:pt x="0" y="0"/>
                </a:moveTo>
                <a:lnTo>
                  <a:pt x="4618371" y="0"/>
                </a:lnTo>
                <a:lnTo>
                  <a:pt x="4618371" y="5070068"/>
                </a:lnTo>
                <a:lnTo>
                  <a:pt x="0" y="5070068"/>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nl-NL"/>
          </a:p>
        </p:txBody>
      </p:sp>
    </p:spTree>
    <p:extLst>
      <p:ext uri="{BB962C8B-B14F-4D97-AF65-F5344CB8AC3E}">
        <p14:creationId xmlns:p14="http://schemas.microsoft.com/office/powerpoint/2010/main" val="32564456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txBody>
          <a:bodyPr/>
          <a:lstStyle/>
          <a:p>
            <a:endParaRPr lang="nl-NL"/>
          </a:p>
        </p:txBody>
      </p:sp>
      <p:sp>
        <p:nvSpPr>
          <p:cNvPr id="4" name="Freeform 4"/>
          <p:cNvSpPr/>
          <p:nvPr/>
        </p:nvSpPr>
        <p:spPr>
          <a:xfrm rot="-9991959">
            <a:off x="953233" y="9055351"/>
            <a:ext cx="985742" cy="1033543"/>
          </a:xfrm>
          <a:custGeom>
            <a:avLst/>
            <a:gdLst/>
            <a:ahLst/>
            <a:cxnLst/>
            <a:rect l="l" t="t" r="r" b="b"/>
            <a:pathLst>
              <a:path w="985742" h="1033543">
                <a:moveTo>
                  <a:pt x="0" y="0"/>
                </a:moveTo>
                <a:lnTo>
                  <a:pt x="985742" y="0"/>
                </a:lnTo>
                <a:lnTo>
                  <a:pt x="985742" y="1033543"/>
                </a:lnTo>
                <a:lnTo>
                  <a:pt x="0" y="103354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nl-NL"/>
          </a:p>
        </p:txBody>
      </p:sp>
      <p:sp>
        <p:nvSpPr>
          <p:cNvPr id="5" name="Freeform 5"/>
          <p:cNvSpPr/>
          <p:nvPr/>
        </p:nvSpPr>
        <p:spPr>
          <a:xfrm rot="2245436">
            <a:off x="18558" y="9417593"/>
            <a:ext cx="985742" cy="1033543"/>
          </a:xfrm>
          <a:custGeom>
            <a:avLst/>
            <a:gdLst/>
            <a:ahLst/>
            <a:cxnLst/>
            <a:rect l="l" t="t" r="r" b="b"/>
            <a:pathLst>
              <a:path w="985742" h="1033543">
                <a:moveTo>
                  <a:pt x="0" y="0"/>
                </a:moveTo>
                <a:lnTo>
                  <a:pt x="985742" y="0"/>
                </a:lnTo>
                <a:lnTo>
                  <a:pt x="985742" y="1033543"/>
                </a:lnTo>
                <a:lnTo>
                  <a:pt x="0" y="103354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nl-NL"/>
          </a:p>
        </p:txBody>
      </p:sp>
      <p:sp>
        <p:nvSpPr>
          <p:cNvPr id="6" name="Freeform 6"/>
          <p:cNvSpPr/>
          <p:nvPr/>
        </p:nvSpPr>
        <p:spPr>
          <a:xfrm rot="-5400000">
            <a:off x="3129634" y="2454517"/>
            <a:ext cx="5565686" cy="7974166"/>
          </a:xfrm>
          <a:custGeom>
            <a:avLst/>
            <a:gdLst/>
            <a:ahLst/>
            <a:cxnLst/>
            <a:rect l="l" t="t" r="r" b="b"/>
            <a:pathLst>
              <a:path w="5565686" h="7974166">
                <a:moveTo>
                  <a:pt x="0" y="0"/>
                </a:moveTo>
                <a:lnTo>
                  <a:pt x="5565686" y="0"/>
                </a:lnTo>
                <a:lnTo>
                  <a:pt x="5565686" y="7974167"/>
                </a:lnTo>
                <a:lnTo>
                  <a:pt x="0" y="7974167"/>
                </a:lnTo>
                <a:lnTo>
                  <a:pt x="0" y="0"/>
                </a:lnTo>
                <a:close/>
              </a:path>
            </a:pathLst>
          </a:custGeom>
          <a:blipFill>
            <a:blip r:embed="rId8">
              <a:extLst>
                <a:ext uri="{96DAC541-7B7A-43D3-8B79-37D633B846F1}">
                  <asvg:svgBlip xmlns:asvg="http://schemas.microsoft.com/office/drawing/2016/SVG/main" r:embed="rId9"/>
                </a:ext>
              </a:extLst>
            </a:blip>
            <a:stretch>
              <a:fillRect l="-519" r="-519"/>
            </a:stretch>
          </a:blipFill>
        </p:spPr>
        <p:txBody>
          <a:bodyPr/>
          <a:lstStyle/>
          <a:p>
            <a:endParaRPr lang="nl-NL"/>
          </a:p>
        </p:txBody>
      </p:sp>
      <p:sp>
        <p:nvSpPr>
          <p:cNvPr id="7" name="TextBox 7"/>
          <p:cNvSpPr txBox="1"/>
          <p:nvPr/>
        </p:nvSpPr>
        <p:spPr>
          <a:xfrm>
            <a:off x="3124828" y="5166360"/>
            <a:ext cx="5968145" cy="2383922"/>
          </a:xfrm>
          <a:prstGeom prst="rect">
            <a:avLst/>
          </a:prstGeom>
        </p:spPr>
        <p:txBody>
          <a:bodyPr lIns="0" tIns="0" rIns="0" bIns="0" rtlCol="0" anchor="t">
            <a:spAutoFit/>
          </a:bodyPr>
          <a:lstStyle/>
          <a:p>
            <a:pPr algn="ctr">
              <a:lnSpc>
                <a:spcPts val="6250"/>
              </a:lnSpc>
            </a:pPr>
            <a:r>
              <a:rPr lang="en-US" sz="5000" dirty="0">
                <a:solidFill>
                  <a:srgbClr val="000000"/>
                </a:solidFill>
                <a:latin typeface="Antic Bold"/>
              </a:rPr>
              <a:t>Hoe ben je tot de </a:t>
            </a:r>
            <a:r>
              <a:rPr lang="en-US" sz="5000" dirty="0" err="1">
                <a:solidFill>
                  <a:srgbClr val="000000"/>
                </a:solidFill>
                <a:latin typeface="Antic Bold"/>
              </a:rPr>
              <a:t>conclusie</a:t>
            </a:r>
            <a:r>
              <a:rPr lang="en-US" sz="5000" dirty="0">
                <a:solidFill>
                  <a:srgbClr val="000000"/>
                </a:solidFill>
                <a:latin typeface="Antic Bold"/>
              </a:rPr>
              <a:t> </a:t>
            </a:r>
            <a:r>
              <a:rPr lang="en-US" sz="5000" dirty="0" err="1">
                <a:solidFill>
                  <a:srgbClr val="000000"/>
                </a:solidFill>
                <a:latin typeface="Antic Bold"/>
              </a:rPr>
              <a:t>waar</a:t>
            </a:r>
            <a:r>
              <a:rPr lang="en-US" sz="5000" dirty="0">
                <a:solidFill>
                  <a:srgbClr val="000000"/>
                </a:solidFill>
                <a:latin typeface="Antic Bold"/>
              </a:rPr>
              <a:t> of </a:t>
            </a:r>
            <a:r>
              <a:rPr lang="en-US" sz="5000" dirty="0" err="1">
                <a:solidFill>
                  <a:srgbClr val="000000"/>
                </a:solidFill>
                <a:latin typeface="Antic Bold"/>
              </a:rPr>
              <a:t>niet</a:t>
            </a:r>
            <a:r>
              <a:rPr lang="en-US" sz="5000" dirty="0">
                <a:solidFill>
                  <a:srgbClr val="000000"/>
                </a:solidFill>
                <a:latin typeface="Antic Bold"/>
              </a:rPr>
              <a:t> </a:t>
            </a:r>
            <a:r>
              <a:rPr lang="en-US" sz="5000" dirty="0" err="1">
                <a:solidFill>
                  <a:srgbClr val="000000"/>
                </a:solidFill>
                <a:latin typeface="Antic Bold"/>
              </a:rPr>
              <a:t>waar</a:t>
            </a:r>
            <a:r>
              <a:rPr lang="en-US" sz="5000" dirty="0">
                <a:solidFill>
                  <a:srgbClr val="000000"/>
                </a:solidFill>
                <a:latin typeface="Antic Bold"/>
              </a:rPr>
              <a:t> </a:t>
            </a:r>
            <a:r>
              <a:rPr lang="en-US" sz="5000" dirty="0" err="1">
                <a:solidFill>
                  <a:srgbClr val="000000"/>
                </a:solidFill>
                <a:latin typeface="Antic Bold"/>
              </a:rPr>
              <a:t>gekomen</a:t>
            </a:r>
            <a:r>
              <a:rPr lang="en-US" sz="5000" dirty="0">
                <a:solidFill>
                  <a:srgbClr val="000000"/>
                </a:solidFill>
                <a:latin typeface="Antic Bold"/>
              </a:rPr>
              <a:t>?</a:t>
            </a:r>
          </a:p>
        </p:txBody>
      </p:sp>
      <p:grpSp>
        <p:nvGrpSpPr>
          <p:cNvPr id="8" name="Group 8"/>
          <p:cNvGrpSpPr/>
          <p:nvPr/>
        </p:nvGrpSpPr>
        <p:grpSpPr>
          <a:xfrm>
            <a:off x="642546" y="813064"/>
            <a:ext cx="17035072" cy="1800486"/>
            <a:chOff x="0" y="0"/>
            <a:chExt cx="4486603" cy="474202"/>
          </a:xfrm>
        </p:grpSpPr>
        <p:sp>
          <p:nvSpPr>
            <p:cNvPr id="9" name="Freeform 9"/>
            <p:cNvSpPr/>
            <p:nvPr/>
          </p:nvSpPr>
          <p:spPr>
            <a:xfrm>
              <a:off x="0" y="0"/>
              <a:ext cx="4486603" cy="474202"/>
            </a:xfrm>
            <a:custGeom>
              <a:avLst/>
              <a:gdLst/>
              <a:ahLst/>
              <a:cxnLst/>
              <a:rect l="l" t="t" r="r" b="b"/>
              <a:pathLst>
                <a:path w="4486603" h="474202">
                  <a:moveTo>
                    <a:pt x="4486603" y="0"/>
                  </a:moveTo>
                  <a:lnTo>
                    <a:pt x="0" y="0"/>
                  </a:lnTo>
                  <a:lnTo>
                    <a:pt x="101600" y="237101"/>
                  </a:lnTo>
                  <a:lnTo>
                    <a:pt x="0" y="474202"/>
                  </a:lnTo>
                  <a:lnTo>
                    <a:pt x="4486603" y="474202"/>
                  </a:lnTo>
                  <a:lnTo>
                    <a:pt x="4385003" y="237101"/>
                  </a:lnTo>
                  <a:lnTo>
                    <a:pt x="4486603" y="0"/>
                  </a:lnTo>
                  <a:close/>
                </a:path>
              </a:pathLst>
            </a:custGeom>
            <a:solidFill>
              <a:srgbClr val="3D4984"/>
            </a:solidFill>
          </p:spPr>
          <p:txBody>
            <a:bodyPr/>
            <a:lstStyle/>
            <a:p>
              <a:endParaRPr lang="nl-NL"/>
            </a:p>
          </p:txBody>
        </p:sp>
        <p:sp>
          <p:nvSpPr>
            <p:cNvPr id="10" name="TextBox 10"/>
            <p:cNvSpPr txBox="1"/>
            <p:nvPr/>
          </p:nvSpPr>
          <p:spPr>
            <a:xfrm>
              <a:off x="88900" y="-38100"/>
              <a:ext cx="4308803" cy="512302"/>
            </a:xfrm>
            <a:prstGeom prst="rect">
              <a:avLst/>
            </a:prstGeom>
          </p:spPr>
          <p:txBody>
            <a:bodyPr lIns="50800" tIns="50800" rIns="50800" bIns="50800" rtlCol="0" anchor="ctr"/>
            <a:lstStyle/>
            <a:p>
              <a:pPr algn="ctr">
                <a:lnSpc>
                  <a:spcPts val="2748"/>
                </a:lnSpc>
              </a:pPr>
              <a:endParaRPr/>
            </a:p>
          </p:txBody>
        </p:sp>
      </p:grpSp>
      <p:sp>
        <p:nvSpPr>
          <p:cNvPr id="11" name="TextBox 11"/>
          <p:cNvSpPr txBox="1"/>
          <p:nvPr/>
        </p:nvSpPr>
        <p:spPr>
          <a:xfrm>
            <a:off x="1044782" y="880799"/>
            <a:ext cx="16230600" cy="1583254"/>
          </a:xfrm>
          <a:prstGeom prst="rect">
            <a:avLst/>
          </a:prstGeom>
        </p:spPr>
        <p:txBody>
          <a:bodyPr lIns="0" tIns="0" rIns="0" bIns="0" rtlCol="0" anchor="t">
            <a:spAutoFit/>
          </a:bodyPr>
          <a:lstStyle/>
          <a:p>
            <a:pPr algn="ctr">
              <a:lnSpc>
                <a:spcPts val="13999"/>
              </a:lnSpc>
            </a:pPr>
            <a:r>
              <a:rPr lang="en-US" sz="9999" dirty="0" err="1">
                <a:solidFill>
                  <a:srgbClr val="FFFFFF"/>
                </a:solidFill>
                <a:latin typeface="Scripter"/>
              </a:rPr>
              <a:t>Delen</a:t>
            </a:r>
            <a:r>
              <a:rPr lang="en-US" sz="9999" dirty="0">
                <a:solidFill>
                  <a:srgbClr val="FFFFFF"/>
                </a:solidFill>
                <a:latin typeface="Scripter"/>
              </a:rPr>
              <a:t> met de </a:t>
            </a:r>
            <a:r>
              <a:rPr lang="en-US" sz="9999" dirty="0" err="1">
                <a:solidFill>
                  <a:srgbClr val="FFFFFF"/>
                </a:solidFill>
                <a:latin typeface="Scripter"/>
              </a:rPr>
              <a:t>klas</a:t>
            </a:r>
            <a:endParaRPr lang="en-US" sz="9999" dirty="0">
              <a:solidFill>
                <a:srgbClr val="FFFFFF"/>
              </a:solidFill>
              <a:latin typeface="Scripter"/>
            </a:endParaRPr>
          </a:p>
        </p:txBody>
      </p:sp>
      <p:sp>
        <p:nvSpPr>
          <p:cNvPr id="13" name="Freeform 13"/>
          <p:cNvSpPr/>
          <p:nvPr/>
        </p:nvSpPr>
        <p:spPr>
          <a:xfrm>
            <a:off x="12040954" y="3210585"/>
            <a:ext cx="4177065" cy="3706196"/>
          </a:xfrm>
          <a:custGeom>
            <a:avLst/>
            <a:gdLst/>
            <a:ahLst/>
            <a:cxnLst/>
            <a:rect l="l" t="t" r="r" b="b"/>
            <a:pathLst>
              <a:path w="4177065" h="3706196">
                <a:moveTo>
                  <a:pt x="0" y="0"/>
                </a:moveTo>
                <a:lnTo>
                  <a:pt x="4177065" y="0"/>
                </a:lnTo>
                <a:lnTo>
                  <a:pt x="4177065" y="3706196"/>
                </a:lnTo>
                <a:lnTo>
                  <a:pt x="0" y="3706196"/>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nl-NL"/>
          </a:p>
        </p:txBody>
      </p:sp>
      <p:graphicFrame>
        <p:nvGraphicFramePr>
          <p:cNvPr id="14" name="Tabel 13">
            <a:extLst>
              <a:ext uri="{FF2B5EF4-FFF2-40B4-BE49-F238E27FC236}">
                <a16:creationId xmlns:a16="http://schemas.microsoft.com/office/drawing/2014/main" id="{4681F5BF-EB35-BCBE-3532-DDB130ACC725}"/>
              </a:ext>
            </a:extLst>
          </p:cNvPr>
          <p:cNvGraphicFramePr>
            <a:graphicFrameLocks noGrp="1"/>
          </p:cNvGraphicFramePr>
          <p:nvPr/>
        </p:nvGraphicFramePr>
        <p:xfrm>
          <a:off x="-5784" y="2941965"/>
          <a:ext cx="18293784" cy="7338419"/>
        </p:xfrm>
        <a:graphic>
          <a:graphicData uri="http://schemas.openxmlformats.org/drawingml/2006/table">
            <a:tbl>
              <a:tblPr firstRow="1" bandRow="1">
                <a:tableStyleId>{5C22544A-7EE6-4342-B048-85BDC9FD1C3A}</a:tableStyleId>
              </a:tblPr>
              <a:tblGrid>
                <a:gridCol w="1529784">
                  <a:extLst>
                    <a:ext uri="{9D8B030D-6E8A-4147-A177-3AD203B41FA5}">
                      <a16:colId xmlns:a16="http://schemas.microsoft.com/office/drawing/2014/main" val="1321532981"/>
                    </a:ext>
                  </a:extLst>
                </a:gridCol>
                <a:gridCol w="14249400">
                  <a:extLst>
                    <a:ext uri="{9D8B030D-6E8A-4147-A177-3AD203B41FA5}">
                      <a16:colId xmlns:a16="http://schemas.microsoft.com/office/drawing/2014/main" val="1298438372"/>
                    </a:ext>
                  </a:extLst>
                </a:gridCol>
                <a:gridCol w="2514600">
                  <a:extLst>
                    <a:ext uri="{9D8B030D-6E8A-4147-A177-3AD203B41FA5}">
                      <a16:colId xmlns:a16="http://schemas.microsoft.com/office/drawing/2014/main" val="3157802548"/>
                    </a:ext>
                  </a:extLst>
                </a:gridCol>
              </a:tblGrid>
              <a:tr h="667129">
                <a:tc>
                  <a:txBody>
                    <a:bodyPr/>
                    <a:lstStyle/>
                    <a:p>
                      <a:endParaRPr lang="nl-NL" sz="3600"/>
                    </a:p>
                  </a:txBody>
                  <a:tcPr/>
                </a:tc>
                <a:tc>
                  <a:txBody>
                    <a:bodyPr/>
                    <a:lstStyle/>
                    <a:p>
                      <a:endParaRPr lang="nl-NL" sz="2800" dirty="0"/>
                    </a:p>
                  </a:txBody>
                  <a:tcPr/>
                </a:tc>
                <a:tc>
                  <a:txBody>
                    <a:bodyPr/>
                    <a:lstStyle/>
                    <a:p>
                      <a:r>
                        <a:rPr lang="nl-NL" sz="2800" dirty="0"/>
                        <a:t>Feit of mening?</a:t>
                      </a:r>
                    </a:p>
                  </a:txBody>
                  <a:tcPr/>
                </a:tc>
                <a:extLst>
                  <a:ext uri="{0D108BD9-81ED-4DB2-BD59-A6C34878D82A}">
                    <a16:rowId xmlns:a16="http://schemas.microsoft.com/office/drawing/2014/main" val="3095077133"/>
                  </a:ext>
                </a:extLst>
              </a:tr>
              <a:tr h="667129">
                <a:tc>
                  <a:txBody>
                    <a:bodyPr/>
                    <a:lstStyle/>
                    <a:p>
                      <a:r>
                        <a:rPr lang="nl-NL" sz="3600" dirty="0"/>
                        <a:t>1</a:t>
                      </a:r>
                    </a:p>
                  </a:txBody>
                  <a:tcPr/>
                </a:tc>
                <a:tc>
                  <a:txBody>
                    <a:bodyPr/>
                    <a:lstStyle/>
                    <a:p>
                      <a:r>
                        <a:rPr lang="nl-NL" sz="3600" dirty="0"/>
                        <a:t>Spruitjes zijn heerlijk</a:t>
                      </a:r>
                    </a:p>
                  </a:txBody>
                  <a:tcPr/>
                </a:tc>
                <a:tc>
                  <a:txBody>
                    <a:bodyPr/>
                    <a:lstStyle/>
                    <a:p>
                      <a:endParaRPr lang="nl-NL" sz="2800"/>
                    </a:p>
                  </a:txBody>
                  <a:tcPr/>
                </a:tc>
                <a:extLst>
                  <a:ext uri="{0D108BD9-81ED-4DB2-BD59-A6C34878D82A}">
                    <a16:rowId xmlns:a16="http://schemas.microsoft.com/office/drawing/2014/main" val="1518487035"/>
                  </a:ext>
                </a:extLst>
              </a:tr>
              <a:tr h="667129">
                <a:tc>
                  <a:txBody>
                    <a:bodyPr/>
                    <a:lstStyle/>
                    <a:p>
                      <a:r>
                        <a:rPr lang="nl-NL" sz="3600" dirty="0"/>
                        <a:t>2</a:t>
                      </a:r>
                    </a:p>
                  </a:txBody>
                  <a:tcPr/>
                </a:tc>
                <a:tc>
                  <a:txBody>
                    <a:bodyPr/>
                    <a:lstStyle/>
                    <a:p>
                      <a:r>
                        <a:rPr lang="nl-NL" sz="3600" dirty="0"/>
                        <a:t>Spruitjes zijn een groente</a:t>
                      </a:r>
                    </a:p>
                  </a:txBody>
                  <a:tcPr/>
                </a:tc>
                <a:tc>
                  <a:txBody>
                    <a:bodyPr/>
                    <a:lstStyle/>
                    <a:p>
                      <a:endParaRPr lang="nl-NL" sz="2800" dirty="0"/>
                    </a:p>
                  </a:txBody>
                  <a:tcPr/>
                </a:tc>
                <a:extLst>
                  <a:ext uri="{0D108BD9-81ED-4DB2-BD59-A6C34878D82A}">
                    <a16:rowId xmlns:a16="http://schemas.microsoft.com/office/drawing/2014/main" val="3980494644"/>
                  </a:ext>
                </a:extLst>
              </a:tr>
              <a:tr h="667129">
                <a:tc>
                  <a:txBody>
                    <a:bodyPr/>
                    <a:lstStyle/>
                    <a:p>
                      <a:r>
                        <a:rPr lang="nl-NL" sz="3600" dirty="0"/>
                        <a:t>3</a:t>
                      </a:r>
                    </a:p>
                  </a:txBody>
                  <a:tcPr/>
                </a:tc>
                <a:tc>
                  <a:txBody>
                    <a:bodyPr/>
                    <a:lstStyle/>
                    <a:p>
                      <a:r>
                        <a:rPr lang="nl-NL" sz="3600" dirty="0"/>
                        <a:t>De fiets van Koen is de lelijkste van ze allemaal </a:t>
                      </a:r>
                    </a:p>
                  </a:txBody>
                  <a:tcPr/>
                </a:tc>
                <a:tc>
                  <a:txBody>
                    <a:bodyPr/>
                    <a:lstStyle/>
                    <a:p>
                      <a:endParaRPr lang="nl-NL" sz="2800"/>
                    </a:p>
                  </a:txBody>
                  <a:tcPr/>
                </a:tc>
                <a:extLst>
                  <a:ext uri="{0D108BD9-81ED-4DB2-BD59-A6C34878D82A}">
                    <a16:rowId xmlns:a16="http://schemas.microsoft.com/office/drawing/2014/main" val="1860448458"/>
                  </a:ext>
                </a:extLst>
              </a:tr>
              <a:tr h="667129">
                <a:tc>
                  <a:txBody>
                    <a:bodyPr/>
                    <a:lstStyle/>
                    <a:p>
                      <a:r>
                        <a:rPr lang="nl-NL" sz="3600" dirty="0"/>
                        <a:t>4</a:t>
                      </a:r>
                    </a:p>
                  </a:txBody>
                  <a:tcPr/>
                </a:tc>
                <a:tc>
                  <a:txBody>
                    <a:bodyPr/>
                    <a:lstStyle/>
                    <a:p>
                      <a:r>
                        <a:rPr lang="nl-NL" sz="3600" dirty="0"/>
                        <a:t>Mevrouw de Grip is veel te streng</a:t>
                      </a:r>
                    </a:p>
                  </a:txBody>
                  <a:tcPr/>
                </a:tc>
                <a:tc>
                  <a:txBody>
                    <a:bodyPr/>
                    <a:lstStyle/>
                    <a:p>
                      <a:endParaRPr lang="nl-NL" sz="2800"/>
                    </a:p>
                  </a:txBody>
                  <a:tcPr/>
                </a:tc>
                <a:extLst>
                  <a:ext uri="{0D108BD9-81ED-4DB2-BD59-A6C34878D82A}">
                    <a16:rowId xmlns:a16="http://schemas.microsoft.com/office/drawing/2014/main" val="3070192894"/>
                  </a:ext>
                </a:extLst>
              </a:tr>
              <a:tr h="667129">
                <a:tc>
                  <a:txBody>
                    <a:bodyPr/>
                    <a:lstStyle/>
                    <a:p>
                      <a:r>
                        <a:rPr lang="nl-NL" sz="3600" dirty="0"/>
                        <a:t>5</a:t>
                      </a:r>
                    </a:p>
                  </a:txBody>
                  <a:tcPr/>
                </a:tc>
                <a:tc>
                  <a:txBody>
                    <a:bodyPr/>
                    <a:lstStyle/>
                    <a:p>
                      <a:r>
                        <a:rPr lang="nl-NL" sz="3600" dirty="0"/>
                        <a:t>Een muts helpt tegen de kou</a:t>
                      </a:r>
                    </a:p>
                  </a:txBody>
                  <a:tcPr/>
                </a:tc>
                <a:tc>
                  <a:txBody>
                    <a:bodyPr/>
                    <a:lstStyle/>
                    <a:p>
                      <a:endParaRPr lang="nl-NL" sz="2800"/>
                    </a:p>
                  </a:txBody>
                  <a:tcPr/>
                </a:tc>
                <a:extLst>
                  <a:ext uri="{0D108BD9-81ED-4DB2-BD59-A6C34878D82A}">
                    <a16:rowId xmlns:a16="http://schemas.microsoft.com/office/drawing/2014/main" val="1760635931"/>
                  </a:ext>
                </a:extLst>
              </a:tr>
              <a:tr h="667129">
                <a:tc>
                  <a:txBody>
                    <a:bodyPr/>
                    <a:lstStyle/>
                    <a:p>
                      <a:r>
                        <a:rPr lang="nl-NL" sz="3600" dirty="0"/>
                        <a:t>6</a:t>
                      </a:r>
                    </a:p>
                  </a:txBody>
                  <a:tcPr/>
                </a:tc>
                <a:tc>
                  <a:txBody>
                    <a:bodyPr/>
                    <a:lstStyle/>
                    <a:p>
                      <a:r>
                        <a:rPr lang="nl-NL" sz="3600" dirty="0"/>
                        <a:t>15 leerlingen doen aan mee aan </a:t>
                      </a:r>
                      <a:r>
                        <a:rPr lang="nl-NL" sz="3600" dirty="0" err="1"/>
                        <a:t>Trevipop</a:t>
                      </a:r>
                      <a:endParaRPr lang="nl-NL" sz="3600" dirty="0"/>
                    </a:p>
                  </a:txBody>
                  <a:tcPr/>
                </a:tc>
                <a:tc>
                  <a:txBody>
                    <a:bodyPr/>
                    <a:lstStyle/>
                    <a:p>
                      <a:endParaRPr lang="nl-NL" sz="2800" dirty="0"/>
                    </a:p>
                  </a:txBody>
                  <a:tcPr/>
                </a:tc>
                <a:extLst>
                  <a:ext uri="{0D108BD9-81ED-4DB2-BD59-A6C34878D82A}">
                    <a16:rowId xmlns:a16="http://schemas.microsoft.com/office/drawing/2014/main" val="2196188114"/>
                  </a:ext>
                </a:extLst>
              </a:tr>
              <a:tr h="667129">
                <a:tc>
                  <a:txBody>
                    <a:bodyPr/>
                    <a:lstStyle/>
                    <a:p>
                      <a:r>
                        <a:rPr lang="nl-NL" sz="3600" dirty="0"/>
                        <a:t>7</a:t>
                      </a:r>
                    </a:p>
                  </a:txBody>
                  <a:tcPr/>
                </a:tc>
                <a:tc>
                  <a:txBody>
                    <a:bodyPr/>
                    <a:lstStyle/>
                    <a:p>
                      <a:r>
                        <a:rPr lang="nl-NL" sz="3600" dirty="0"/>
                        <a:t>15? Dat is niet veel</a:t>
                      </a:r>
                    </a:p>
                  </a:txBody>
                  <a:tcPr/>
                </a:tc>
                <a:tc>
                  <a:txBody>
                    <a:bodyPr/>
                    <a:lstStyle/>
                    <a:p>
                      <a:endParaRPr lang="nl-NL" sz="2800" dirty="0"/>
                    </a:p>
                  </a:txBody>
                  <a:tcPr/>
                </a:tc>
                <a:extLst>
                  <a:ext uri="{0D108BD9-81ED-4DB2-BD59-A6C34878D82A}">
                    <a16:rowId xmlns:a16="http://schemas.microsoft.com/office/drawing/2014/main" val="3051056628"/>
                  </a:ext>
                </a:extLst>
              </a:tr>
              <a:tr h="667129">
                <a:tc>
                  <a:txBody>
                    <a:bodyPr/>
                    <a:lstStyle/>
                    <a:p>
                      <a:r>
                        <a:rPr lang="nl-NL" sz="3600" dirty="0"/>
                        <a:t>8</a:t>
                      </a:r>
                    </a:p>
                  </a:txBody>
                  <a:tcPr/>
                </a:tc>
                <a:tc>
                  <a:txBody>
                    <a:bodyPr/>
                    <a:lstStyle/>
                    <a:p>
                      <a:r>
                        <a:rPr lang="nl-NL" sz="3600" dirty="0"/>
                        <a:t>Mevrouw Gellen heeft een mooie auto</a:t>
                      </a:r>
                    </a:p>
                  </a:txBody>
                  <a:tcPr/>
                </a:tc>
                <a:tc>
                  <a:txBody>
                    <a:bodyPr/>
                    <a:lstStyle/>
                    <a:p>
                      <a:endParaRPr lang="nl-NL" sz="2800" dirty="0"/>
                    </a:p>
                  </a:txBody>
                  <a:tcPr/>
                </a:tc>
                <a:extLst>
                  <a:ext uri="{0D108BD9-81ED-4DB2-BD59-A6C34878D82A}">
                    <a16:rowId xmlns:a16="http://schemas.microsoft.com/office/drawing/2014/main" val="1465952563"/>
                  </a:ext>
                </a:extLst>
              </a:tr>
              <a:tr h="667129">
                <a:tc>
                  <a:txBody>
                    <a:bodyPr/>
                    <a:lstStyle/>
                    <a:p>
                      <a:r>
                        <a:rPr lang="nl-NL" sz="3600" dirty="0"/>
                        <a:t>9</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3600" dirty="0"/>
                        <a:t>Vuurwerk afsteken zonder beschermingsmiddelen is levensgevaarlijk</a:t>
                      </a:r>
                    </a:p>
                  </a:txBody>
                  <a:tcPr/>
                </a:tc>
                <a:tc>
                  <a:txBody>
                    <a:bodyPr/>
                    <a:lstStyle/>
                    <a:p>
                      <a:endParaRPr lang="nl-NL" sz="2800" dirty="0"/>
                    </a:p>
                  </a:txBody>
                  <a:tcPr/>
                </a:tc>
                <a:extLst>
                  <a:ext uri="{0D108BD9-81ED-4DB2-BD59-A6C34878D82A}">
                    <a16:rowId xmlns:a16="http://schemas.microsoft.com/office/drawing/2014/main" val="696716673"/>
                  </a:ext>
                </a:extLst>
              </a:tr>
              <a:tr h="667129">
                <a:tc>
                  <a:txBody>
                    <a:bodyPr/>
                    <a:lstStyle/>
                    <a:p>
                      <a:r>
                        <a:rPr lang="nl-NL" sz="3600" dirty="0"/>
                        <a:t>10</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3600" dirty="0"/>
                        <a:t>Mevrouw </a:t>
                      </a:r>
                      <a:r>
                        <a:rPr lang="nl-NL" sz="3600" dirty="0" err="1"/>
                        <a:t>Henz</a:t>
                      </a:r>
                      <a:r>
                        <a:rPr lang="nl-NL" sz="3600" dirty="0"/>
                        <a:t> vindt rood de mooiste kleur</a:t>
                      </a:r>
                    </a:p>
                  </a:txBody>
                  <a:tcPr/>
                </a:tc>
                <a:tc>
                  <a:txBody>
                    <a:bodyPr/>
                    <a:lstStyle/>
                    <a:p>
                      <a:endParaRPr lang="nl-NL" sz="2800" dirty="0"/>
                    </a:p>
                  </a:txBody>
                  <a:tcPr/>
                </a:tc>
                <a:extLst>
                  <a:ext uri="{0D108BD9-81ED-4DB2-BD59-A6C34878D82A}">
                    <a16:rowId xmlns:a16="http://schemas.microsoft.com/office/drawing/2014/main" val="4181745990"/>
                  </a:ext>
                </a:extLst>
              </a:tr>
            </a:tbl>
          </a:graphicData>
        </a:graphic>
      </p:graphicFrame>
    </p:spTree>
    <p:extLst>
      <p:ext uri="{BB962C8B-B14F-4D97-AF65-F5344CB8AC3E}">
        <p14:creationId xmlns:p14="http://schemas.microsoft.com/office/powerpoint/2010/main" val="375286154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nl-NL"/>
          </a:p>
        </p:txBody>
      </p:sp>
      <p:sp>
        <p:nvSpPr>
          <p:cNvPr id="3" name="Freeform 3"/>
          <p:cNvSpPr/>
          <p:nvPr/>
        </p:nvSpPr>
        <p:spPr>
          <a:xfrm rot="-2104014">
            <a:off x="1119125" y="1172488"/>
            <a:ext cx="4862142" cy="4296366"/>
          </a:xfrm>
          <a:custGeom>
            <a:avLst/>
            <a:gdLst/>
            <a:ahLst/>
            <a:cxnLst/>
            <a:rect l="l" t="t" r="r" b="b"/>
            <a:pathLst>
              <a:path w="4862142" h="4296366">
                <a:moveTo>
                  <a:pt x="0" y="0"/>
                </a:moveTo>
                <a:lnTo>
                  <a:pt x="4862142" y="0"/>
                </a:lnTo>
                <a:lnTo>
                  <a:pt x="4862142" y="4296365"/>
                </a:lnTo>
                <a:lnTo>
                  <a:pt x="0" y="429636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grpSp>
        <p:nvGrpSpPr>
          <p:cNvPr id="4" name="Group 4"/>
          <p:cNvGrpSpPr/>
          <p:nvPr/>
        </p:nvGrpSpPr>
        <p:grpSpPr>
          <a:xfrm>
            <a:off x="2373749" y="1278176"/>
            <a:ext cx="13540501" cy="7730649"/>
            <a:chOff x="0" y="0"/>
            <a:chExt cx="18054002" cy="10307532"/>
          </a:xfrm>
        </p:grpSpPr>
        <p:grpSp>
          <p:nvGrpSpPr>
            <p:cNvPr id="5" name="Group 5"/>
            <p:cNvGrpSpPr/>
            <p:nvPr/>
          </p:nvGrpSpPr>
          <p:grpSpPr>
            <a:xfrm rot="-208414">
              <a:off x="259418" y="516605"/>
              <a:ext cx="17328616" cy="9088764"/>
              <a:chOff x="0" y="0"/>
              <a:chExt cx="3077638" cy="1614204"/>
            </a:xfrm>
          </p:grpSpPr>
          <p:sp>
            <p:nvSpPr>
              <p:cNvPr id="6" name="Freeform 6"/>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7" name="TextBox 7"/>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rot="191834">
              <a:off x="485416" y="742603"/>
              <a:ext cx="17328616" cy="9088764"/>
              <a:chOff x="0" y="0"/>
              <a:chExt cx="3077638" cy="1614204"/>
            </a:xfrm>
          </p:grpSpPr>
          <p:sp>
            <p:nvSpPr>
              <p:cNvPr id="9" name="Freeform 9"/>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0" name="TextBox 10"/>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rot="-66823">
              <a:off x="485416" y="742603"/>
              <a:ext cx="17328616" cy="9088764"/>
              <a:chOff x="0" y="0"/>
              <a:chExt cx="3077638" cy="1614204"/>
            </a:xfrm>
          </p:grpSpPr>
          <p:sp>
            <p:nvSpPr>
              <p:cNvPr id="12" name="Freeform 12"/>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3" name="TextBox 13"/>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485416" y="742603"/>
              <a:ext cx="17328616" cy="9088764"/>
              <a:chOff x="0" y="0"/>
              <a:chExt cx="3077638" cy="1614204"/>
            </a:xfrm>
          </p:grpSpPr>
          <p:sp>
            <p:nvSpPr>
              <p:cNvPr id="15" name="Freeform 15"/>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6" name="TextBox 16"/>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grpSp>
        <p:nvGrpSpPr>
          <p:cNvPr id="18" name="Group 18"/>
          <p:cNvGrpSpPr/>
          <p:nvPr/>
        </p:nvGrpSpPr>
        <p:grpSpPr>
          <a:xfrm>
            <a:off x="15169228" y="-301732"/>
            <a:ext cx="3533862" cy="3381444"/>
            <a:chOff x="0" y="0"/>
            <a:chExt cx="4711816" cy="4508593"/>
          </a:xfrm>
        </p:grpSpPr>
        <p:sp>
          <p:nvSpPr>
            <p:cNvPr id="19" name="Freeform 19"/>
            <p:cNvSpPr/>
            <p:nvPr/>
          </p:nvSpPr>
          <p:spPr>
            <a:xfrm rot="5002884">
              <a:off x="148194" y="62100"/>
              <a:ext cx="1890659" cy="1982343"/>
            </a:xfrm>
            <a:custGeom>
              <a:avLst/>
              <a:gdLst/>
              <a:ahLst/>
              <a:cxnLst/>
              <a:rect l="l" t="t" r="r" b="b"/>
              <a:pathLst>
                <a:path w="1890659" h="1982343">
                  <a:moveTo>
                    <a:pt x="0" y="0"/>
                  </a:moveTo>
                  <a:lnTo>
                    <a:pt x="1890660" y="0"/>
                  </a:lnTo>
                  <a:lnTo>
                    <a:pt x="1890660" y="1982343"/>
                  </a:lnTo>
                  <a:lnTo>
                    <a:pt x="0" y="198234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a:p>
          </p:txBody>
        </p:sp>
        <p:sp>
          <p:nvSpPr>
            <p:cNvPr id="20" name="Freeform 20"/>
            <p:cNvSpPr/>
            <p:nvPr/>
          </p:nvSpPr>
          <p:spPr>
            <a:xfrm rot="10739848">
              <a:off x="2803959" y="1115372"/>
              <a:ext cx="1890659" cy="1982343"/>
            </a:xfrm>
            <a:custGeom>
              <a:avLst/>
              <a:gdLst/>
              <a:ahLst/>
              <a:cxnLst/>
              <a:rect l="l" t="t" r="r" b="b"/>
              <a:pathLst>
                <a:path w="1890659" h="1982343">
                  <a:moveTo>
                    <a:pt x="0" y="0"/>
                  </a:moveTo>
                  <a:lnTo>
                    <a:pt x="1890660" y="0"/>
                  </a:lnTo>
                  <a:lnTo>
                    <a:pt x="1890660" y="1982342"/>
                  </a:lnTo>
                  <a:lnTo>
                    <a:pt x="0" y="198234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nl-NL"/>
            </a:p>
          </p:txBody>
        </p:sp>
        <p:sp>
          <p:nvSpPr>
            <p:cNvPr id="21" name="Freeform 21"/>
            <p:cNvSpPr/>
            <p:nvPr/>
          </p:nvSpPr>
          <p:spPr>
            <a:xfrm rot="1377244">
              <a:off x="1241718" y="2236061"/>
              <a:ext cx="1890659" cy="1982343"/>
            </a:xfrm>
            <a:custGeom>
              <a:avLst/>
              <a:gdLst/>
              <a:ahLst/>
              <a:cxnLst/>
              <a:rect l="l" t="t" r="r" b="b"/>
              <a:pathLst>
                <a:path w="1890659" h="1982343">
                  <a:moveTo>
                    <a:pt x="0" y="0"/>
                  </a:moveTo>
                  <a:lnTo>
                    <a:pt x="1890659" y="0"/>
                  </a:lnTo>
                  <a:lnTo>
                    <a:pt x="1890659" y="1982343"/>
                  </a:lnTo>
                  <a:lnTo>
                    <a:pt x="0" y="198234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nl-NL"/>
            </a:p>
          </p:txBody>
        </p:sp>
      </p:grpSp>
      <p:sp>
        <p:nvSpPr>
          <p:cNvPr id="23" name="TextBox 23"/>
          <p:cNvSpPr txBox="1"/>
          <p:nvPr/>
        </p:nvSpPr>
        <p:spPr>
          <a:xfrm>
            <a:off x="3282513" y="3746710"/>
            <a:ext cx="11904711" cy="2533963"/>
          </a:xfrm>
          <a:prstGeom prst="rect">
            <a:avLst/>
          </a:prstGeom>
        </p:spPr>
        <p:txBody>
          <a:bodyPr lIns="0" tIns="0" rIns="0" bIns="0" rtlCol="0" anchor="t">
            <a:spAutoFit/>
          </a:bodyPr>
          <a:lstStyle/>
          <a:p>
            <a:pPr algn="ctr">
              <a:lnSpc>
                <a:spcPts val="10500"/>
              </a:lnSpc>
            </a:pPr>
            <a:r>
              <a:rPr lang="en-US" sz="7500" dirty="0">
                <a:solidFill>
                  <a:srgbClr val="000000"/>
                </a:solidFill>
                <a:latin typeface="Scripter"/>
              </a:rPr>
              <a:t>Les 5</a:t>
            </a:r>
          </a:p>
          <a:p>
            <a:pPr algn="ctr">
              <a:lnSpc>
                <a:spcPts val="10500"/>
              </a:lnSpc>
            </a:pPr>
            <a:r>
              <a:rPr lang="en-US" sz="7500" dirty="0" err="1">
                <a:solidFill>
                  <a:srgbClr val="000000"/>
                </a:solidFill>
                <a:latin typeface="Scripter"/>
              </a:rPr>
              <a:t>Rituelen</a:t>
            </a:r>
            <a:endParaRPr lang="en-US" sz="7500" dirty="0">
              <a:solidFill>
                <a:srgbClr val="000000"/>
              </a:solidFill>
              <a:latin typeface="Scripter"/>
            </a:endParaRPr>
          </a:p>
        </p:txBody>
      </p:sp>
    </p:spTree>
    <p:extLst>
      <p:ext uri="{BB962C8B-B14F-4D97-AF65-F5344CB8AC3E}">
        <p14:creationId xmlns:p14="http://schemas.microsoft.com/office/powerpoint/2010/main" val="210432808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nl-NL"/>
          </a:p>
        </p:txBody>
      </p:sp>
      <p:grpSp>
        <p:nvGrpSpPr>
          <p:cNvPr id="3" name="Group 3"/>
          <p:cNvGrpSpPr/>
          <p:nvPr/>
        </p:nvGrpSpPr>
        <p:grpSpPr>
          <a:xfrm>
            <a:off x="642546" y="814255"/>
            <a:ext cx="17002907" cy="1800486"/>
            <a:chOff x="0" y="0"/>
            <a:chExt cx="4478132" cy="474202"/>
          </a:xfrm>
        </p:grpSpPr>
        <p:sp>
          <p:nvSpPr>
            <p:cNvPr id="4" name="Freeform 4"/>
            <p:cNvSpPr/>
            <p:nvPr/>
          </p:nvSpPr>
          <p:spPr>
            <a:xfrm>
              <a:off x="0" y="0"/>
              <a:ext cx="4478132" cy="474202"/>
            </a:xfrm>
            <a:custGeom>
              <a:avLst/>
              <a:gdLst/>
              <a:ahLst/>
              <a:cxnLst/>
              <a:rect l="l" t="t" r="r" b="b"/>
              <a:pathLst>
                <a:path w="4478132" h="474202">
                  <a:moveTo>
                    <a:pt x="4478132" y="0"/>
                  </a:moveTo>
                  <a:lnTo>
                    <a:pt x="0" y="0"/>
                  </a:lnTo>
                  <a:lnTo>
                    <a:pt x="101600" y="237101"/>
                  </a:lnTo>
                  <a:lnTo>
                    <a:pt x="0" y="474202"/>
                  </a:lnTo>
                  <a:lnTo>
                    <a:pt x="4478132" y="474202"/>
                  </a:lnTo>
                  <a:lnTo>
                    <a:pt x="4376532" y="237101"/>
                  </a:lnTo>
                  <a:lnTo>
                    <a:pt x="4478132" y="0"/>
                  </a:lnTo>
                  <a:close/>
                </a:path>
              </a:pathLst>
            </a:custGeom>
            <a:solidFill>
              <a:srgbClr val="3D4984"/>
            </a:solidFill>
          </p:spPr>
          <p:txBody>
            <a:bodyPr/>
            <a:lstStyle/>
            <a:p>
              <a:endParaRPr lang="nl-NL"/>
            </a:p>
          </p:txBody>
        </p:sp>
        <p:sp>
          <p:nvSpPr>
            <p:cNvPr id="5" name="TextBox 5"/>
            <p:cNvSpPr txBox="1"/>
            <p:nvPr/>
          </p:nvSpPr>
          <p:spPr>
            <a:xfrm>
              <a:off x="88900" y="-38100"/>
              <a:ext cx="4300332" cy="512302"/>
            </a:xfrm>
            <a:prstGeom prst="rect">
              <a:avLst/>
            </a:prstGeom>
          </p:spPr>
          <p:txBody>
            <a:bodyPr lIns="50800" tIns="50800" rIns="50800" bIns="50800" rtlCol="0" anchor="ctr"/>
            <a:lstStyle/>
            <a:p>
              <a:pPr algn="ctr">
                <a:lnSpc>
                  <a:spcPts val="2748"/>
                </a:lnSpc>
              </a:pPr>
              <a:endParaRPr/>
            </a:p>
          </p:txBody>
        </p:sp>
      </p:grpSp>
      <p:sp>
        <p:nvSpPr>
          <p:cNvPr id="6" name="TextBox 6"/>
          <p:cNvSpPr txBox="1"/>
          <p:nvPr/>
        </p:nvSpPr>
        <p:spPr>
          <a:xfrm>
            <a:off x="1028699" y="850540"/>
            <a:ext cx="16230600" cy="1583254"/>
          </a:xfrm>
          <a:prstGeom prst="rect">
            <a:avLst/>
          </a:prstGeom>
        </p:spPr>
        <p:txBody>
          <a:bodyPr lIns="0" tIns="0" rIns="0" bIns="0" rtlCol="0" anchor="t">
            <a:spAutoFit/>
          </a:bodyPr>
          <a:lstStyle/>
          <a:p>
            <a:pPr algn="ctr">
              <a:lnSpc>
                <a:spcPts val="13999"/>
              </a:lnSpc>
            </a:pPr>
            <a:r>
              <a:rPr lang="en-US" sz="9999" dirty="0" err="1">
                <a:solidFill>
                  <a:srgbClr val="FFFFFF"/>
                </a:solidFill>
                <a:latin typeface="Scripter"/>
              </a:rPr>
              <a:t>Vandaag</a:t>
            </a:r>
            <a:endParaRPr lang="en-US" sz="9999" dirty="0">
              <a:solidFill>
                <a:srgbClr val="FFFFFF"/>
              </a:solidFill>
              <a:latin typeface="Scripter"/>
            </a:endParaRPr>
          </a:p>
        </p:txBody>
      </p:sp>
      <p:grpSp>
        <p:nvGrpSpPr>
          <p:cNvPr id="7" name="Group 7"/>
          <p:cNvGrpSpPr/>
          <p:nvPr/>
        </p:nvGrpSpPr>
        <p:grpSpPr>
          <a:xfrm>
            <a:off x="2189607" y="4539856"/>
            <a:ext cx="3867912" cy="4114800"/>
            <a:chOff x="0" y="0"/>
            <a:chExt cx="5157216" cy="5486400"/>
          </a:xfrm>
        </p:grpSpPr>
        <p:sp>
          <p:nvSpPr>
            <p:cNvPr id="8" name="Freeform 8"/>
            <p:cNvSpPr/>
            <p:nvPr/>
          </p:nvSpPr>
          <p:spPr>
            <a:xfrm>
              <a:off x="0" y="0"/>
              <a:ext cx="5157216" cy="5486400"/>
            </a:xfrm>
            <a:custGeom>
              <a:avLst/>
              <a:gdLst/>
              <a:ahLst/>
              <a:cxnLst/>
              <a:rect l="l" t="t" r="r" b="b"/>
              <a:pathLst>
                <a:path w="5157216" h="5486400">
                  <a:moveTo>
                    <a:pt x="0" y="0"/>
                  </a:moveTo>
                  <a:lnTo>
                    <a:pt x="5157216" y="0"/>
                  </a:lnTo>
                  <a:lnTo>
                    <a:pt x="5157216" y="5486400"/>
                  </a:lnTo>
                  <a:lnTo>
                    <a:pt x="0" y="54864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9" name="TextBox 9"/>
            <p:cNvSpPr txBox="1"/>
            <p:nvPr/>
          </p:nvSpPr>
          <p:spPr>
            <a:xfrm>
              <a:off x="495605" y="1818887"/>
              <a:ext cx="4166007" cy="1848627"/>
            </a:xfrm>
            <a:prstGeom prst="rect">
              <a:avLst/>
            </a:prstGeom>
          </p:spPr>
          <p:txBody>
            <a:bodyPr lIns="0" tIns="0" rIns="0" bIns="0" rtlCol="0" anchor="t">
              <a:spAutoFit/>
            </a:bodyPr>
            <a:lstStyle/>
            <a:p>
              <a:pPr algn="ctr">
                <a:lnSpc>
                  <a:spcPts val="5600"/>
                </a:lnSpc>
              </a:pPr>
              <a:r>
                <a:rPr lang="en-US" sz="4000" dirty="0">
                  <a:solidFill>
                    <a:srgbClr val="000000"/>
                  </a:solidFill>
                  <a:latin typeface="Antic Bold"/>
                </a:rPr>
                <a:t>Wat </a:t>
              </a:r>
              <a:r>
                <a:rPr lang="en-US" sz="4000" dirty="0" err="1">
                  <a:solidFill>
                    <a:srgbClr val="000000"/>
                  </a:solidFill>
                  <a:latin typeface="Antic Bold"/>
                </a:rPr>
                <a:t>weet</a:t>
              </a:r>
              <a:r>
                <a:rPr lang="en-US" sz="4000" dirty="0">
                  <a:solidFill>
                    <a:srgbClr val="000000"/>
                  </a:solidFill>
                  <a:latin typeface="Antic Bold"/>
                </a:rPr>
                <a:t> je al?</a:t>
              </a:r>
            </a:p>
          </p:txBody>
        </p:sp>
      </p:grpSp>
      <p:grpSp>
        <p:nvGrpSpPr>
          <p:cNvPr id="10" name="Group 10"/>
          <p:cNvGrpSpPr/>
          <p:nvPr/>
        </p:nvGrpSpPr>
        <p:grpSpPr>
          <a:xfrm>
            <a:off x="12230481" y="4539856"/>
            <a:ext cx="3867912" cy="4114800"/>
            <a:chOff x="0" y="0"/>
            <a:chExt cx="5157216" cy="5486400"/>
          </a:xfrm>
        </p:grpSpPr>
        <p:sp>
          <p:nvSpPr>
            <p:cNvPr id="11" name="Freeform 11"/>
            <p:cNvSpPr/>
            <p:nvPr/>
          </p:nvSpPr>
          <p:spPr>
            <a:xfrm>
              <a:off x="0" y="0"/>
              <a:ext cx="5157216" cy="5486400"/>
            </a:xfrm>
            <a:custGeom>
              <a:avLst/>
              <a:gdLst/>
              <a:ahLst/>
              <a:cxnLst/>
              <a:rect l="l" t="t" r="r" b="b"/>
              <a:pathLst>
                <a:path w="5157216" h="5486400">
                  <a:moveTo>
                    <a:pt x="0" y="0"/>
                  </a:moveTo>
                  <a:lnTo>
                    <a:pt x="5157216" y="0"/>
                  </a:lnTo>
                  <a:lnTo>
                    <a:pt x="5157216" y="5486400"/>
                  </a:lnTo>
                  <a:lnTo>
                    <a:pt x="0" y="54864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12" name="TextBox 12"/>
            <p:cNvSpPr txBox="1"/>
            <p:nvPr/>
          </p:nvSpPr>
          <p:spPr>
            <a:xfrm>
              <a:off x="438599" y="2336697"/>
              <a:ext cx="4151416" cy="891099"/>
            </a:xfrm>
            <a:prstGeom prst="rect">
              <a:avLst/>
            </a:prstGeom>
          </p:spPr>
          <p:txBody>
            <a:bodyPr lIns="0" tIns="0" rIns="0" bIns="0" rtlCol="0" anchor="t">
              <a:spAutoFit/>
            </a:bodyPr>
            <a:lstStyle/>
            <a:p>
              <a:pPr algn="ctr">
                <a:lnSpc>
                  <a:spcPts val="5600"/>
                </a:lnSpc>
              </a:pPr>
              <a:r>
                <a:rPr lang="en-US" sz="4000" dirty="0" err="1">
                  <a:solidFill>
                    <a:srgbClr val="000000"/>
                  </a:solidFill>
                  <a:latin typeface="Antic Bold"/>
                </a:rPr>
                <a:t>Delen</a:t>
              </a:r>
              <a:endParaRPr lang="en-US" sz="4000" dirty="0">
                <a:solidFill>
                  <a:srgbClr val="000000"/>
                </a:solidFill>
                <a:latin typeface="Antic Bold"/>
              </a:endParaRPr>
            </a:p>
          </p:txBody>
        </p:sp>
      </p:grpSp>
      <p:grpSp>
        <p:nvGrpSpPr>
          <p:cNvPr id="13" name="Group 13"/>
          <p:cNvGrpSpPr/>
          <p:nvPr/>
        </p:nvGrpSpPr>
        <p:grpSpPr>
          <a:xfrm>
            <a:off x="7210044" y="3086100"/>
            <a:ext cx="3867912" cy="4114800"/>
            <a:chOff x="0" y="0"/>
            <a:chExt cx="5157216" cy="5486400"/>
          </a:xfrm>
        </p:grpSpPr>
        <p:sp>
          <p:nvSpPr>
            <p:cNvPr id="14" name="Freeform 14"/>
            <p:cNvSpPr/>
            <p:nvPr/>
          </p:nvSpPr>
          <p:spPr>
            <a:xfrm>
              <a:off x="0" y="0"/>
              <a:ext cx="5157216" cy="5486400"/>
            </a:xfrm>
            <a:custGeom>
              <a:avLst/>
              <a:gdLst/>
              <a:ahLst/>
              <a:cxnLst/>
              <a:rect l="l" t="t" r="r" b="b"/>
              <a:pathLst>
                <a:path w="5157216" h="5486400">
                  <a:moveTo>
                    <a:pt x="0" y="0"/>
                  </a:moveTo>
                  <a:lnTo>
                    <a:pt x="5157216" y="0"/>
                  </a:lnTo>
                  <a:lnTo>
                    <a:pt x="5157216" y="5486400"/>
                  </a:lnTo>
                  <a:lnTo>
                    <a:pt x="0" y="54864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15" name="TextBox 15"/>
            <p:cNvSpPr txBox="1"/>
            <p:nvPr/>
          </p:nvSpPr>
          <p:spPr>
            <a:xfrm>
              <a:off x="448781" y="2426412"/>
              <a:ext cx="4063867" cy="1848627"/>
            </a:xfrm>
            <a:prstGeom prst="rect">
              <a:avLst/>
            </a:prstGeom>
          </p:spPr>
          <p:txBody>
            <a:bodyPr lIns="0" tIns="0" rIns="0" bIns="0" rtlCol="0" anchor="t">
              <a:spAutoFit/>
            </a:bodyPr>
            <a:lstStyle/>
            <a:p>
              <a:pPr algn="ctr">
                <a:lnSpc>
                  <a:spcPts val="5600"/>
                </a:lnSpc>
              </a:pPr>
              <a:r>
                <a:rPr lang="en-US" sz="4000" dirty="0" err="1">
                  <a:solidFill>
                    <a:srgbClr val="000000"/>
                  </a:solidFill>
                  <a:latin typeface="Antic Bold"/>
                </a:rPr>
                <a:t>Samen</a:t>
              </a:r>
              <a:r>
                <a:rPr lang="en-US" sz="4000" dirty="0">
                  <a:solidFill>
                    <a:srgbClr val="000000"/>
                  </a:solidFill>
                  <a:latin typeface="Antic Bold"/>
                </a:rPr>
                <a:t> </a:t>
              </a:r>
              <a:r>
                <a:rPr lang="en-US" sz="4000" dirty="0" err="1">
                  <a:solidFill>
                    <a:srgbClr val="000000"/>
                  </a:solidFill>
                  <a:latin typeface="Antic Bold"/>
                </a:rPr>
                <a:t>denken</a:t>
              </a:r>
              <a:endParaRPr lang="en-US" sz="4000" dirty="0">
                <a:solidFill>
                  <a:srgbClr val="000000"/>
                </a:solidFill>
                <a:latin typeface="Antic Bold"/>
              </a:endParaRPr>
            </a:p>
          </p:txBody>
        </p:sp>
      </p:grpSp>
      <p:grpSp>
        <p:nvGrpSpPr>
          <p:cNvPr id="16" name="Group 16"/>
          <p:cNvGrpSpPr/>
          <p:nvPr/>
        </p:nvGrpSpPr>
        <p:grpSpPr>
          <a:xfrm>
            <a:off x="-360171" y="9258300"/>
            <a:ext cx="19459526" cy="1231556"/>
            <a:chOff x="0" y="0"/>
            <a:chExt cx="13180282" cy="834155"/>
          </a:xfrm>
        </p:grpSpPr>
        <p:sp>
          <p:nvSpPr>
            <p:cNvPr id="17" name="Freeform 17"/>
            <p:cNvSpPr/>
            <p:nvPr/>
          </p:nvSpPr>
          <p:spPr>
            <a:xfrm>
              <a:off x="0" y="0"/>
              <a:ext cx="13180282" cy="834155"/>
            </a:xfrm>
            <a:custGeom>
              <a:avLst/>
              <a:gdLst/>
              <a:ahLst/>
              <a:cxnLst/>
              <a:rect l="l" t="t" r="r" b="b"/>
              <a:pathLst>
                <a:path w="13180282" h="834155">
                  <a:moveTo>
                    <a:pt x="13180282" y="0"/>
                  </a:moveTo>
                  <a:lnTo>
                    <a:pt x="0" y="0"/>
                  </a:lnTo>
                  <a:lnTo>
                    <a:pt x="101600" y="417077"/>
                  </a:lnTo>
                  <a:lnTo>
                    <a:pt x="0" y="834155"/>
                  </a:lnTo>
                  <a:lnTo>
                    <a:pt x="13180282" y="834155"/>
                  </a:lnTo>
                  <a:lnTo>
                    <a:pt x="13078682" y="417077"/>
                  </a:lnTo>
                  <a:lnTo>
                    <a:pt x="13180282" y="0"/>
                  </a:lnTo>
                  <a:close/>
                </a:path>
              </a:pathLst>
            </a:custGeom>
            <a:solidFill>
              <a:srgbClr val="3D4984"/>
            </a:solidFill>
          </p:spPr>
          <p:txBody>
            <a:bodyPr/>
            <a:lstStyle/>
            <a:p>
              <a:endParaRPr lang="nl-NL"/>
            </a:p>
          </p:txBody>
        </p:sp>
        <p:sp>
          <p:nvSpPr>
            <p:cNvPr id="18" name="TextBox 18"/>
            <p:cNvSpPr txBox="1"/>
            <p:nvPr/>
          </p:nvSpPr>
          <p:spPr>
            <a:xfrm>
              <a:off x="88900" y="-38100"/>
              <a:ext cx="13002482" cy="872255"/>
            </a:xfrm>
            <a:prstGeom prst="rect">
              <a:avLst/>
            </a:prstGeom>
          </p:spPr>
          <p:txBody>
            <a:bodyPr lIns="50800" tIns="50800" rIns="50800" bIns="50800" rtlCol="0" anchor="ctr"/>
            <a:lstStyle/>
            <a:p>
              <a:pPr algn="ctr">
                <a:lnSpc>
                  <a:spcPts val="2748"/>
                </a:lnSpc>
              </a:pPr>
              <a:endParaRPr/>
            </a:p>
          </p:txBody>
        </p:sp>
      </p:grpSp>
    </p:spTree>
    <p:extLst>
      <p:ext uri="{BB962C8B-B14F-4D97-AF65-F5344CB8AC3E}">
        <p14:creationId xmlns:p14="http://schemas.microsoft.com/office/powerpoint/2010/main" val="17748339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nl-NL"/>
          </a:p>
        </p:txBody>
      </p:sp>
      <p:sp>
        <p:nvSpPr>
          <p:cNvPr id="3" name="Freeform 3"/>
          <p:cNvSpPr/>
          <p:nvPr/>
        </p:nvSpPr>
        <p:spPr>
          <a:xfrm rot="1085182" flipH="1">
            <a:off x="11999541" y="1090355"/>
            <a:ext cx="5118959" cy="4523299"/>
          </a:xfrm>
          <a:custGeom>
            <a:avLst/>
            <a:gdLst/>
            <a:ahLst/>
            <a:cxnLst/>
            <a:rect l="l" t="t" r="r" b="b"/>
            <a:pathLst>
              <a:path w="5118959" h="4523299">
                <a:moveTo>
                  <a:pt x="5118959" y="0"/>
                </a:moveTo>
                <a:lnTo>
                  <a:pt x="0" y="0"/>
                </a:lnTo>
                <a:lnTo>
                  <a:pt x="0" y="4523299"/>
                </a:lnTo>
                <a:lnTo>
                  <a:pt x="5118959" y="4523299"/>
                </a:lnTo>
                <a:lnTo>
                  <a:pt x="5118959"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grpSp>
        <p:nvGrpSpPr>
          <p:cNvPr id="4" name="Group 4"/>
          <p:cNvGrpSpPr/>
          <p:nvPr/>
        </p:nvGrpSpPr>
        <p:grpSpPr>
          <a:xfrm>
            <a:off x="2373749" y="1278176"/>
            <a:ext cx="13540501" cy="7730649"/>
            <a:chOff x="0" y="0"/>
            <a:chExt cx="18054002" cy="10307532"/>
          </a:xfrm>
        </p:grpSpPr>
        <p:grpSp>
          <p:nvGrpSpPr>
            <p:cNvPr id="5" name="Group 5"/>
            <p:cNvGrpSpPr/>
            <p:nvPr/>
          </p:nvGrpSpPr>
          <p:grpSpPr>
            <a:xfrm rot="-208414">
              <a:off x="259418" y="516605"/>
              <a:ext cx="17328616" cy="9088764"/>
              <a:chOff x="0" y="0"/>
              <a:chExt cx="3077638" cy="1614204"/>
            </a:xfrm>
          </p:grpSpPr>
          <p:sp>
            <p:nvSpPr>
              <p:cNvPr id="6" name="Freeform 6"/>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7" name="TextBox 7"/>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rot="191834">
              <a:off x="485416" y="742603"/>
              <a:ext cx="17328616" cy="9088764"/>
              <a:chOff x="0" y="0"/>
              <a:chExt cx="3077638" cy="1614204"/>
            </a:xfrm>
          </p:grpSpPr>
          <p:sp>
            <p:nvSpPr>
              <p:cNvPr id="9" name="Freeform 9"/>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0" name="TextBox 10"/>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rot="-66823">
              <a:off x="485416" y="742603"/>
              <a:ext cx="17328616" cy="9088764"/>
              <a:chOff x="0" y="0"/>
              <a:chExt cx="3077638" cy="1614204"/>
            </a:xfrm>
          </p:grpSpPr>
          <p:sp>
            <p:nvSpPr>
              <p:cNvPr id="12" name="Freeform 12"/>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3" name="TextBox 13"/>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485416" y="742603"/>
              <a:ext cx="17328616" cy="9088764"/>
              <a:chOff x="0" y="0"/>
              <a:chExt cx="3077638" cy="1614204"/>
            </a:xfrm>
          </p:grpSpPr>
          <p:sp>
            <p:nvSpPr>
              <p:cNvPr id="15" name="Freeform 15"/>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6" name="TextBox 16"/>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sp>
        <p:nvSpPr>
          <p:cNvPr id="17" name="TextBox 17"/>
          <p:cNvSpPr txBox="1"/>
          <p:nvPr/>
        </p:nvSpPr>
        <p:spPr>
          <a:xfrm>
            <a:off x="2633870" y="2056078"/>
            <a:ext cx="12985910" cy="1424942"/>
          </a:xfrm>
          <a:prstGeom prst="rect">
            <a:avLst/>
          </a:prstGeom>
        </p:spPr>
        <p:txBody>
          <a:bodyPr lIns="0" tIns="0" rIns="0" bIns="0" rtlCol="0" anchor="t">
            <a:spAutoFit/>
          </a:bodyPr>
          <a:lstStyle/>
          <a:p>
            <a:pPr algn="ctr">
              <a:lnSpc>
                <a:spcPts val="12599"/>
              </a:lnSpc>
            </a:pPr>
            <a:r>
              <a:rPr lang="en-US" sz="9000" dirty="0" err="1">
                <a:solidFill>
                  <a:srgbClr val="110E18"/>
                </a:solidFill>
                <a:latin typeface="Scripter"/>
              </a:rPr>
              <a:t>Doelen</a:t>
            </a:r>
            <a:r>
              <a:rPr lang="en-US" sz="9000" dirty="0">
                <a:solidFill>
                  <a:srgbClr val="110E18"/>
                </a:solidFill>
                <a:latin typeface="Scripter"/>
              </a:rPr>
              <a:t>:</a:t>
            </a:r>
          </a:p>
        </p:txBody>
      </p:sp>
      <p:sp>
        <p:nvSpPr>
          <p:cNvPr id="19" name="TextBox 19"/>
          <p:cNvSpPr txBox="1"/>
          <p:nvPr/>
        </p:nvSpPr>
        <p:spPr>
          <a:xfrm>
            <a:off x="2739226" y="3602077"/>
            <a:ext cx="12837495" cy="4970463"/>
          </a:xfrm>
          <a:prstGeom prst="rect">
            <a:avLst/>
          </a:prstGeom>
        </p:spPr>
        <p:txBody>
          <a:bodyPr lIns="0" tIns="0" rIns="0" bIns="0" rtlCol="0" anchor="t">
            <a:spAutoFit/>
          </a:bodyPr>
          <a:lstStyle/>
          <a:p>
            <a:pPr marL="1014726" lvl="1" indent="-507363">
              <a:lnSpc>
                <a:spcPts val="6579"/>
              </a:lnSpc>
              <a:buFont typeface="Arial"/>
              <a:buChar char="•"/>
            </a:pPr>
            <a:r>
              <a:rPr lang="nl-NL" sz="3200" dirty="0">
                <a:solidFill>
                  <a:srgbClr val="110E18"/>
                </a:solidFill>
                <a:latin typeface="Antic"/>
              </a:rPr>
              <a:t>De leerling kan beschrijven wat een ritueel is en daar algemene voorbeelden van noemen.</a:t>
            </a:r>
          </a:p>
          <a:p>
            <a:pPr marL="1014726" lvl="1" indent="-507363">
              <a:lnSpc>
                <a:spcPts val="6579"/>
              </a:lnSpc>
              <a:buFont typeface="Arial"/>
              <a:buChar char="•"/>
            </a:pPr>
            <a:r>
              <a:rPr lang="nl-NL" sz="3200" dirty="0">
                <a:solidFill>
                  <a:srgbClr val="110E18"/>
                </a:solidFill>
                <a:latin typeface="Antic"/>
              </a:rPr>
              <a:t>De leerling kan drie eigen rituelen beschrijven aan de hand van de definitie van een ritueel. </a:t>
            </a:r>
          </a:p>
          <a:p>
            <a:pPr marL="1014726" lvl="1" indent="-507363">
              <a:lnSpc>
                <a:spcPts val="6579"/>
              </a:lnSpc>
              <a:buFont typeface="Arial"/>
              <a:buChar char="•"/>
            </a:pPr>
            <a:r>
              <a:rPr lang="nl-NL" sz="3200" dirty="0">
                <a:solidFill>
                  <a:srgbClr val="110E18"/>
                </a:solidFill>
                <a:latin typeface="Antic"/>
              </a:rPr>
              <a:t>De leerling kan uitleggen waarom mensen behoefte hebben aan rituelen. </a:t>
            </a:r>
          </a:p>
        </p:txBody>
      </p:sp>
      <p:grpSp>
        <p:nvGrpSpPr>
          <p:cNvPr id="22" name="Group 22"/>
          <p:cNvGrpSpPr/>
          <p:nvPr/>
        </p:nvGrpSpPr>
        <p:grpSpPr>
          <a:xfrm rot="3146640">
            <a:off x="15750824" y="7754465"/>
            <a:ext cx="2382434" cy="2508718"/>
            <a:chOff x="0" y="0"/>
            <a:chExt cx="3176579" cy="3344957"/>
          </a:xfrm>
        </p:grpSpPr>
        <p:sp>
          <p:nvSpPr>
            <p:cNvPr id="23" name="Freeform 23"/>
            <p:cNvSpPr/>
            <p:nvPr/>
          </p:nvSpPr>
          <p:spPr>
            <a:xfrm rot="5871076">
              <a:off x="115178" y="56095"/>
              <a:ext cx="1314322" cy="1378057"/>
            </a:xfrm>
            <a:custGeom>
              <a:avLst/>
              <a:gdLst/>
              <a:ahLst/>
              <a:cxnLst/>
              <a:rect l="l" t="t" r="r" b="b"/>
              <a:pathLst>
                <a:path w="1314322" h="1378057">
                  <a:moveTo>
                    <a:pt x="0" y="0"/>
                  </a:moveTo>
                  <a:lnTo>
                    <a:pt x="1314322" y="0"/>
                  </a:lnTo>
                  <a:lnTo>
                    <a:pt x="1314322" y="1378057"/>
                  </a:lnTo>
                  <a:lnTo>
                    <a:pt x="0" y="137805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a:p>
          </p:txBody>
        </p:sp>
        <p:sp>
          <p:nvSpPr>
            <p:cNvPr id="24" name="Freeform 24"/>
            <p:cNvSpPr/>
            <p:nvPr/>
          </p:nvSpPr>
          <p:spPr>
            <a:xfrm rot="-9991959">
              <a:off x="1719858" y="1226379"/>
              <a:ext cx="1314322" cy="1378057"/>
            </a:xfrm>
            <a:custGeom>
              <a:avLst/>
              <a:gdLst/>
              <a:ahLst/>
              <a:cxnLst/>
              <a:rect l="l" t="t" r="r" b="b"/>
              <a:pathLst>
                <a:path w="1314322" h="1378057">
                  <a:moveTo>
                    <a:pt x="0" y="0"/>
                  </a:moveTo>
                  <a:lnTo>
                    <a:pt x="1314322" y="0"/>
                  </a:lnTo>
                  <a:lnTo>
                    <a:pt x="1314322" y="1378057"/>
                  </a:lnTo>
                  <a:lnTo>
                    <a:pt x="0" y="1378057"/>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nl-NL"/>
            </a:p>
          </p:txBody>
        </p:sp>
        <p:sp>
          <p:nvSpPr>
            <p:cNvPr id="25" name="Freeform 25"/>
            <p:cNvSpPr/>
            <p:nvPr/>
          </p:nvSpPr>
          <p:spPr>
            <a:xfrm rot="2245436">
              <a:off x="473625" y="1709367"/>
              <a:ext cx="1314322" cy="1378057"/>
            </a:xfrm>
            <a:custGeom>
              <a:avLst/>
              <a:gdLst/>
              <a:ahLst/>
              <a:cxnLst/>
              <a:rect l="l" t="t" r="r" b="b"/>
              <a:pathLst>
                <a:path w="1314322" h="1378057">
                  <a:moveTo>
                    <a:pt x="0" y="0"/>
                  </a:moveTo>
                  <a:lnTo>
                    <a:pt x="1314322" y="0"/>
                  </a:lnTo>
                  <a:lnTo>
                    <a:pt x="1314322" y="1378058"/>
                  </a:lnTo>
                  <a:lnTo>
                    <a:pt x="0" y="1378058"/>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nl-NL"/>
            </a:p>
          </p:txBody>
        </p:sp>
      </p:grpSp>
    </p:spTree>
    <p:extLst>
      <p:ext uri="{BB962C8B-B14F-4D97-AF65-F5344CB8AC3E}">
        <p14:creationId xmlns:p14="http://schemas.microsoft.com/office/powerpoint/2010/main" val="46897392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txBody>
          <a:bodyPr/>
          <a:lstStyle/>
          <a:p>
            <a:endParaRPr lang="nl-NL"/>
          </a:p>
        </p:txBody>
      </p:sp>
      <p:grpSp>
        <p:nvGrpSpPr>
          <p:cNvPr id="3" name="Group 3"/>
          <p:cNvGrpSpPr/>
          <p:nvPr/>
        </p:nvGrpSpPr>
        <p:grpSpPr>
          <a:xfrm>
            <a:off x="642546" y="682061"/>
            <a:ext cx="17002907" cy="1800486"/>
            <a:chOff x="0" y="0"/>
            <a:chExt cx="4478132" cy="474202"/>
          </a:xfrm>
        </p:grpSpPr>
        <p:sp>
          <p:nvSpPr>
            <p:cNvPr id="4" name="Freeform 4"/>
            <p:cNvSpPr/>
            <p:nvPr/>
          </p:nvSpPr>
          <p:spPr>
            <a:xfrm>
              <a:off x="0" y="0"/>
              <a:ext cx="4478132" cy="474202"/>
            </a:xfrm>
            <a:custGeom>
              <a:avLst/>
              <a:gdLst/>
              <a:ahLst/>
              <a:cxnLst/>
              <a:rect l="l" t="t" r="r" b="b"/>
              <a:pathLst>
                <a:path w="4478132" h="474202">
                  <a:moveTo>
                    <a:pt x="4478132" y="0"/>
                  </a:moveTo>
                  <a:lnTo>
                    <a:pt x="0" y="0"/>
                  </a:lnTo>
                  <a:lnTo>
                    <a:pt x="101600" y="237101"/>
                  </a:lnTo>
                  <a:lnTo>
                    <a:pt x="0" y="474202"/>
                  </a:lnTo>
                  <a:lnTo>
                    <a:pt x="4478132" y="474202"/>
                  </a:lnTo>
                  <a:lnTo>
                    <a:pt x="4376532" y="237101"/>
                  </a:lnTo>
                  <a:lnTo>
                    <a:pt x="4478132" y="0"/>
                  </a:lnTo>
                  <a:close/>
                </a:path>
              </a:pathLst>
            </a:custGeom>
            <a:solidFill>
              <a:srgbClr val="3D4984"/>
            </a:solidFill>
          </p:spPr>
          <p:txBody>
            <a:bodyPr/>
            <a:lstStyle/>
            <a:p>
              <a:endParaRPr lang="nl-NL"/>
            </a:p>
          </p:txBody>
        </p:sp>
        <p:sp>
          <p:nvSpPr>
            <p:cNvPr id="5" name="TextBox 5"/>
            <p:cNvSpPr txBox="1"/>
            <p:nvPr/>
          </p:nvSpPr>
          <p:spPr>
            <a:xfrm>
              <a:off x="88900" y="-38100"/>
              <a:ext cx="4300332" cy="512302"/>
            </a:xfrm>
            <a:prstGeom prst="rect">
              <a:avLst/>
            </a:prstGeom>
          </p:spPr>
          <p:txBody>
            <a:bodyPr lIns="50800" tIns="50800" rIns="50800" bIns="50800" rtlCol="0" anchor="ctr"/>
            <a:lstStyle/>
            <a:p>
              <a:pPr algn="ctr">
                <a:lnSpc>
                  <a:spcPts val="2748"/>
                </a:lnSpc>
              </a:pPr>
              <a:endParaRPr/>
            </a:p>
          </p:txBody>
        </p:sp>
      </p:grpSp>
      <p:grpSp>
        <p:nvGrpSpPr>
          <p:cNvPr id="6" name="Group 6"/>
          <p:cNvGrpSpPr/>
          <p:nvPr/>
        </p:nvGrpSpPr>
        <p:grpSpPr>
          <a:xfrm>
            <a:off x="11520707" y="4847137"/>
            <a:ext cx="2947885" cy="4158997"/>
            <a:chOff x="0" y="0"/>
            <a:chExt cx="3930514" cy="5545329"/>
          </a:xfrm>
        </p:grpSpPr>
        <p:sp>
          <p:nvSpPr>
            <p:cNvPr id="7" name="Freeform 7"/>
            <p:cNvSpPr/>
            <p:nvPr/>
          </p:nvSpPr>
          <p:spPr>
            <a:xfrm>
              <a:off x="0" y="0"/>
              <a:ext cx="3521319" cy="5455564"/>
            </a:xfrm>
            <a:custGeom>
              <a:avLst/>
              <a:gdLst/>
              <a:ahLst/>
              <a:cxnLst/>
              <a:rect l="l" t="t" r="r" b="b"/>
              <a:pathLst>
                <a:path w="3521319" h="5455564">
                  <a:moveTo>
                    <a:pt x="0" y="0"/>
                  </a:moveTo>
                  <a:lnTo>
                    <a:pt x="3521319" y="0"/>
                  </a:lnTo>
                  <a:lnTo>
                    <a:pt x="3521319" y="5455564"/>
                  </a:lnTo>
                  <a:lnTo>
                    <a:pt x="0" y="545556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nl-NL"/>
            </a:p>
          </p:txBody>
        </p:sp>
        <p:sp>
          <p:nvSpPr>
            <p:cNvPr id="8" name="Freeform 8"/>
            <p:cNvSpPr/>
            <p:nvPr/>
          </p:nvSpPr>
          <p:spPr>
            <a:xfrm>
              <a:off x="409195" y="89765"/>
              <a:ext cx="3521319" cy="5455564"/>
            </a:xfrm>
            <a:custGeom>
              <a:avLst/>
              <a:gdLst/>
              <a:ahLst/>
              <a:cxnLst/>
              <a:rect l="l" t="t" r="r" b="b"/>
              <a:pathLst>
                <a:path w="3521319" h="5455564">
                  <a:moveTo>
                    <a:pt x="0" y="0"/>
                  </a:moveTo>
                  <a:lnTo>
                    <a:pt x="3521319" y="0"/>
                  </a:lnTo>
                  <a:lnTo>
                    <a:pt x="3521319" y="5455564"/>
                  </a:lnTo>
                  <a:lnTo>
                    <a:pt x="0" y="545556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nl-NL"/>
            </a:p>
          </p:txBody>
        </p:sp>
      </p:grpSp>
      <p:sp>
        <p:nvSpPr>
          <p:cNvPr id="9" name="TextBox 9"/>
          <p:cNvSpPr txBox="1"/>
          <p:nvPr/>
        </p:nvSpPr>
        <p:spPr>
          <a:xfrm>
            <a:off x="1028700" y="733425"/>
            <a:ext cx="16230600" cy="1583254"/>
          </a:xfrm>
          <a:prstGeom prst="rect">
            <a:avLst/>
          </a:prstGeom>
        </p:spPr>
        <p:txBody>
          <a:bodyPr lIns="0" tIns="0" rIns="0" bIns="0" rtlCol="0" anchor="t">
            <a:spAutoFit/>
          </a:bodyPr>
          <a:lstStyle/>
          <a:p>
            <a:pPr algn="ctr">
              <a:lnSpc>
                <a:spcPts val="13999"/>
              </a:lnSpc>
            </a:pPr>
            <a:r>
              <a:rPr lang="en-US" sz="9999" dirty="0">
                <a:solidFill>
                  <a:srgbClr val="FFFFFF"/>
                </a:solidFill>
                <a:latin typeface="Scripter"/>
              </a:rPr>
              <a:t>Wat </a:t>
            </a:r>
            <a:r>
              <a:rPr lang="en-US" sz="9999" dirty="0" err="1">
                <a:solidFill>
                  <a:srgbClr val="FFFFFF"/>
                </a:solidFill>
                <a:latin typeface="Scripter"/>
              </a:rPr>
              <a:t>weet</a:t>
            </a:r>
            <a:r>
              <a:rPr lang="en-US" sz="9999" dirty="0">
                <a:solidFill>
                  <a:srgbClr val="FFFFFF"/>
                </a:solidFill>
                <a:latin typeface="Scripter"/>
              </a:rPr>
              <a:t> je al?</a:t>
            </a:r>
          </a:p>
        </p:txBody>
      </p:sp>
      <p:sp>
        <p:nvSpPr>
          <p:cNvPr id="10" name="Freeform 10"/>
          <p:cNvSpPr/>
          <p:nvPr/>
        </p:nvSpPr>
        <p:spPr>
          <a:xfrm rot="-5400000">
            <a:off x="3129634" y="2454517"/>
            <a:ext cx="5565686" cy="7974166"/>
          </a:xfrm>
          <a:custGeom>
            <a:avLst/>
            <a:gdLst/>
            <a:ahLst/>
            <a:cxnLst/>
            <a:rect l="l" t="t" r="r" b="b"/>
            <a:pathLst>
              <a:path w="5565686" h="7974166">
                <a:moveTo>
                  <a:pt x="0" y="0"/>
                </a:moveTo>
                <a:lnTo>
                  <a:pt x="5565686" y="0"/>
                </a:lnTo>
                <a:lnTo>
                  <a:pt x="5565686" y="7974167"/>
                </a:lnTo>
                <a:lnTo>
                  <a:pt x="0" y="7974167"/>
                </a:lnTo>
                <a:lnTo>
                  <a:pt x="0" y="0"/>
                </a:lnTo>
                <a:close/>
              </a:path>
            </a:pathLst>
          </a:custGeom>
          <a:blipFill>
            <a:blip r:embed="rId8">
              <a:extLst>
                <a:ext uri="{96DAC541-7B7A-43D3-8B79-37D633B846F1}">
                  <asvg:svgBlip xmlns:asvg="http://schemas.microsoft.com/office/drawing/2016/SVG/main" r:embed="rId9"/>
                </a:ext>
              </a:extLst>
            </a:blip>
            <a:stretch>
              <a:fillRect l="-519" r="-519"/>
            </a:stretch>
          </a:blipFill>
        </p:spPr>
        <p:txBody>
          <a:bodyPr/>
          <a:lstStyle/>
          <a:p>
            <a:endParaRPr lang="nl-NL"/>
          </a:p>
        </p:txBody>
      </p:sp>
      <p:sp>
        <p:nvSpPr>
          <p:cNvPr id="11" name="TextBox 11"/>
          <p:cNvSpPr txBox="1"/>
          <p:nvPr/>
        </p:nvSpPr>
        <p:spPr>
          <a:xfrm>
            <a:off x="2894521" y="4176238"/>
            <a:ext cx="6377644" cy="4393703"/>
          </a:xfrm>
          <a:prstGeom prst="rect">
            <a:avLst/>
          </a:prstGeom>
        </p:spPr>
        <p:txBody>
          <a:bodyPr lIns="0" tIns="0" rIns="0" bIns="0" rtlCol="0" anchor="t">
            <a:spAutoFit/>
          </a:bodyPr>
          <a:lstStyle/>
          <a:p>
            <a:pPr algn="ctr">
              <a:lnSpc>
                <a:spcPts val="7000"/>
              </a:lnSpc>
            </a:pPr>
            <a:r>
              <a:rPr lang="en-US" sz="5000" dirty="0" err="1">
                <a:solidFill>
                  <a:srgbClr val="000000"/>
                </a:solidFill>
                <a:latin typeface="Antic Bold"/>
              </a:rPr>
              <a:t>Schrijf</a:t>
            </a:r>
            <a:r>
              <a:rPr lang="en-US" sz="5000" dirty="0">
                <a:solidFill>
                  <a:srgbClr val="000000"/>
                </a:solidFill>
                <a:latin typeface="Antic Bold"/>
              </a:rPr>
              <a:t> op wat </a:t>
            </a:r>
            <a:r>
              <a:rPr lang="en-US" sz="5000" dirty="0" err="1">
                <a:solidFill>
                  <a:srgbClr val="000000"/>
                </a:solidFill>
                <a:latin typeface="Antic Bold"/>
              </a:rPr>
              <a:t>volgens</a:t>
            </a:r>
            <a:r>
              <a:rPr lang="en-US" sz="5000" dirty="0">
                <a:solidFill>
                  <a:srgbClr val="000000"/>
                </a:solidFill>
                <a:latin typeface="Antic Bold"/>
              </a:rPr>
              <a:t> </a:t>
            </a:r>
            <a:r>
              <a:rPr lang="en-US" sz="5000" dirty="0" err="1">
                <a:solidFill>
                  <a:srgbClr val="000000"/>
                </a:solidFill>
                <a:latin typeface="Antic Bold"/>
              </a:rPr>
              <a:t>jou</a:t>
            </a:r>
            <a:r>
              <a:rPr lang="en-US" sz="5000" dirty="0">
                <a:solidFill>
                  <a:srgbClr val="000000"/>
                </a:solidFill>
                <a:latin typeface="Antic Bold"/>
              </a:rPr>
              <a:t> </a:t>
            </a:r>
            <a:r>
              <a:rPr lang="en-US" sz="5000" dirty="0" err="1">
                <a:solidFill>
                  <a:srgbClr val="000000"/>
                </a:solidFill>
                <a:latin typeface="Antic Bold"/>
              </a:rPr>
              <a:t>een</a:t>
            </a:r>
            <a:r>
              <a:rPr lang="en-US" sz="5000" dirty="0">
                <a:solidFill>
                  <a:srgbClr val="000000"/>
                </a:solidFill>
                <a:latin typeface="Antic Bold"/>
              </a:rPr>
              <a:t> </a:t>
            </a:r>
            <a:r>
              <a:rPr lang="en-US" sz="5000" dirty="0" err="1">
                <a:solidFill>
                  <a:srgbClr val="000000"/>
                </a:solidFill>
                <a:latin typeface="Antic Bold"/>
              </a:rPr>
              <a:t>ritueel</a:t>
            </a:r>
            <a:r>
              <a:rPr lang="en-US" sz="5000" dirty="0">
                <a:solidFill>
                  <a:srgbClr val="000000"/>
                </a:solidFill>
                <a:latin typeface="Antic Bold"/>
              </a:rPr>
              <a:t> is.</a:t>
            </a:r>
          </a:p>
          <a:p>
            <a:pPr algn="ctr">
              <a:lnSpc>
                <a:spcPts val="7000"/>
              </a:lnSpc>
            </a:pPr>
            <a:endParaRPr lang="en-US" sz="5000" dirty="0">
              <a:solidFill>
                <a:srgbClr val="000000"/>
              </a:solidFill>
              <a:latin typeface="Antic Bold"/>
            </a:endParaRPr>
          </a:p>
          <a:p>
            <a:pPr algn="ctr">
              <a:lnSpc>
                <a:spcPts val="7000"/>
              </a:lnSpc>
            </a:pPr>
            <a:r>
              <a:rPr lang="en-US" sz="4000" dirty="0">
                <a:solidFill>
                  <a:srgbClr val="000000"/>
                </a:solidFill>
                <a:latin typeface="Antic Bold"/>
              </a:rPr>
              <a:t>Let op </a:t>
            </a:r>
            <a:r>
              <a:rPr lang="en-US" sz="4000" dirty="0">
                <a:solidFill>
                  <a:srgbClr val="000000"/>
                </a:solidFill>
                <a:latin typeface="Antic Bold"/>
                <a:sym typeface="Wingdings" panose="05000000000000000000" pitchFamily="2" charset="2"/>
              </a:rPr>
              <a:t> </a:t>
            </a:r>
            <a:r>
              <a:rPr lang="en-US" sz="4000" dirty="0" err="1">
                <a:solidFill>
                  <a:srgbClr val="000000"/>
                </a:solidFill>
                <a:latin typeface="Antic Bold"/>
                <a:sym typeface="Wingdings" panose="05000000000000000000" pitchFamily="2" charset="2"/>
              </a:rPr>
              <a:t>noem</a:t>
            </a:r>
            <a:r>
              <a:rPr lang="en-US" sz="4000" dirty="0">
                <a:solidFill>
                  <a:srgbClr val="000000"/>
                </a:solidFill>
                <a:latin typeface="Antic Bold"/>
                <a:sym typeface="Wingdings" panose="05000000000000000000" pitchFamily="2" charset="2"/>
              </a:rPr>
              <a:t> </a:t>
            </a:r>
            <a:r>
              <a:rPr lang="en-US" sz="4000" dirty="0" err="1">
                <a:solidFill>
                  <a:srgbClr val="000000"/>
                </a:solidFill>
                <a:latin typeface="Antic Bold"/>
                <a:sym typeface="Wingdings" panose="05000000000000000000" pitchFamily="2" charset="2"/>
              </a:rPr>
              <a:t>geen</a:t>
            </a:r>
            <a:r>
              <a:rPr lang="en-US" sz="4000" dirty="0">
                <a:solidFill>
                  <a:srgbClr val="000000"/>
                </a:solidFill>
                <a:latin typeface="Antic Bold"/>
                <a:sym typeface="Wingdings" panose="05000000000000000000" pitchFamily="2" charset="2"/>
              </a:rPr>
              <a:t> </a:t>
            </a:r>
            <a:r>
              <a:rPr lang="en-US" sz="4000" dirty="0" err="1">
                <a:solidFill>
                  <a:srgbClr val="000000"/>
                </a:solidFill>
                <a:latin typeface="Antic Bold"/>
                <a:sym typeface="Wingdings" panose="05000000000000000000" pitchFamily="2" charset="2"/>
              </a:rPr>
              <a:t>voorbeelden</a:t>
            </a:r>
            <a:r>
              <a:rPr lang="en-US" sz="4000" dirty="0">
                <a:solidFill>
                  <a:srgbClr val="000000"/>
                </a:solidFill>
                <a:latin typeface="Antic Bold"/>
                <a:sym typeface="Wingdings" panose="05000000000000000000" pitchFamily="2" charset="2"/>
              </a:rPr>
              <a:t> van </a:t>
            </a:r>
            <a:r>
              <a:rPr lang="en-US" sz="4000" dirty="0" err="1">
                <a:solidFill>
                  <a:srgbClr val="000000"/>
                </a:solidFill>
                <a:latin typeface="Antic Bold"/>
                <a:sym typeface="Wingdings" panose="05000000000000000000" pitchFamily="2" charset="2"/>
              </a:rPr>
              <a:t>rituelen</a:t>
            </a:r>
            <a:endParaRPr lang="en-US" sz="4000" dirty="0">
              <a:solidFill>
                <a:srgbClr val="000000"/>
              </a:solidFill>
              <a:latin typeface="Antic Bold"/>
            </a:endParaRPr>
          </a:p>
        </p:txBody>
      </p:sp>
      <p:grpSp>
        <p:nvGrpSpPr>
          <p:cNvPr id="12" name="Group 12"/>
          <p:cNvGrpSpPr/>
          <p:nvPr/>
        </p:nvGrpSpPr>
        <p:grpSpPr>
          <a:xfrm>
            <a:off x="14152312" y="2982583"/>
            <a:ext cx="2881511" cy="2425350"/>
            <a:chOff x="0" y="0"/>
            <a:chExt cx="3842015" cy="3233799"/>
          </a:xfrm>
        </p:grpSpPr>
        <p:sp>
          <p:nvSpPr>
            <p:cNvPr id="13" name="Freeform 13"/>
            <p:cNvSpPr/>
            <p:nvPr/>
          </p:nvSpPr>
          <p:spPr>
            <a:xfrm>
              <a:off x="0" y="0"/>
              <a:ext cx="3842015" cy="3233799"/>
            </a:xfrm>
            <a:custGeom>
              <a:avLst/>
              <a:gdLst/>
              <a:ahLst/>
              <a:cxnLst/>
              <a:rect l="l" t="t" r="r" b="b"/>
              <a:pathLst>
                <a:path w="3842015" h="3233799">
                  <a:moveTo>
                    <a:pt x="0" y="0"/>
                  </a:moveTo>
                  <a:lnTo>
                    <a:pt x="3842015" y="0"/>
                  </a:lnTo>
                  <a:lnTo>
                    <a:pt x="3842015" y="3233799"/>
                  </a:lnTo>
                  <a:lnTo>
                    <a:pt x="0" y="3233799"/>
                  </a:lnTo>
                  <a:lnTo>
                    <a:pt x="0" y="0"/>
                  </a:lnTo>
                  <a:close/>
                </a:path>
              </a:pathLst>
            </a:custGeom>
            <a:blipFill>
              <a:blip r:embed="rId10">
                <a:extLst>
                  <a:ext uri="{96DAC541-7B7A-43D3-8B79-37D633B846F1}">
                    <asvg:svgBlip xmlns:asvg="http://schemas.microsoft.com/office/drawing/2016/SVG/main" r:embed="rId11"/>
                  </a:ext>
                </a:extLst>
              </a:blip>
              <a:stretch>
                <a:fillRect t="-2052" b="-2052"/>
              </a:stretch>
            </a:blipFill>
          </p:spPr>
          <p:txBody>
            <a:bodyPr/>
            <a:lstStyle/>
            <a:p>
              <a:endParaRPr lang="nl-NL"/>
            </a:p>
          </p:txBody>
        </p:sp>
        <p:sp>
          <p:nvSpPr>
            <p:cNvPr id="14" name="TextBox 14"/>
            <p:cNvSpPr txBox="1"/>
            <p:nvPr/>
          </p:nvSpPr>
          <p:spPr>
            <a:xfrm>
              <a:off x="0" y="378001"/>
              <a:ext cx="3842015" cy="1769533"/>
            </a:xfrm>
            <a:prstGeom prst="rect">
              <a:avLst/>
            </a:prstGeom>
          </p:spPr>
          <p:txBody>
            <a:bodyPr lIns="0" tIns="0" rIns="0" bIns="0" rtlCol="0" anchor="t">
              <a:spAutoFit/>
            </a:bodyPr>
            <a:lstStyle/>
            <a:p>
              <a:pPr algn="ctr">
                <a:lnSpc>
                  <a:spcPts val="5000"/>
                </a:lnSpc>
              </a:pPr>
              <a:r>
                <a:rPr lang="en-US" sz="5000">
                  <a:solidFill>
                    <a:srgbClr val="000000"/>
                  </a:solidFill>
                  <a:latin typeface="Antic Bold"/>
                </a:rPr>
                <a:t>You are here</a:t>
              </a:r>
            </a:p>
          </p:txBody>
        </p:sp>
      </p:grpSp>
      <p:sp>
        <p:nvSpPr>
          <p:cNvPr id="15" name="Freeform 15"/>
          <p:cNvSpPr/>
          <p:nvPr/>
        </p:nvSpPr>
        <p:spPr>
          <a:xfrm rot="5790298" flipH="1">
            <a:off x="15316419" y="6887781"/>
            <a:ext cx="4658070" cy="4741038"/>
          </a:xfrm>
          <a:custGeom>
            <a:avLst/>
            <a:gdLst/>
            <a:ahLst/>
            <a:cxnLst/>
            <a:rect l="l" t="t" r="r" b="b"/>
            <a:pathLst>
              <a:path w="4658070" h="4741038">
                <a:moveTo>
                  <a:pt x="4658070" y="0"/>
                </a:moveTo>
                <a:lnTo>
                  <a:pt x="0" y="0"/>
                </a:lnTo>
                <a:lnTo>
                  <a:pt x="0" y="4741038"/>
                </a:lnTo>
                <a:lnTo>
                  <a:pt x="4658070" y="4741038"/>
                </a:lnTo>
                <a:lnTo>
                  <a:pt x="465807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nl-NL"/>
          </a:p>
        </p:txBody>
      </p:sp>
      <p:sp>
        <p:nvSpPr>
          <p:cNvPr id="16" name="Freeform 7">
            <a:extLst>
              <a:ext uri="{FF2B5EF4-FFF2-40B4-BE49-F238E27FC236}">
                <a16:creationId xmlns:a16="http://schemas.microsoft.com/office/drawing/2014/main" id="{FDDAE245-CC7D-6A0C-CFB1-D3EF2D4A97DC}"/>
              </a:ext>
            </a:extLst>
          </p:cNvPr>
          <p:cNvSpPr/>
          <p:nvPr/>
        </p:nvSpPr>
        <p:spPr>
          <a:xfrm>
            <a:off x="15648074" y="1030101"/>
            <a:ext cx="1102442" cy="1104406"/>
          </a:xfrm>
          <a:custGeom>
            <a:avLst/>
            <a:gdLst/>
            <a:ahLst/>
            <a:cxnLst/>
            <a:rect l="l" t="t" r="r" b="b"/>
            <a:pathLst>
              <a:path w="4618371" h="5070068">
                <a:moveTo>
                  <a:pt x="0" y="0"/>
                </a:moveTo>
                <a:lnTo>
                  <a:pt x="4618371" y="0"/>
                </a:lnTo>
                <a:lnTo>
                  <a:pt x="4618371" y="5070068"/>
                </a:lnTo>
                <a:lnTo>
                  <a:pt x="0" y="5070068"/>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nl-NL"/>
          </a:p>
        </p:txBody>
      </p:sp>
    </p:spTree>
    <p:extLst>
      <p:ext uri="{BB962C8B-B14F-4D97-AF65-F5344CB8AC3E}">
        <p14:creationId xmlns:p14="http://schemas.microsoft.com/office/powerpoint/2010/main" val="5466550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txBody>
          <a:bodyPr/>
          <a:lstStyle/>
          <a:p>
            <a:endParaRPr lang="nl-NL"/>
          </a:p>
        </p:txBody>
      </p:sp>
      <p:sp>
        <p:nvSpPr>
          <p:cNvPr id="3" name="Freeform 3"/>
          <p:cNvSpPr/>
          <p:nvPr/>
        </p:nvSpPr>
        <p:spPr>
          <a:xfrm rot="-2104014">
            <a:off x="1119125" y="1172488"/>
            <a:ext cx="4862142" cy="4296366"/>
          </a:xfrm>
          <a:custGeom>
            <a:avLst/>
            <a:gdLst/>
            <a:ahLst/>
            <a:cxnLst/>
            <a:rect l="l" t="t" r="r" b="b"/>
            <a:pathLst>
              <a:path w="4862142" h="4296366">
                <a:moveTo>
                  <a:pt x="0" y="0"/>
                </a:moveTo>
                <a:lnTo>
                  <a:pt x="4862142" y="0"/>
                </a:lnTo>
                <a:lnTo>
                  <a:pt x="4862142" y="4296365"/>
                </a:lnTo>
                <a:lnTo>
                  <a:pt x="0" y="429636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nl-NL"/>
          </a:p>
        </p:txBody>
      </p:sp>
      <p:grpSp>
        <p:nvGrpSpPr>
          <p:cNvPr id="4" name="Group 4"/>
          <p:cNvGrpSpPr/>
          <p:nvPr/>
        </p:nvGrpSpPr>
        <p:grpSpPr>
          <a:xfrm>
            <a:off x="2373749" y="1278176"/>
            <a:ext cx="13540501" cy="7730649"/>
            <a:chOff x="0" y="0"/>
            <a:chExt cx="18054002" cy="10307532"/>
          </a:xfrm>
        </p:grpSpPr>
        <p:grpSp>
          <p:nvGrpSpPr>
            <p:cNvPr id="5" name="Group 5"/>
            <p:cNvGrpSpPr/>
            <p:nvPr/>
          </p:nvGrpSpPr>
          <p:grpSpPr>
            <a:xfrm rot="-208414">
              <a:off x="259418" y="516605"/>
              <a:ext cx="17328616" cy="9088764"/>
              <a:chOff x="0" y="0"/>
              <a:chExt cx="3077638" cy="1614204"/>
            </a:xfrm>
          </p:grpSpPr>
          <p:sp>
            <p:nvSpPr>
              <p:cNvPr id="6" name="Freeform 6"/>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7" name="TextBox 7"/>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rot="191834">
              <a:off x="485416" y="742603"/>
              <a:ext cx="17328616" cy="9088764"/>
              <a:chOff x="0" y="0"/>
              <a:chExt cx="3077638" cy="1614204"/>
            </a:xfrm>
          </p:grpSpPr>
          <p:sp>
            <p:nvSpPr>
              <p:cNvPr id="9" name="Freeform 9"/>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0" name="TextBox 10"/>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rot="-66823">
              <a:off x="485416" y="742603"/>
              <a:ext cx="17328616" cy="9088764"/>
              <a:chOff x="0" y="0"/>
              <a:chExt cx="3077638" cy="1614204"/>
            </a:xfrm>
          </p:grpSpPr>
          <p:sp>
            <p:nvSpPr>
              <p:cNvPr id="12" name="Freeform 12"/>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3" name="TextBox 13"/>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485416" y="742603"/>
              <a:ext cx="17328616" cy="9088764"/>
              <a:chOff x="0" y="0"/>
              <a:chExt cx="3077638" cy="1614204"/>
            </a:xfrm>
          </p:grpSpPr>
          <p:sp>
            <p:nvSpPr>
              <p:cNvPr id="15" name="Freeform 15"/>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6" name="TextBox 16"/>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sp>
        <p:nvSpPr>
          <p:cNvPr id="17" name="Freeform 17"/>
          <p:cNvSpPr/>
          <p:nvPr/>
        </p:nvSpPr>
        <p:spPr>
          <a:xfrm rot="8444248" flipH="1">
            <a:off x="14085315" y="6502797"/>
            <a:ext cx="3477159" cy="4586181"/>
          </a:xfrm>
          <a:custGeom>
            <a:avLst/>
            <a:gdLst/>
            <a:ahLst/>
            <a:cxnLst/>
            <a:rect l="l" t="t" r="r" b="b"/>
            <a:pathLst>
              <a:path w="3477159" h="4586181">
                <a:moveTo>
                  <a:pt x="3477159" y="0"/>
                </a:moveTo>
                <a:lnTo>
                  <a:pt x="0" y="0"/>
                </a:lnTo>
                <a:lnTo>
                  <a:pt x="0" y="4586181"/>
                </a:lnTo>
                <a:lnTo>
                  <a:pt x="3477159" y="4586181"/>
                </a:lnTo>
                <a:lnTo>
                  <a:pt x="3477159"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nl-NL"/>
          </a:p>
        </p:txBody>
      </p:sp>
      <p:sp>
        <p:nvSpPr>
          <p:cNvPr id="23" name="TextBox 23"/>
          <p:cNvSpPr txBox="1"/>
          <p:nvPr/>
        </p:nvSpPr>
        <p:spPr>
          <a:xfrm>
            <a:off x="3209934" y="3079712"/>
            <a:ext cx="12121094" cy="5201424"/>
          </a:xfrm>
          <a:prstGeom prst="rect">
            <a:avLst/>
          </a:prstGeom>
        </p:spPr>
        <p:txBody>
          <a:bodyPr wrap="square" lIns="0" tIns="0" rIns="0" bIns="0" rtlCol="0" anchor="t">
            <a:spAutoFit/>
          </a:bodyPr>
          <a:lstStyle/>
          <a:p>
            <a:pPr marL="0" indent="0" algn="ctr" rtl="0">
              <a:lnSpc>
                <a:spcPct val="100000"/>
              </a:lnSpc>
              <a:buNone/>
            </a:pPr>
            <a:r>
              <a:rPr lang="nl-NL" sz="6600" b="1" dirty="0">
                <a:solidFill>
                  <a:schemeClr val="accent3"/>
                </a:solidFill>
                <a:latin typeface="Scripter" panose="020B0604020202020204" charset="0"/>
                <a:cs typeface="Calibri"/>
              </a:rPr>
              <a:t>Wat is een ritueel?</a:t>
            </a:r>
          </a:p>
          <a:p>
            <a:pPr marL="0" indent="0" algn="ctr" rtl="0">
              <a:lnSpc>
                <a:spcPct val="100000"/>
              </a:lnSpc>
              <a:buNone/>
            </a:pPr>
            <a:endParaRPr lang="nl-NL" sz="4800" b="1" dirty="0">
              <a:solidFill>
                <a:schemeClr val="accent3"/>
              </a:solidFill>
              <a:latin typeface="Scripter" panose="020B0604020202020204" charset="0"/>
              <a:cs typeface="Calibri"/>
            </a:endParaRPr>
          </a:p>
          <a:p>
            <a:pPr marL="0" indent="0" algn="ctr" rtl="0">
              <a:lnSpc>
                <a:spcPct val="100000"/>
              </a:lnSpc>
              <a:buNone/>
            </a:pPr>
            <a:r>
              <a:rPr lang="nl-NL" sz="4800" b="1" dirty="0">
                <a:latin typeface="Scripter" panose="020B0604020202020204" charset="0"/>
                <a:cs typeface="Calibri"/>
              </a:rPr>
              <a:t>Een handeling die steeds terugkeert op een vast tijdstip of bij een bepaalde gelegenheid.</a:t>
            </a:r>
          </a:p>
          <a:p>
            <a:pPr marL="0" indent="0" rtl="0">
              <a:lnSpc>
                <a:spcPct val="100000"/>
              </a:lnSpc>
              <a:buNone/>
            </a:pPr>
            <a:endParaRPr lang="nl-NL" sz="8000" b="1" dirty="0">
              <a:cs typeface="Calibri"/>
            </a:endParaRPr>
          </a:p>
        </p:txBody>
      </p:sp>
    </p:spTree>
    <p:extLst>
      <p:ext uri="{BB962C8B-B14F-4D97-AF65-F5344CB8AC3E}">
        <p14:creationId xmlns:p14="http://schemas.microsoft.com/office/powerpoint/2010/main" val="14525527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nl-NL"/>
          </a:p>
        </p:txBody>
      </p:sp>
      <p:sp>
        <p:nvSpPr>
          <p:cNvPr id="3" name="Freeform 3"/>
          <p:cNvSpPr/>
          <p:nvPr/>
        </p:nvSpPr>
        <p:spPr>
          <a:xfrm rot="1085182" flipH="1">
            <a:off x="11999541" y="1090355"/>
            <a:ext cx="5118959" cy="4523299"/>
          </a:xfrm>
          <a:custGeom>
            <a:avLst/>
            <a:gdLst/>
            <a:ahLst/>
            <a:cxnLst/>
            <a:rect l="l" t="t" r="r" b="b"/>
            <a:pathLst>
              <a:path w="5118959" h="4523299">
                <a:moveTo>
                  <a:pt x="5118959" y="0"/>
                </a:moveTo>
                <a:lnTo>
                  <a:pt x="0" y="0"/>
                </a:lnTo>
                <a:lnTo>
                  <a:pt x="0" y="4523299"/>
                </a:lnTo>
                <a:lnTo>
                  <a:pt x="5118959" y="4523299"/>
                </a:lnTo>
                <a:lnTo>
                  <a:pt x="5118959"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grpSp>
        <p:nvGrpSpPr>
          <p:cNvPr id="4" name="Group 4"/>
          <p:cNvGrpSpPr/>
          <p:nvPr/>
        </p:nvGrpSpPr>
        <p:grpSpPr>
          <a:xfrm>
            <a:off x="2373749" y="1278176"/>
            <a:ext cx="13540501" cy="7730649"/>
            <a:chOff x="0" y="0"/>
            <a:chExt cx="18054002" cy="10307532"/>
          </a:xfrm>
        </p:grpSpPr>
        <p:grpSp>
          <p:nvGrpSpPr>
            <p:cNvPr id="5" name="Group 5"/>
            <p:cNvGrpSpPr/>
            <p:nvPr/>
          </p:nvGrpSpPr>
          <p:grpSpPr>
            <a:xfrm rot="-208414">
              <a:off x="259418" y="516605"/>
              <a:ext cx="17328616" cy="9088764"/>
              <a:chOff x="0" y="0"/>
              <a:chExt cx="3077638" cy="1614204"/>
            </a:xfrm>
          </p:grpSpPr>
          <p:sp>
            <p:nvSpPr>
              <p:cNvPr id="6" name="Freeform 6"/>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7" name="TextBox 7"/>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rot="191834">
              <a:off x="485416" y="742603"/>
              <a:ext cx="17328616" cy="9088764"/>
              <a:chOff x="0" y="0"/>
              <a:chExt cx="3077638" cy="1614204"/>
            </a:xfrm>
          </p:grpSpPr>
          <p:sp>
            <p:nvSpPr>
              <p:cNvPr id="9" name="Freeform 9"/>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0" name="TextBox 10"/>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rot="-66823">
              <a:off x="485416" y="742603"/>
              <a:ext cx="17328616" cy="9088764"/>
              <a:chOff x="0" y="0"/>
              <a:chExt cx="3077638" cy="1614204"/>
            </a:xfrm>
          </p:grpSpPr>
          <p:sp>
            <p:nvSpPr>
              <p:cNvPr id="12" name="Freeform 12"/>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3" name="TextBox 13"/>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485416" y="742603"/>
              <a:ext cx="17328616" cy="9088764"/>
              <a:chOff x="0" y="0"/>
              <a:chExt cx="3077638" cy="1614204"/>
            </a:xfrm>
          </p:grpSpPr>
          <p:sp>
            <p:nvSpPr>
              <p:cNvPr id="15" name="Freeform 15"/>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6" name="TextBox 16"/>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sp>
        <p:nvSpPr>
          <p:cNvPr id="17" name="TextBox 17"/>
          <p:cNvSpPr txBox="1"/>
          <p:nvPr/>
        </p:nvSpPr>
        <p:spPr>
          <a:xfrm>
            <a:off x="2651045" y="2226233"/>
            <a:ext cx="12985910" cy="1424942"/>
          </a:xfrm>
          <a:prstGeom prst="rect">
            <a:avLst/>
          </a:prstGeom>
        </p:spPr>
        <p:txBody>
          <a:bodyPr lIns="0" tIns="0" rIns="0" bIns="0" rtlCol="0" anchor="t">
            <a:spAutoFit/>
          </a:bodyPr>
          <a:lstStyle/>
          <a:p>
            <a:pPr algn="ctr">
              <a:lnSpc>
                <a:spcPts val="12599"/>
              </a:lnSpc>
            </a:pPr>
            <a:r>
              <a:rPr lang="en-US" sz="9000" dirty="0" err="1">
                <a:solidFill>
                  <a:srgbClr val="110E18"/>
                </a:solidFill>
                <a:latin typeface="Scripter"/>
              </a:rPr>
              <a:t>Doelen</a:t>
            </a:r>
            <a:r>
              <a:rPr lang="en-US" sz="9000" dirty="0">
                <a:solidFill>
                  <a:srgbClr val="110E18"/>
                </a:solidFill>
                <a:latin typeface="Scripter"/>
              </a:rPr>
              <a:t>:</a:t>
            </a:r>
          </a:p>
        </p:txBody>
      </p:sp>
      <p:sp>
        <p:nvSpPr>
          <p:cNvPr id="19" name="TextBox 19"/>
          <p:cNvSpPr txBox="1"/>
          <p:nvPr/>
        </p:nvSpPr>
        <p:spPr>
          <a:xfrm>
            <a:off x="2816121" y="4009674"/>
            <a:ext cx="12837495" cy="4172745"/>
          </a:xfrm>
          <a:prstGeom prst="rect">
            <a:avLst/>
          </a:prstGeom>
        </p:spPr>
        <p:txBody>
          <a:bodyPr lIns="0" tIns="0" rIns="0" bIns="0" rtlCol="0" anchor="t">
            <a:spAutoFit/>
          </a:bodyPr>
          <a:lstStyle/>
          <a:p>
            <a:pPr marL="1014726" lvl="1" indent="-507363">
              <a:lnSpc>
                <a:spcPts val="6579"/>
              </a:lnSpc>
              <a:buFont typeface="Arial"/>
              <a:buChar char="•"/>
            </a:pPr>
            <a:r>
              <a:rPr lang="nl-NL" sz="3600" dirty="0">
                <a:solidFill>
                  <a:srgbClr val="110E18"/>
                </a:solidFill>
                <a:latin typeface="Antic"/>
              </a:rPr>
              <a:t>De leerling kent het verschil tussen de binnen- en de buitenkant van levensbeschouwing.</a:t>
            </a:r>
          </a:p>
          <a:p>
            <a:pPr marL="1014726" lvl="1" indent="-507363">
              <a:lnSpc>
                <a:spcPts val="6579"/>
              </a:lnSpc>
              <a:buFont typeface="Arial"/>
              <a:buChar char="•"/>
            </a:pPr>
            <a:r>
              <a:rPr lang="nl-NL" sz="3600" dirty="0">
                <a:solidFill>
                  <a:srgbClr val="110E18"/>
                </a:solidFill>
                <a:latin typeface="Antic"/>
              </a:rPr>
              <a:t>De leerling kan verschillende manieren noemen waarop mensen hun levensbeschouwing naar buiten toe uitdragen. </a:t>
            </a:r>
            <a:br>
              <a:rPr lang="nl-NL" sz="1800" dirty="0">
                <a:effectLst/>
                <a:latin typeface="Aptos" panose="020B0004020202020204" pitchFamily="34" charset="0"/>
                <a:ea typeface="Aptos" panose="020B0004020202020204" pitchFamily="34" charset="0"/>
                <a:cs typeface="Times New Roman" panose="02020603050405020304" pitchFamily="18" charset="0"/>
              </a:rPr>
            </a:br>
            <a:endParaRPr lang="en-US" sz="4699" dirty="0">
              <a:solidFill>
                <a:srgbClr val="110E18"/>
              </a:solidFill>
              <a:latin typeface="Antic"/>
            </a:endParaRPr>
          </a:p>
        </p:txBody>
      </p:sp>
      <p:grpSp>
        <p:nvGrpSpPr>
          <p:cNvPr id="22" name="Group 22"/>
          <p:cNvGrpSpPr/>
          <p:nvPr/>
        </p:nvGrpSpPr>
        <p:grpSpPr>
          <a:xfrm rot="3146640">
            <a:off x="15750824" y="7754465"/>
            <a:ext cx="2382434" cy="2508718"/>
            <a:chOff x="0" y="0"/>
            <a:chExt cx="3176579" cy="3344957"/>
          </a:xfrm>
        </p:grpSpPr>
        <p:sp>
          <p:nvSpPr>
            <p:cNvPr id="23" name="Freeform 23"/>
            <p:cNvSpPr/>
            <p:nvPr/>
          </p:nvSpPr>
          <p:spPr>
            <a:xfrm rot="5871076">
              <a:off x="115178" y="56095"/>
              <a:ext cx="1314322" cy="1378057"/>
            </a:xfrm>
            <a:custGeom>
              <a:avLst/>
              <a:gdLst/>
              <a:ahLst/>
              <a:cxnLst/>
              <a:rect l="l" t="t" r="r" b="b"/>
              <a:pathLst>
                <a:path w="1314322" h="1378057">
                  <a:moveTo>
                    <a:pt x="0" y="0"/>
                  </a:moveTo>
                  <a:lnTo>
                    <a:pt x="1314322" y="0"/>
                  </a:lnTo>
                  <a:lnTo>
                    <a:pt x="1314322" y="1378057"/>
                  </a:lnTo>
                  <a:lnTo>
                    <a:pt x="0" y="137805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a:p>
          </p:txBody>
        </p:sp>
        <p:sp>
          <p:nvSpPr>
            <p:cNvPr id="24" name="Freeform 24"/>
            <p:cNvSpPr/>
            <p:nvPr/>
          </p:nvSpPr>
          <p:spPr>
            <a:xfrm rot="-9991959">
              <a:off x="1719858" y="1226379"/>
              <a:ext cx="1314322" cy="1378057"/>
            </a:xfrm>
            <a:custGeom>
              <a:avLst/>
              <a:gdLst/>
              <a:ahLst/>
              <a:cxnLst/>
              <a:rect l="l" t="t" r="r" b="b"/>
              <a:pathLst>
                <a:path w="1314322" h="1378057">
                  <a:moveTo>
                    <a:pt x="0" y="0"/>
                  </a:moveTo>
                  <a:lnTo>
                    <a:pt x="1314322" y="0"/>
                  </a:lnTo>
                  <a:lnTo>
                    <a:pt x="1314322" y="1378057"/>
                  </a:lnTo>
                  <a:lnTo>
                    <a:pt x="0" y="1378057"/>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nl-NL"/>
            </a:p>
          </p:txBody>
        </p:sp>
        <p:sp>
          <p:nvSpPr>
            <p:cNvPr id="25" name="Freeform 25"/>
            <p:cNvSpPr/>
            <p:nvPr/>
          </p:nvSpPr>
          <p:spPr>
            <a:xfrm rot="2245436">
              <a:off x="473625" y="1709367"/>
              <a:ext cx="1314322" cy="1378057"/>
            </a:xfrm>
            <a:custGeom>
              <a:avLst/>
              <a:gdLst/>
              <a:ahLst/>
              <a:cxnLst/>
              <a:rect l="l" t="t" r="r" b="b"/>
              <a:pathLst>
                <a:path w="1314322" h="1378057">
                  <a:moveTo>
                    <a:pt x="0" y="0"/>
                  </a:moveTo>
                  <a:lnTo>
                    <a:pt x="1314322" y="0"/>
                  </a:lnTo>
                  <a:lnTo>
                    <a:pt x="1314322" y="1378058"/>
                  </a:lnTo>
                  <a:lnTo>
                    <a:pt x="0" y="1378058"/>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nl-NL"/>
            </a:p>
          </p:txBody>
        </p:sp>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txBody>
          <a:bodyPr/>
          <a:lstStyle/>
          <a:p>
            <a:endParaRPr lang="nl-NL" dirty="0"/>
          </a:p>
        </p:txBody>
      </p:sp>
      <p:sp>
        <p:nvSpPr>
          <p:cNvPr id="6" name="Freeform 6"/>
          <p:cNvSpPr/>
          <p:nvPr/>
        </p:nvSpPr>
        <p:spPr>
          <a:xfrm rot="-5400000">
            <a:off x="3129634" y="2454517"/>
            <a:ext cx="5565686" cy="7974166"/>
          </a:xfrm>
          <a:custGeom>
            <a:avLst/>
            <a:gdLst/>
            <a:ahLst/>
            <a:cxnLst/>
            <a:rect l="l" t="t" r="r" b="b"/>
            <a:pathLst>
              <a:path w="5565686" h="7974166">
                <a:moveTo>
                  <a:pt x="0" y="0"/>
                </a:moveTo>
                <a:lnTo>
                  <a:pt x="5565686" y="0"/>
                </a:lnTo>
                <a:lnTo>
                  <a:pt x="5565686" y="7974167"/>
                </a:lnTo>
                <a:lnTo>
                  <a:pt x="0" y="7974167"/>
                </a:lnTo>
                <a:lnTo>
                  <a:pt x="0" y="0"/>
                </a:lnTo>
                <a:close/>
              </a:path>
            </a:pathLst>
          </a:custGeom>
          <a:blipFill>
            <a:blip r:embed="rId4">
              <a:extLst>
                <a:ext uri="{96DAC541-7B7A-43D3-8B79-37D633B846F1}">
                  <asvg:svgBlip xmlns:asvg="http://schemas.microsoft.com/office/drawing/2016/SVG/main" r:embed="rId5"/>
                </a:ext>
              </a:extLst>
            </a:blip>
            <a:stretch>
              <a:fillRect l="-519" r="-519"/>
            </a:stretch>
          </a:blipFill>
        </p:spPr>
        <p:txBody>
          <a:bodyPr/>
          <a:lstStyle/>
          <a:p>
            <a:endParaRPr lang="nl-NL"/>
          </a:p>
        </p:txBody>
      </p:sp>
      <p:sp>
        <p:nvSpPr>
          <p:cNvPr id="7" name="TextBox 7"/>
          <p:cNvSpPr txBox="1"/>
          <p:nvPr/>
        </p:nvSpPr>
        <p:spPr>
          <a:xfrm>
            <a:off x="3175855" y="4919203"/>
            <a:ext cx="5968145" cy="3191836"/>
          </a:xfrm>
          <a:prstGeom prst="rect">
            <a:avLst/>
          </a:prstGeom>
        </p:spPr>
        <p:txBody>
          <a:bodyPr lIns="0" tIns="0" rIns="0" bIns="0" rtlCol="0" anchor="t">
            <a:spAutoFit/>
          </a:bodyPr>
          <a:lstStyle/>
          <a:p>
            <a:pPr algn="ctr">
              <a:lnSpc>
                <a:spcPts val="6250"/>
              </a:lnSpc>
            </a:pPr>
            <a:r>
              <a:rPr lang="en-US" sz="5000" dirty="0" err="1">
                <a:solidFill>
                  <a:srgbClr val="000000"/>
                </a:solidFill>
                <a:latin typeface="Antic Bold"/>
              </a:rPr>
              <a:t>Schrijf</a:t>
            </a:r>
            <a:r>
              <a:rPr lang="en-US" sz="5000" dirty="0">
                <a:solidFill>
                  <a:srgbClr val="000000"/>
                </a:solidFill>
                <a:latin typeface="Antic Bold"/>
              </a:rPr>
              <a:t> </a:t>
            </a:r>
            <a:r>
              <a:rPr lang="en-US" sz="5000" dirty="0" err="1">
                <a:solidFill>
                  <a:srgbClr val="000000"/>
                </a:solidFill>
                <a:latin typeface="Antic Bold"/>
              </a:rPr>
              <a:t>drie</a:t>
            </a:r>
            <a:r>
              <a:rPr lang="en-US" sz="5000" dirty="0">
                <a:solidFill>
                  <a:srgbClr val="000000"/>
                </a:solidFill>
                <a:latin typeface="Antic Bold"/>
              </a:rPr>
              <a:t> </a:t>
            </a:r>
            <a:r>
              <a:rPr lang="en-US" sz="5000" dirty="0" err="1">
                <a:solidFill>
                  <a:srgbClr val="000000"/>
                </a:solidFill>
                <a:latin typeface="Antic Bold"/>
              </a:rPr>
              <a:t>rituelen</a:t>
            </a:r>
            <a:r>
              <a:rPr lang="en-US" sz="5000" dirty="0">
                <a:solidFill>
                  <a:srgbClr val="000000"/>
                </a:solidFill>
                <a:latin typeface="Antic Bold"/>
              </a:rPr>
              <a:t> </a:t>
            </a:r>
          </a:p>
          <a:p>
            <a:pPr algn="ctr">
              <a:lnSpc>
                <a:spcPts val="6250"/>
              </a:lnSpc>
            </a:pPr>
            <a:r>
              <a:rPr lang="en-US" sz="5000" dirty="0">
                <a:solidFill>
                  <a:srgbClr val="000000"/>
                </a:solidFill>
                <a:latin typeface="Antic Bold"/>
              </a:rPr>
              <a:t>op die </a:t>
            </a:r>
            <a:r>
              <a:rPr lang="en-US" sz="5000" dirty="0" err="1">
                <a:solidFill>
                  <a:srgbClr val="000000"/>
                </a:solidFill>
                <a:latin typeface="Antic Bold"/>
              </a:rPr>
              <a:t>jij</a:t>
            </a:r>
            <a:r>
              <a:rPr lang="en-US" sz="5000" dirty="0">
                <a:solidFill>
                  <a:srgbClr val="000000"/>
                </a:solidFill>
                <a:latin typeface="Antic Bold"/>
              </a:rPr>
              <a:t> </a:t>
            </a:r>
            <a:r>
              <a:rPr lang="en-US" sz="5000" dirty="0" err="1">
                <a:solidFill>
                  <a:srgbClr val="000000"/>
                </a:solidFill>
                <a:latin typeface="Antic Bold"/>
              </a:rPr>
              <a:t>zelf</a:t>
            </a:r>
            <a:r>
              <a:rPr lang="en-US" sz="5000" dirty="0">
                <a:solidFill>
                  <a:srgbClr val="000000"/>
                </a:solidFill>
                <a:latin typeface="Antic Bold"/>
              </a:rPr>
              <a:t> </a:t>
            </a:r>
            <a:r>
              <a:rPr lang="en-US" sz="5000" dirty="0" err="1">
                <a:solidFill>
                  <a:srgbClr val="000000"/>
                </a:solidFill>
                <a:latin typeface="Antic Bold"/>
              </a:rPr>
              <a:t>hebt</a:t>
            </a:r>
            <a:r>
              <a:rPr lang="en-US" sz="5000" dirty="0">
                <a:solidFill>
                  <a:srgbClr val="000000"/>
                </a:solidFill>
                <a:latin typeface="Antic Bold"/>
              </a:rPr>
              <a:t>.</a:t>
            </a:r>
          </a:p>
          <a:p>
            <a:pPr algn="ctr">
              <a:lnSpc>
                <a:spcPts val="6250"/>
              </a:lnSpc>
            </a:pPr>
            <a:endParaRPr lang="en-US" sz="5000" dirty="0">
              <a:solidFill>
                <a:srgbClr val="000000"/>
              </a:solidFill>
              <a:latin typeface="Antic Bold"/>
            </a:endParaRPr>
          </a:p>
          <a:p>
            <a:pPr algn="ctr">
              <a:lnSpc>
                <a:spcPts val="6250"/>
              </a:lnSpc>
            </a:pPr>
            <a:r>
              <a:rPr lang="en-US" sz="3600" dirty="0">
                <a:solidFill>
                  <a:srgbClr val="000000"/>
                </a:solidFill>
                <a:latin typeface="Antic Bold"/>
              </a:rPr>
              <a:t>Let op de </a:t>
            </a:r>
            <a:r>
              <a:rPr lang="en-US" sz="3600" dirty="0" err="1">
                <a:solidFill>
                  <a:srgbClr val="000000"/>
                </a:solidFill>
                <a:latin typeface="Antic Bold"/>
              </a:rPr>
              <a:t>definitie</a:t>
            </a:r>
            <a:r>
              <a:rPr lang="en-US" sz="3600" dirty="0">
                <a:solidFill>
                  <a:srgbClr val="000000"/>
                </a:solidFill>
                <a:latin typeface="Antic Bold"/>
              </a:rPr>
              <a:t>!</a:t>
            </a:r>
            <a:endParaRPr lang="en-US" sz="3600" dirty="0">
              <a:solidFill>
                <a:srgbClr val="000000"/>
              </a:solidFill>
              <a:latin typeface="Antic"/>
            </a:endParaRPr>
          </a:p>
        </p:txBody>
      </p:sp>
      <p:grpSp>
        <p:nvGrpSpPr>
          <p:cNvPr id="8" name="Group 8"/>
          <p:cNvGrpSpPr/>
          <p:nvPr/>
        </p:nvGrpSpPr>
        <p:grpSpPr>
          <a:xfrm>
            <a:off x="642546" y="813064"/>
            <a:ext cx="17035072" cy="1800486"/>
            <a:chOff x="0" y="0"/>
            <a:chExt cx="4486603" cy="474202"/>
          </a:xfrm>
        </p:grpSpPr>
        <p:sp>
          <p:nvSpPr>
            <p:cNvPr id="9" name="Freeform 9"/>
            <p:cNvSpPr/>
            <p:nvPr/>
          </p:nvSpPr>
          <p:spPr>
            <a:xfrm>
              <a:off x="0" y="0"/>
              <a:ext cx="4486603" cy="474202"/>
            </a:xfrm>
            <a:custGeom>
              <a:avLst/>
              <a:gdLst/>
              <a:ahLst/>
              <a:cxnLst/>
              <a:rect l="l" t="t" r="r" b="b"/>
              <a:pathLst>
                <a:path w="4486603" h="474202">
                  <a:moveTo>
                    <a:pt x="4486603" y="0"/>
                  </a:moveTo>
                  <a:lnTo>
                    <a:pt x="0" y="0"/>
                  </a:lnTo>
                  <a:lnTo>
                    <a:pt x="101600" y="237101"/>
                  </a:lnTo>
                  <a:lnTo>
                    <a:pt x="0" y="474202"/>
                  </a:lnTo>
                  <a:lnTo>
                    <a:pt x="4486603" y="474202"/>
                  </a:lnTo>
                  <a:lnTo>
                    <a:pt x="4385003" y="237101"/>
                  </a:lnTo>
                  <a:lnTo>
                    <a:pt x="4486603" y="0"/>
                  </a:lnTo>
                  <a:close/>
                </a:path>
              </a:pathLst>
            </a:custGeom>
            <a:solidFill>
              <a:srgbClr val="3D4984"/>
            </a:solidFill>
          </p:spPr>
          <p:txBody>
            <a:bodyPr/>
            <a:lstStyle/>
            <a:p>
              <a:endParaRPr lang="nl-NL"/>
            </a:p>
          </p:txBody>
        </p:sp>
        <p:sp>
          <p:nvSpPr>
            <p:cNvPr id="10" name="TextBox 10"/>
            <p:cNvSpPr txBox="1"/>
            <p:nvPr/>
          </p:nvSpPr>
          <p:spPr>
            <a:xfrm>
              <a:off x="88900" y="-38100"/>
              <a:ext cx="4308803" cy="512302"/>
            </a:xfrm>
            <a:prstGeom prst="rect">
              <a:avLst/>
            </a:prstGeom>
          </p:spPr>
          <p:txBody>
            <a:bodyPr lIns="50800" tIns="50800" rIns="50800" bIns="50800" rtlCol="0" anchor="ctr"/>
            <a:lstStyle/>
            <a:p>
              <a:pPr algn="ctr">
                <a:lnSpc>
                  <a:spcPts val="2748"/>
                </a:lnSpc>
              </a:pPr>
              <a:endParaRPr/>
            </a:p>
          </p:txBody>
        </p:sp>
      </p:grpSp>
      <p:sp>
        <p:nvSpPr>
          <p:cNvPr id="11" name="TextBox 11"/>
          <p:cNvSpPr txBox="1"/>
          <p:nvPr/>
        </p:nvSpPr>
        <p:spPr>
          <a:xfrm>
            <a:off x="1028700" y="894869"/>
            <a:ext cx="16230600" cy="1583254"/>
          </a:xfrm>
          <a:prstGeom prst="rect">
            <a:avLst/>
          </a:prstGeom>
        </p:spPr>
        <p:txBody>
          <a:bodyPr lIns="0" tIns="0" rIns="0" bIns="0" rtlCol="0" anchor="t">
            <a:spAutoFit/>
          </a:bodyPr>
          <a:lstStyle/>
          <a:p>
            <a:pPr algn="ctr">
              <a:lnSpc>
                <a:spcPts val="13999"/>
              </a:lnSpc>
            </a:pPr>
            <a:r>
              <a:rPr lang="en-US" sz="9999" dirty="0" err="1">
                <a:solidFill>
                  <a:srgbClr val="FFFFFF"/>
                </a:solidFill>
                <a:latin typeface="Scripter"/>
              </a:rPr>
              <a:t>Doen</a:t>
            </a:r>
            <a:r>
              <a:rPr lang="en-US" sz="9999" dirty="0">
                <a:solidFill>
                  <a:srgbClr val="FFFFFF"/>
                </a:solidFill>
                <a:latin typeface="Scripter"/>
              </a:rPr>
              <a:t> </a:t>
            </a:r>
            <a:r>
              <a:rPr lang="en-US" sz="9999" dirty="0" err="1">
                <a:solidFill>
                  <a:srgbClr val="FFFFFF"/>
                </a:solidFill>
                <a:latin typeface="Scripter"/>
              </a:rPr>
              <a:t>en</a:t>
            </a:r>
            <a:r>
              <a:rPr lang="en-US" sz="9999" dirty="0">
                <a:solidFill>
                  <a:srgbClr val="FFFFFF"/>
                </a:solidFill>
                <a:latin typeface="Scripter"/>
              </a:rPr>
              <a:t> </a:t>
            </a:r>
            <a:r>
              <a:rPr lang="en-US" sz="9999" dirty="0" err="1">
                <a:solidFill>
                  <a:srgbClr val="FFFFFF"/>
                </a:solidFill>
                <a:latin typeface="Scripter"/>
              </a:rPr>
              <a:t>delen</a:t>
            </a:r>
            <a:endParaRPr lang="en-US" sz="9999" dirty="0">
              <a:solidFill>
                <a:srgbClr val="FFFFFF"/>
              </a:solidFill>
              <a:latin typeface="Scripter"/>
            </a:endParaRPr>
          </a:p>
        </p:txBody>
      </p:sp>
      <p:sp>
        <p:nvSpPr>
          <p:cNvPr id="15" name="Freeform 15"/>
          <p:cNvSpPr/>
          <p:nvPr/>
        </p:nvSpPr>
        <p:spPr>
          <a:xfrm rot="-10800000">
            <a:off x="14655410" y="7149579"/>
            <a:ext cx="3946039" cy="4016325"/>
          </a:xfrm>
          <a:custGeom>
            <a:avLst/>
            <a:gdLst/>
            <a:ahLst/>
            <a:cxnLst/>
            <a:rect l="l" t="t" r="r" b="b"/>
            <a:pathLst>
              <a:path w="3946039" h="4016325">
                <a:moveTo>
                  <a:pt x="0" y="0"/>
                </a:moveTo>
                <a:lnTo>
                  <a:pt x="3946039" y="0"/>
                </a:lnTo>
                <a:lnTo>
                  <a:pt x="3946039" y="4016324"/>
                </a:lnTo>
                <a:lnTo>
                  <a:pt x="0" y="40163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nl-NL"/>
          </a:p>
        </p:txBody>
      </p:sp>
      <p:sp>
        <p:nvSpPr>
          <p:cNvPr id="16" name="Freeform 13">
            <a:extLst>
              <a:ext uri="{FF2B5EF4-FFF2-40B4-BE49-F238E27FC236}">
                <a16:creationId xmlns:a16="http://schemas.microsoft.com/office/drawing/2014/main" id="{9A44F34B-0C62-8016-24ED-88A95486A791}"/>
              </a:ext>
            </a:extLst>
          </p:cNvPr>
          <p:cNvSpPr/>
          <p:nvPr/>
        </p:nvSpPr>
        <p:spPr>
          <a:xfrm>
            <a:off x="12040954" y="3210585"/>
            <a:ext cx="4177065" cy="3706196"/>
          </a:xfrm>
          <a:custGeom>
            <a:avLst/>
            <a:gdLst/>
            <a:ahLst/>
            <a:cxnLst/>
            <a:rect l="l" t="t" r="r" b="b"/>
            <a:pathLst>
              <a:path w="4177065" h="3706196">
                <a:moveTo>
                  <a:pt x="0" y="0"/>
                </a:moveTo>
                <a:lnTo>
                  <a:pt x="4177065" y="0"/>
                </a:lnTo>
                <a:lnTo>
                  <a:pt x="4177065" y="3706196"/>
                </a:lnTo>
                <a:lnTo>
                  <a:pt x="0" y="3706196"/>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nl-NL"/>
          </a:p>
        </p:txBody>
      </p:sp>
      <p:sp>
        <p:nvSpPr>
          <p:cNvPr id="17" name="Freeform 7">
            <a:extLst>
              <a:ext uri="{FF2B5EF4-FFF2-40B4-BE49-F238E27FC236}">
                <a16:creationId xmlns:a16="http://schemas.microsoft.com/office/drawing/2014/main" id="{6EE53BD8-A3F9-CE03-41DC-79D30C571D12}"/>
              </a:ext>
            </a:extLst>
          </p:cNvPr>
          <p:cNvSpPr/>
          <p:nvPr/>
        </p:nvSpPr>
        <p:spPr>
          <a:xfrm>
            <a:off x="15525987" y="1161104"/>
            <a:ext cx="1102442" cy="1104406"/>
          </a:xfrm>
          <a:custGeom>
            <a:avLst/>
            <a:gdLst/>
            <a:ahLst/>
            <a:cxnLst/>
            <a:rect l="l" t="t" r="r" b="b"/>
            <a:pathLst>
              <a:path w="4618371" h="5070068">
                <a:moveTo>
                  <a:pt x="0" y="0"/>
                </a:moveTo>
                <a:lnTo>
                  <a:pt x="4618371" y="0"/>
                </a:lnTo>
                <a:lnTo>
                  <a:pt x="4618371" y="5070068"/>
                </a:lnTo>
                <a:lnTo>
                  <a:pt x="0" y="5070068"/>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nl-NL"/>
          </a:p>
        </p:txBody>
      </p:sp>
    </p:spTree>
    <p:extLst>
      <p:ext uri="{BB962C8B-B14F-4D97-AF65-F5344CB8AC3E}">
        <p14:creationId xmlns:p14="http://schemas.microsoft.com/office/powerpoint/2010/main" val="232743533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txBody>
          <a:bodyPr/>
          <a:lstStyle/>
          <a:p>
            <a:endParaRPr lang="nl-NL"/>
          </a:p>
        </p:txBody>
      </p:sp>
      <p:grpSp>
        <p:nvGrpSpPr>
          <p:cNvPr id="3" name="Group 3"/>
          <p:cNvGrpSpPr/>
          <p:nvPr/>
        </p:nvGrpSpPr>
        <p:grpSpPr>
          <a:xfrm>
            <a:off x="642546" y="682061"/>
            <a:ext cx="17002907" cy="1800486"/>
            <a:chOff x="0" y="0"/>
            <a:chExt cx="4478132" cy="474202"/>
          </a:xfrm>
        </p:grpSpPr>
        <p:sp>
          <p:nvSpPr>
            <p:cNvPr id="4" name="Freeform 4"/>
            <p:cNvSpPr/>
            <p:nvPr/>
          </p:nvSpPr>
          <p:spPr>
            <a:xfrm>
              <a:off x="0" y="0"/>
              <a:ext cx="4478132" cy="474202"/>
            </a:xfrm>
            <a:custGeom>
              <a:avLst/>
              <a:gdLst/>
              <a:ahLst/>
              <a:cxnLst/>
              <a:rect l="l" t="t" r="r" b="b"/>
              <a:pathLst>
                <a:path w="4478132" h="474202">
                  <a:moveTo>
                    <a:pt x="4478132" y="0"/>
                  </a:moveTo>
                  <a:lnTo>
                    <a:pt x="0" y="0"/>
                  </a:lnTo>
                  <a:lnTo>
                    <a:pt x="101600" y="237101"/>
                  </a:lnTo>
                  <a:lnTo>
                    <a:pt x="0" y="474202"/>
                  </a:lnTo>
                  <a:lnTo>
                    <a:pt x="4478132" y="474202"/>
                  </a:lnTo>
                  <a:lnTo>
                    <a:pt x="4376532" y="237101"/>
                  </a:lnTo>
                  <a:lnTo>
                    <a:pt x="4478132" y="0"/>
                  </a:lnTo>
                  <a:close/>
                </a:path>
              </a:pathLst>
            </a:custGeom>
            <a:solidFill>
              <a:srgbClr val="3D4984"/>
            </a:solidFill>
          </p:spPr>
          <p:txBody>
            <a:bodyPr/>
            <a:lstStyle/>
            <a:p>
              <a:endParaRPr lang="nl-NL"/>
            </a:p>
          </p:txBody>
        </p:sp>
        <p:sp>
          <p:nvSpPr>
            <p:cNvPr id="5" name="TextBox 5"/>
            <p:cNvSpPr txBox="1"/>
            <p:nvPr/>
          </p:nvSpPr>
          <p:spPr>
            <a:xfrm>
              <a:off x="88900" y="-38100"/>
              <a:ext cx="4300332" cy="512302"/>
            </a:xfrm>
            <a:prstGeom prst="rect">
              <a:avLst/>
            </a:prstGeom>
          </p:spPr>
          <p:txBody>
            <a:bodyPr lIns="50800" tIns="50800" rIns="50800" bIns="50800" rtlCol="0" anchor="ctr"/>
            <a:lstStyle/>
            <a:p>
              <a:pPr algn="ctr">
                <a:lnSpc>
                  <a:spcPts val="2748"/>
                </a:lnSpc>
              </a:pPr>
              <a:endParaRPr/>
            </a:p>
          </p:txBody>
        </p:sp>
      </p:grpSp>
      <p:sp>
        <p:nvSpPr>
          <p:cNvPr id="7" name="Freeform 7"/>
          <p:cNvSpPr/>
          <p:nvPr/>
        </p:nvSpPr>
        <p:spPr>
          <a:xfrm>
            <a:off x="10794568" y="3086100"/>
            <a:ext cx="5788082" cy="4114800"/>
          </a:xfrm>
          <a:custGeom>
            <a:avLst/>
            <a:gdLst/>
            <a:ahLst/>
            <a:cxnLst/>
            <a:rect l="l" t="t" r="r" b="b"/>
            <a:pathLst>
              <a:path w="5788082" h="4114800">
                <a:moveTo>
                  <a:pt x="0" y="0"/>
                </a:moveTo>
                <a:lnTo>
                  <a:pt x="5788082" y="0"/>
                </a:lnTo>
                <a:lnTo>
                  <a:pt x="5788082"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nl-NL"/>
          </a:p>
        </p:txBody>
      </p:sp>
      <p:sp>
        <p:nvSpPr>
          <p:cNvPr id="8" name="TextBox 8"/>
          <p:cNvSpPr txBox="1"/>
          <p:nvPr/>
        </p:nvSpPr>
        <p:spPr>
          <a:xfrm>
            <a:off x="1028700" y="733425"/>
            <a:ext cx="16230600" cy="1583254"/>
          </a:xfrm>
          <a:prstGeom prst="rect">
            <a:avLst/>
          </a:prstGeom>
        </p:spPr>
        <p:txBody>
          <a:bodyPr lIns="0" tIns="0" rIns="0" bIns="0" rtlCol="0" anchor="t">
            <a:spAutoFit/>
          </a:bodyPr>
          <a:lstStyle/>
          <a:p>
            <a:pPr algn="ctr">
              <a:lnSpc>
                <a:spcPts val="13999"/>
              </a:lnSpc>
            </a:pPr>
            <a:r>
              <a:rPr lang="en-US" sz="9999" dirty="0" err="1">
                <a:solidFill>
                  <a:srgbClr val="FFFFFF"/>
                </a:solidFill>
                <a:latin typeface="Scripter"/>
              </a:rPr>
              <a:t>Samen</a:t>
            </a:r>
            <a:r>
              <a:rPr lang="en-US" sz="9999" dirty="0">
                <a:solidFill>
                  <a:srgbClr val="FFFFFF"/>
                </a:solidFill>
                <a:latin typeface="Scripter"/>
              </a:rPr>
              <a:t> </a:t>
            </a:r>
            <a:r>
              <a:rPr lang="en-US" sz="9999" dirty="0" err="1">
                <a:solidFill>
                  <a:srgbClr val="FFFFFF"/>
                </a:solidFill>
                <a:latin typeface="Scripter"/>
              </a:rPr>
              <a:t>denken</a:t>
            </a:r>
            <a:endParaRPr lang="en-US" sz="9999" dirty="0">
              <a:solidFill>
                <a:srgbClr val="FFFFFF"/>
              </a:solidFill>
              <a:latin typeface="Scripter"/>
            </a:endParaRPr>
          </a:p>
        </p:txBody>
      </p:sp>
      <p:sp>
        <p:nvSpPr>
          <p:cNvPr id="9" name="Freeform 9"/>
          <p:cNvSpPr/>
          <p:nvPr/>
        </p:nvSpPr>
        <p:spPr>
          <a:xfrm rot="-5400000">
            <a:off x="3129634" y="2454517"/>
            <a:ext cx="5565686" cy="7974166"/>
          </a:xfrm>
          <a:custGeom>
            <a:avLst/>
            <a:gdLst/>
            <a:ahLst/>
            <a:cxnLst/>
            <a:rect l="l" t="t" r="r" b="b"/>
            <a:pathLst>
              <a:path w="5565686" h="7974166">
                <a:moveTo>
                  <a:pt x="0" y="0"/>
                </a:moveTo>
                <a:lnTo>
                  <a:pt x="5565686" y="0"/>
                </a:lnTo>
                <a:lnTo>
                  <a:pt x="5565686" y="7974167"/>
                </a:lnTo>
                <a:lnTo>
                  <a:pt x="0" y="7974167"/>
                </a:lnTo>
                <a:lnTo>
                  <a:pt x="0" y="0"/>
                </a:lnTo>
                <a:close/>
              </a:path>
            </a:pathLst>
          </a:custGeom>
          <a:blipFill>
            <a:blip r:embed="rId6">
              <a:extLst>
                <a:ext uri="{96DAC541-7B7A-43D3-8B79-37D633B846F1}">
                  <asvg:svgBlip xmlns:asvg="http://schemas.microsoft.com/office/drawing/2016/SVG/main" r:embed="rId7"/>
                </a:ext>
              </a:extLst>
            </a:blip>
            <a:stretch>
              <a:fillRect l="-519" r="-519"/>
            </a:stretch>
          </a:blipFill>
        </p:spPr>
        <p:txBody>
          <a:bodyPr/>
          <a:lstStyle/>
          <a:p>
            <a:endParaRPr lang="nl-NL"/>
          </a:p>
        </p:txBody>
      </p:sp>
      <p:sp>
        <p:nvSpPr>
          <p:cNvPr id="10" name="TextBox 10"/>
          <p:cNvSpPr txBox="1"/>
          <p:nvPr/>
        </p:nvSpPr>
        <p:spPr>
          <a:xfrm>
            <a:off x="2815888" y="4231311"/>
            <a:ext cx="6556180" cy="4426148"/>
          </a:xfrm>
          <a:prstGeom prst="rect">
            <a:avLst/>
          </a:prstGeom>
        </p:spPr>
        <p:txBody>
          <a:bodyPr lIns="0" tIns="0" rIns="0" bIns="0" rtlCol="0" anchor="t">
            <a:spAutoFit/>
          </a:bodyPr>
          <a:lstStyle/>
          <a:p>
            <a:pPr algn="ctr">
              <a:lnSpc>
                <a:spcPts val="7000"/>
              </a:lnSpc>
            </a:pPr>
            <a:r>
              <a:rPr lang="en-US" sz="5000" dirty="0" err="1">
                <a:solidFill>
                  <a:srgbClr val="000000"/>
                </a:solidFill>
                <a:latin typeface="Antic Bold"/>
              </a:rPr>
              <a:t>Probeer</a:t>
            </a:r>
            <a:r>
              <a:rPr lang="en-US" sz="5000" dirty="0">
                <a:solidFill>
                  <a:srgbClr val="000000"/>
                </a:solidFill>
                <a:latin typeface="Antic Bold"/>
              </a:rPr>
              <a:t> met </a:t>
            </a:r>
            <a:r>
              <a:rPr lang="en-US" sz="5000" dirty="0" err="1">
                <a:solidFill>
                  <a:srgbClr val="000000"/>
                </a:solidFill>
                <a:latin typeface="Antic Bold"/>
              </a:rPr>
              <a:t>zijn</a:t>
            </a:r>
            <a:r>
              <a:rPr lang="en-US" sz="5000" dirty="0">
                <a:solidFill>
                  <a:srgbClr val="000000"/>
                </a:solidFill>
                <a:latin typeface="Antic Bold"/>
              </a:rPr>
              <a:t> </a:t>
            </a:r>
            <a:r>
              <a:rPr lang="en-US" sz="5000" dirty="0" err="1">
                <a:solidFill>
                  <a:srgbClr val="000000"/>
                </a:solidFill>
                <a:latin typeface="Antic Bold"/>
              </a:rPr>
              <a:t>tweëen</a:t>
            </a:r>
            <a:r>
              <a:rPr lang="en-US" sz="5000" dirty="0">
                <a:solidFill>
                  <a:srgbClr val="000000"/>
                </a:solidFill>
                <a:latin typeface="Antic Bold"/>
              </a:rPr>
              <a:t> </a:t>
            </a:r>
            <a:r>
              <a:rPr lang="en-US" sz="5000" dirty="0" err="1">
                <a:solidFill>
                  <a:srgbClr val="000000"/>
                </a:solidFill>
                <a:latin typeface="Antic Bold"/>
              </a:rPr>
              <a:t>te</a:t>
            </a:r>
            <a:r>
              <a:rPr lang="en-US" sz="5000" dirty="0">
                <a:solidFill>
                  <a:srgbClr val="000000"/>
                </a:solidFill>
                <a:latin typeface="Antic Bold"/>
              </a:rPr>
              <a:t> </a:t>
            </a:r>
            <a:r>
              <a:rPr lang="en-US" sz="5000" dirty="0" err="1">
                <a:solidFill>
                  <a:srgbClr val="000000"/>
                </a:solidFill>
                <a:latin typeface="Antic Bold"/>
              </a:rPr>
              <a:t>bedenken</a:t>
            </a:r>
            <a:r>
              <a:rPr lang="en-US" sz="5000" dirty="0">
                <a:solidFill>
                  <a:srgbClr val="000000"/>
                </a:solidFill>
                <a:latin typeface="Antic Bold"/>
              </a:rPr>
              <a:t> </a:t>
            </a:r>
            <a:r>
              <a:rPr lang="en-US" sz="5000" dirty="0" err="1">
                <a:solidFill>
                  <a:srgbClr val="000000"/>
                </a:solidFill>
                <a:latin typeface="Antic Bold"/>
              </a:rPr>
              <a:t>waarom</a:t>
            </a:r>
            <a:r>
              <a:rPr lang="en-US" sz="5000" dirty="0">
                <a:solidFill>
                  <a:srgbClr val="000000"/>
                </a:solidFill>
                <a:latin typeface="Antic Bold"/>
              </a:rPr>
              <a:t> </a:t>
            </a:r>
            <a:r>
              <a:rPr lang="en-US" sz="5000" dirty="0" err="1">
                <a:solidFill>
                  <a:srgbClr val="000000"/>
                </a:solidFill>
                <a:latin typeface="Antic Bold"/>
              </a:rPr>
              <a:t>mensen</a:t>
            </a:r>
            <a:r>
              <a:rPr lang="en-US" sz="5000" dirty="0">
                <a:solidFill>
                  <a:srgbClr val="000000"/>
                </a:solidFill>
                <a:latin typeface="Antic Bold"/>
              </a:rPr>
              <a:t> </a:t>
            </a:r>
            <a:r>
              <a:rPr lang="en-US" sz="5000" dirty="0" err="1">
                <a:solidFill>
                  <a:srgbClr val="000000"/>
                </a:solidFill>
                <a:latin typeface="Antic Bold"/>
              </a:rPr>
              <a:t>rituelen</a:t>
            </a:r>
            <a:r>
              <a:rPr lang="en-US" sz="5000" dirty="0">
                <a:solidFill>
                  <a:srgbClr val="000000"/>
                </a:solidFill>
                <a:latin typeface="Antic Bold"/>
              </a:rPr>
              <a:t> </a:t>
            </a:r>
            <a:r>
              <a:rPr lang="en-US" sz="5000" dirty="0" err="1">
                <a:solidFill>
                  <a:srgbClr val="000000"/>
                </a:solidFill>
                <a:latin typeface="Antic Bold"/>
              </a:rPr>
              <a:t>hebben</a:t>
            </a:r>
            <a:r>
              <a:rPr lang="en-US" sz="5000" dirty="0">
                <a:solidFill>
                  <a:srgbClr val="000000"/>
                </a:solidFill>
                <a:latin typeface="Antic Bold"/>
              </a:rPr>
              <a:t>.</a:t>
            </a:r>
          </a:p>
          <a:p>
            <a:pPr algn="ctr">
              <a:lnSpc>
                <a:spcPts val="7000"/>
              </a:lnSpc>
            </a:pPr>
            <a:r>
              <a:rPr lang="en-US" sz="3200" dirty="0">
                <a:solidFill>
                  <a:srgbClr val="000000"/>
                </a:solidFill>
                <a:latin typeface="Antic Bold"/>
              </a:rPr>
              <a:t>(</a:t>
            </a:r>
            <a:r>
              <a:rPr lang="en-US" sz="3200" dirty="0" err="1">
                <a:solidFill>
                  <a:srgbClr val="000000"/>
                </a:solidFill>
                <a:latin typeface="Antic Bold"/>
              </a:rPr>
              <a:t>Schrijf</a:t>
            </a:r>
            <a:r>
              <a:rPr lang="en-US" sz="3200" dirty="0">
                <a:solidFill>
                  <a:srgbClr val="000000"/>
                </a:solidFill>
                <a:latin typeface="Antic Bold"/>
              </a:rPr>
              <a:t> </a:t>
            </a:r>
            <a:r>
              <a:rPr lang="en-US" sz="3200" dirty="0" err="1">
                <a:solidFill>
                  <a:srgbClr val="000000"/>
                </a:solidFill>
                <a:latin typeface="Antic Bold"/>
              </a:rPr>
              <a:t>dat</a:t>
            </a:r>
            <a:r>
              <a:rPr lang="en-US" sz="3200" dirty="0">
                <a:solidFill>
                  <a:srgbClr val="000000"/>
                </a:solidFill>
                <a:latin typeface="Antic Bold"/>
              </a:rPr>
              <a:t> </a:t>
            </a:r>
            <a:r>
              <a:rPr lang="en-US" sz="3200" dirty="0" err="1">
                <a:solidFill>
                  <a:srgbClr val="000000"/>
                </a:solidFill>
                <a:latin typeface="Antic Bold"/>
              </a:rPr>
              <a:t>ook</a:t>
            </a:r>
            <a:r>
              <a:rPr lang="en-US" sz="3200" dirty="0">
                <a:solidFill>
                  <a:srgbClr val="000000"/>
                </a:solidFill>
                <a:latin typeface="Antic Bold"/>
              </a:rPr>
              <a:t> op!)</a:t>
            </a:r>
          </a:p>
        </p:txBody>
      </p:sp>
      <p:sp>
        <p:nvSpPr>
          <p:cNvPr id="11" name="Freeform 7">
            <a:extLst>
              <a:ext uri="{FF2B5EF4-FFF2-40B4-BE49-F238E27FC236}">
                <a16:creationId xmlns:a16="http://schemas.microsoft.com/office/drawing/2014/main" id="{86EAF480-2243-8B91-A602-9A3640C89F18}"/>
              </a:ext>
            </a:extLst>
          </p:cNvPr>
          <p:cNvSpPr/>
          <p:nvPr/>
        </p:nvSpPr>
        <p:spPr>
          <a:xfrm>
            <a:off x="15246482" y="983275"/>
            <a:ext cx="1102442" cy="1104406"/>
          </a:xfrm>
          <a:custGeom>
            <a:avLst/>
            <a:gdLst/>
            <a:ahLst/>
            <a:cxnLst/>
            <a:rect l="l" t="t" r="r" b="b"/>
            <a:pathLst>
              <a:path w="4618371" h="5070068">
                <a:moveTo>
                  <a:pt x="0" y="0"/>
                </a:moveTo>
                <a:lnTo>
                  <a:pt x="4618371" y="0"/>
                </a:lnTo>
                <a:lnTo>
                  <a:pt x="4618371" y="5070068"/>
                </a:lnTo>
                <a:lnTo>
                  <a:pt x="0" y="5070068"/>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nl-NL"/>
          </a:p>
        </p:txBody>
      </p:sp>
      <p:sp>
        <p:nvSpPr>
          <p:cNvPr id="12" name="Freeform 7">
            <a:extLst>
              <a:ext uri="{FF2B5EF4-FFF2-40B4-BE49-F238E27FC236}">
                <a16:creationId xmlns:a16="http://schemas.microsoft.com/office/drawing/2014/main" id="{563CAABB-0CAB-881B-76F2-F620BD376014}"/>
              </a:ext>
            </a:extLst>
          </p:cNvPr>
          <p:cNvSpPr/>
          <p:nvPr/>
        </p:nvSpPr>
        <p:spPr>
          <a:xfrm>
            <a:off x="15774408" y="987173"/>
            <a:ext cx="1102442" cy="1104406"/>
          </a:xfrm>
          <a:custGeom>
            <a:avLst/>
            <a:gdLst/>
            <a:ahLst/>
            <a:cxnLst/>
            <a:rect l="l" t="t" r="r" b="b"/>
            <a:pathLst>
              <a:path w="4618371" h="5070068">
                <a:moveTo>
                  <a:pt x="0" y="0"/>
                </a:moveTo>
                <a:lnTo>
                  <a:pt x="4618371" y="0"/>
                </a:lnTo>
                <a:lnTo>
                  <a:pt x="4618371" y="5070068"/>
                </a:lnTo>
                <a:lnTo>
                  <a:pt x="0" y="5070068"/>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nl-NL"/>
          </a:p>
        </p:txBody>
      </p:sp>
      <p:pic>
        <p:nvPicPr>
          <p:cNvPr id="14" name="Afbeelding 13" descr="Afbeelding met Graphics, creativiteit&#10;&#10;Automatisch gegenereerde beschrijving">
            <a:extLst>
              <a:ext uri="{FF2B5EF4-FFF2-40B4-BE49-F238E27FC236}">
                <a16:creationId xmlns:a16="http://schemas.microsoft.com/office/drawing/2014/main" id="{A339B830-6BA9-258F-F517-575A49F43D0B}"/>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5666200" y="7454257"/>
            <a:ext cx="2621800" cy="2579385"/>
          </a:xfrm>
          <a:prstGeom prst="rect">
            <a:avLst/>
          </a:prstGeom>
        </p:spPr>
      </p:pic>
    </p:spTree>
    <p:extLst>
      <p:ext uri="{BB962C8B-B14F-4D97-AF65-F5344CB8AC3E}">
        <p14:creationId xmlns:p14="http://schemas.microsoft.com/office/powerpoint/2010/main" val="173932004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txBody>
          <a:bodyPr/>
          <a:lstStyle/>
          <a:p>
            <a:endParaRPr lang="nl-NL" dirty="0"/>
          </a:p>
        </p:txBody>
      </p:sp>
      <p:sp>
        <p:nvSpPr>
          <p:cNvPr id="6" name="Freeform 6"/>
          <p:cNvSpPr/>
          <p:nvPr/>
        </p:nvSpPr>
        <p:spPr>
          <a:xfrm rot="-5400000">
            <a:off x="3129634" y="2454517"/>
            <a:ext cx="5565686" cy="7974166"/>
          </a:xfrm>
          <a:custGeom>
            <a:avLst/>
            <a:gdLst/>
            <a:ahLst/>
            <a:cxnLst/>
            <a:rect l="l" t="t" r="r" b="b"/>
            <a:pathLst>
              <a:path w="5565686" h="7974166">
                <a:moveTo>
                  <a:pt x="0" y="0"/>
                </a:moveTo>
                <a:lnTo>
                  <a:pt x="5565686" y="0"/>
                </a:lnTo>
                <a:lnTo>
                  <a:pt x="5565686" y="7974167"/>
                </a:lnTo>
                <a:lnTo>
                  <a:pt x="0" y="7974167"/>
                </a:lnTo>
                <a:lnTo>
                  <a:pt x="0" y="0"/>
                </a:lnTo>
                <a:close/>
              </a:path>
            </a:pathLst>
          </a:custGeom>
          <a:blipFill>
            <a:blip r:embed="rId4">
              <a:extLst>
                <a:ext uri="{96DAC541-7B7A-43D3-8B79-37D633B846F1}">
                  <asvg:svgBlip xmlns:asvg="http://schemas.microsoft.com/office/drawing/2016/SVG/main" r:embed="rId5"/>
                </a:ext>
              </a:extLst>
            </a:blip>
            <a:stretch>
              <a:fillRect l="-519" r="-519"/>
            </a:stretch>
          </a:blipFill>
        </p:spPr>
        <p:txBody>
          <a:bodyPr/>
          <a:lstStyle/>
          <a:p>
            <a:endParaRPr lang="nl-NL"/>
          </a:p>
        </p:txBody>
      </p:sp>
      <p:sp>
        <p:nvSpPr>
          <p:cNvPr id="7" name="TextBox 7"/>
          <p:cNvSpPr txBox="1"/>
          <p:nvPr/>
        </p:nvSpPr>
        <p:spPr>
          <a:xfrm>
            <a:off x="3060986" y="5542843"/>
            <a:ext cx="5968145" cy="1576009"/>
          </a:xfrm>
          <a:prstGeom prst="rect">
            <a:avLst/>
          </a:prstGeom>
        </p:spPr>
        <p:txBody>
          <a:bodyPr lIns="0" tIns="0" rIns="0" bIns="0" rtlCol="0" anchor="t">
            <a:spAutoFit/>
          </a:bodyPr>
          <a:lstStyle/>
          <a:p>
            <a:pPr algn="ctr">
              <a:lnSpc>
                <a:spcPts val="6250"/>
              </a:lnSpc>
            </a:pPr>
            <a:r>
              <a:rPr lang="en-US" sz="5000" dirty="0">
                <a:solidFill>
                  <a:srgbClr val="000000"/>
                </a:solidFill>
                <a:latin typeface="Antic Bold"/>
              </a:rPr>
              <a:t>Wat is de </a:t>
            </a:r>
            <a:r>
              <a:rPr lang="en-US" sz="5000" dirty="0" err="1">
                <a:solidFill>
                  <a:srgbClr val="000000"/>
                </a:solidFill>
                <a:latin typeface="Antic Bold"/>
              </a:rPr>
              <a:t>uitkomst</a:t>
            </a:r>
            <a:r>
              <a:rPr lang="en-US" sz="5000" dirty="0">
                <a:solidFill>
                  <a:srgbClr val="000000"/>
                </a:solidFill>
                <a:latin typeface="Antic Bold"/>
              </a:rPr>
              <a:t> </a:t>
            </a:r>
            <a:r>
              <a:rPr lang="en-US" sz="5000" dirty="0" err="1">
                <a:solidFill>
                  <a:srgbClr val="000000"/>
                </a:solidFill>
                <a:latin typeface="Antic Bold"/>
              </a:rPr>
              <a:t>bij</a:t>
            </a:r>
            <a:r>
              <a:rPr lang="en-US" sz="5000" dirty="0">
                <a:solidFill>
                  <a:srgbClr val="000000"/>
                </a:solidFill>
                <a:latin typeface="Antic Bold"/>
              </a:rPr>
              <a:t> </a:t>
            </a:r>
            <a:r>
              <a:rPr lang="en-US" sz="5000" dirty="0" err="1">
                <a:solidFill>
                  <a:srgbClr val="000000"/>
                </a:solidFill>
                <a:latin typeface="Antic Bold"/>
              </a:rPr>
              <a:t>jou</a:t>
            </a:r>
            <a:r>
              <a:rPr lang="en-US" sz="5000" dirty="0">
                <a:solidFill>
                  <a:srgbClr val="000000"/>
                </a:solidFill>
                <a:latin typeface="Antic Bold"/>
              </a:rPr>
              <a:t>/</a:t>
            </a:r>
            <a:r>
              <a:rPr lang="en-US" sz="5000" dirty="0" err="1">
                <a:solidFill>
                  <a:srgbClr val="000000"/>
                </a:solidFill>
                <a:latin typeface="Antic Bold"/>
              </a:rPr>
              <a:t>jullie</a:t>
            </a:r>
            <a:r>
              <a:rPr lang="en-US" sz="5000" dirty="0">
                <a:solidFill>
                  <a:srgbClr val="000000"/>
                </a:solidFill>
                <a:latin typeface="Antic Bold"/>
              </a:rPr>
              <a:t>?</a:t>
            </a:r>
          </a:p>
        </p:txBody>
      </p:sp>
      <p:grpSp>
        <p:nvGrpSpPr>
          <p:cNvPr id="8" name="Group 8"/>
          <p:cNvGrpSpPr/>
          <p:nvPr/>
        </p:nvGrpSpPr>
        <p:grpSpPr>
          <a:xfrm>
            <a:off x="642546" y="813064"/>
            <a:ext cx="17035072" cy="1800486"/>
            <a:chOff x="0" y="0"/>
            <a:chExt cx="4486603" cy="474202"/>
          </a:xfrm>
        </p:grpSpPr>
        <p:sp>
          <p:nvSpPr>
            <p:cNvPr id="9" name="Freeform 9"/>
            <p:cNvSpPr/>
            <p:nvPr/>
          </p:nvSpPr>
          <p:spPr>
            <a:xfrm>
              <a:off x="0" y="0"/>
              <a:ext cx="4486603" cy="474202"/>
            </a:xfrm>
            <a:custGeom>
              <a:avLst/>
              <a:gdLst/>
              <a:ahLst/>
              <a:cxnLst/>
              <a:rect l="l" t="t" r="r" b="b"/>
              <a:pathLst>
                <a:path w="4486603" h="474202">
                  <a:moveTo>
                    <a:pt x="4486603" y="0"/>
                  </a:moveTo>
                  <a:lnTo>
                    <a:pt x="0" y="0"/>
                  </a:lnTo>
                  <a:lnTo>
                    <a:pt x="101600" y="237101"/>
                  </a:lnTo>
                  <a:lnTo>
                    <a:pt x="0" y="474202"/>
                  </a:lnTo>
                  <a:lnTo>
                    <a:pt x="4486603" y="474202"/>
                  </a:lnTo>
                  <a:lnTo>
                    <a:pt x="4385003" y="237101"/>
                  </a:lnTo>
                  <a:lnTo>
                    <a:pt x="4486603" y="0"/>
                  </a:lnTo>
                  <a:close/>
                </a:path>
              </a:pathLst>
            </a:custGeom>
            <a:solidFill>
              <a:srgbClr val="3D4984"/>
            </a:solidFill>
          </p:spPr>
          <p:txBody>
            <a:bodyPr/>
            <a:lstStyle/>
            <a:p>
              <a:endParaRPr lang="nl-NL"/>
            </a:p>
          </p:txBody>
        </p:sp>
        <p:sp>
          <p:nvSpPr>
            <p:cNvPr id="10" name="TextBox 10"/>
            <p:cNvSpPr txBox="1"/>
            <p:nvPr/>
          </p:nvSpPr>
          <p:spPr>
            <a:xfrm>
              <a:off x="88900" y="-38100"/>
              <a:ext cx="4308803" cy="512302"/>
            </a:xfrm>
            <a:prstGeom prst="rect">
              <a:avLst/>
            </a:prstGeom>
          </p:spPr>
          <p:txBody>
            <a:bodyPr lIns="50800" tIns="50800" rIns="50800" bIns="50800" rtlCol="0" anchor="ctr"/>
            <a:lstStyle/>
            <a:p>
              <a:pPr algn="ctr">
                <a:lnSpc>
                  <a:spcPts val="2748"/>
                </a:lnSpc>
              </a:pPr>
              <a:endParaRPr/>
            </a:p>
          </p:txBody>
        </p:sp>
      </p:grpSp>
      <p:sp>
        <p:nvSpPr>
          <p:cNvPr id="11" name="TextBox 11"/>
          <p:cNvSpPr txBox="1"/>
          <p:nvPr/>
        </p:nvSpPr>
        <p:spPr>
          <a:xfrm>
            <a:off x="1044782" y="880799"/>
            <a:ext cx="16230600" cy="1583254"/>
          </a:xfrm>
          <a:prstGeom prst="rect">
            <a:avLst/>
          </a:prstGeom>
        </p:spPr>
        <p:txBody>
          <a:bodyPr lIns="0" tIns="0" rIns="0" bIns="0" rtlCol="0" anchor="t">
            <a:spAutoFit/>
          </a:bodyPr>
          <a:lstStyle/>
          <a:p>
            <a:pPr algn="ctr">
              <a:lnSpc>
                <a:spcPts val="13999"/>
              </a:lnSpc>
            </a:pPr>
            <a:r>
              <a:rPr lang="en-US" sz="9999" dirty="0" err="1">
                <a:solidFill>
                  <a:srgbClr val="FFFFFF"/>
                </a:solidFill>
                <a:latin typeface="Scripter"/>
              </a:rPr>
              <a:t>Delen</a:t>
            </a:r>
            <a:r>
              <a:rPr lang="en-US" sz="9999" dirty="0">
                <a:solidFill>
                  <a:srgbClr val="FFFFFF"/>
                </a:solidFill>
                <a:latin typeface="Scripter"/>
              </a:rPr>
              <a:t> met de </a:t>
            </a:r>
            <a:r>
              <a:rPr lang="en-US" sz="9999" dirty="0" err="1">
                <a:solidFill>
                  <a:srgbClr val="FFFFFF"/>
                </a:solidFill>
                <a:latin typeface="Scripter"/>
              </a:rPr>
              <a:t>klas</a:t>
            </a:r>
            <a:endParaRPr lang="en-US" sz="9999" dirty="0">
              <a:solidFill>
                <a:srgbClr val="FFFFFF"/>
              </a:solidFill>
              <a:latin typeface="Scripter"/>
            </a:endParaRPr>
          </a:p>
        </p:txBody>
      </p:sp>
      <p:sp>
        <p:nvSpPr>
          <p:cNvPr id="13" name="Freeform 13"/>
          <p:cNvSpPr/>
          <p:nvPr/>
        </p:nvSpPr>
        <p:spPr>
          <a:xfrm>
            <a:off x="11978353" y="3618735"/>
            <a:ext cx="4177065" cy="3706196"/>
          </a:xfrm>
          <a:custGeom>
            <a:avLst/>
            <a:gdLst/>
            <a:ahLst/>
            <a:cxnLst/>
            <a:rect l="l" t="t" r="r" b="b"/>
            <a:pathLst>
              <a:path w="4177065" h="3706196">
                <a:moveTo>
                  <a:pt x="0" y="0"/>
                </a:moveTo>
                <a:lnTo>
                  <a:pt x="4177065" y="0"/>
                </a:lnTo>
                <a:lnTo>
                  <a:pt x="4177065" y="3706196"/>
                </a:lnTo>
                <a:lnTo>
                  <a:pt x="0" y="3706196"/>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nl-NL"/>
          </a:p>
        </p:txBody>
      </p:sp>
      <p:pic>
        <p:nvPicPr>
          <p:cNvPr id="3" name="Afbeelding 2" descr="Afbeelding met Graphics, creativiteit&#10;&#10;Automatisch gegenereerde beschrijving">
            <a:extLst>
              <a:ext uri="{FF2B5EF4-FFF2-40B4-BE49-F238E27FC236}">
                <a16:creationId xmlns:a16="http://schemas.microsoft.com/office/drawing/2014/main" id="{D7123B65-D9F1-6DD8-F7D5-6B4B40890AE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5666200" y="7454257"/>
            <a:ext cx="2621800" cy="2579385"/>
          </a:xfrm>
          <a:prstGeom prst="rect">
            <a:avLst/>
          </a:prstGeom>
        </p:spPr>
      </p:pic>
    </p:spTree>
    <p:extLst>
      <p:ext uri="{BB962C8B-B14F-4D97-AF65-F5344CB8AC3E}">
        <p14:creationId xmlns:p14="http://schemas.microsoft.com/office/powerpoint/2010/main" val="303243031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nl-NL"/>
          </a:p>
        </p:txBody>
      </p:sp>
      <p:sp>
        <p:nvSpPr>
          <p:cNvPr id="3" name="Freeform 3"/>
          <p:cNvSpPr/>
          <p:nvPr/>
        </p:nvSpPr>
        <p:spPr>
          <a:xfrm rot="1085182" flipH="1">
            <a:off x="11999541" y="1090355"/>
            <a:ext cx="5118959" cy="4523299"/>
          </a:xfrm>
          <a:custGeom>
            <a:avLst/>
            <a:gdLst/>
            <a:ahLst/>
            <a:cxnLst/>
            <a:rect l="l" t="t" r="r" b="b"/>
            <a:pathLst>
              <a:path w="5118959" h="4523299">
                <a:moveTo>
                  <a:pt x="5118959" y="0"/>
                </a:moveTo>
                <a:lnTo>
                  <a:pt x="0" y="0"/>
                </a:lnTo>
                <a:lnTo>
                  <a:pt x="0" y="4523299"/>
                </a:lnTo>
                <a:lnTo>
                  <a:pt x="5118959" y="4523299"/>
                </a:lnTo>
                <a:lnTo>
                  <a:pt x="5118959"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grpSp>
        <p:nvGrpSpPr>
          <p:cNvPr id="4" name="Group 4"/>
          <p:cNvGrpSpPr/>
          <p:nvPr/>
        </p:nvGrpSpPr>
        <p:grpSpPr>
          <a:xfrm>
            <a:off x="2373749" y="1278176"/>
            <a:ext cx="13540501" cy="7730649"/>
            <a:chOff x="0" y="0"/>
            <a:chExt cx="18054002" cy="10307532"/>
          </a:xfrm>
        </p:grpSpPr>
        <p:grpSp>
          <p:nvGrpSpPr>
            <p:cNvPr id="5" name="Group 5"/>
            <p:cNvGrpSpPr/>
            <p:nvPr/>
          </p:nvGrpSpPr>
          <p:grpSpPr>
            <a:xfrm rot="-208414">
              <a:off x="259418" y="516605"/>
              <a:ext cx="17328616" cy="9088764"/>
              <a:chOff x="0" y="0"/>
              <a:chExt cx="3077638" cy="1614204"/>
            </a:xfrm>
          </p:grpSpPr>
          <p:sp>
            <p:nvSpPr>
              <p:cNvPr id="6" name="Freeform 6"/>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7" name="TextBox 7"/>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rot="191834">
              <a:off x="485416" y="742603"/>
              <a:ext cx="17328616" cy="9088764"/>
              <a:chOff x="0" y="0"/>
              <a:chExt cx="3077638" cy="1614204"/>
            </a:xfrm>
          </p:grpSpPr>
          <p:sp>
            <p:nvSpPr>
              <p:cNvPr id="9" name="Freeform 9"/>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0" name="TextBox 10"/>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rot="-66823">
              <a:off x="485416" y="742603"/>
              <a:ext cx="17328616" cy="9088764"/>
              <a:chOff x="0" y="0"/>
              <a:chExt cx="3077638" cy="1614204"/>
            </a:xfrm>
          </p:grpSpPr>
          <p:sp>
            <p:nvSpPr>
              <p:cNvPr id="12" name="Freeform 12"/>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3" name="TextBox 13"/>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485416" y="742603"/>
              <a:ext cx="17328616" cy="9088764"/>
              <a:chOff x="0" y="0"/>
              <a:chExt cx="3077638" cy="1614204"/>
            </a:xfrm>
          </p:grpSpPr>
          <p:sp>
            <p:nvSpPr>
              <p:cNvPr id="15" name="Freeform 15"/>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6" name="TextBox 16"/>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sp>
        <p:nvSpPr>
          <p:cNvPr id="17" name="TextBox 17"/>
          <p:cNvSpPr txBox="1"/>
          <p:nvPr/>
        </p:nvSpPr>
        <p:spPr>
          <a:xfrm>
            <a:off x="2633870" y="2056078"/>
            <a:ext cx="12985910" cy="1424942"/>
          </a:xfrm>
          <a:prstGeom prst="rect">
            <a:avLst/>
          </a:prstGeom>
        </p:spPr>
        <p:txBody>
          <a:bodyPr lIns="0" tIns="0" rIns="0" bIns="0" rtlCol="0" anchor="t">
            <a:spAutoFit/>
          </a:bodyPr>
          <a:lstStyle/>
          <a:p>
            <a:pPr algn="ctr">
              <a:lnSpc>
                <a:spcPts val="12599"/>
              </a:lnSpc>
            </a:pPr>
            <a:r>
              <a:rPr lang="en-US" sz="9000" dirty="0" err="1">
                <a:solidFill>
                  <a:srgbClr val="110E18"/>
                </a:solidFill>
                <a:latin typeface="Scripter"/>
              </a:rPr>
              <a:t>Doelen</a:t>
            </a:r>
            <a:r>
              <a:rPr lang="en-US" sz="9000" dirty="0">
                <a:solidFill>
                  <a:srgbClr val="110E18"/>
                </a:solidFill>
                <a:latin typeface="Scripter"/>
              </a:rPr>
              <a:t>:</a:t>
            </a:r>
          </a:p>
        </p:txBody>
      </p:sp>
      <p:sp>
        <p:nvSpPr>
          <p:cNvPr id="19" name="TextBox 19"/>
          <p:cNvSpPr txBox="1"/>
          <p:nvPr/>
        </p:nvSpPr>
        <p:spPr>
          <a:xfrm>
            <a:off x="2739226" y="3602077"/>
            <a:ext cx="12837495" cy="4970463"/>
          </a:xfrm>
          <a:prstGeom prst="rect">
            <a:avLst/>
          </a:prstGeom>
        </p:spPr>
        <p:txBody>
          <a:bodyPr lIns="0" tIns="0" rIns="0" bIns="0" rtlCol="0" anchor="t">
            <a:spAutoFit/>
          </a:bodyPr>
          <a:lstStyle/>
          <a:p>
            <a:pPr marL="1014726" lvl="1" indent="-507363">
              <a:lnSpc>
                <a:spcPts val="6579"/>
              </a:lnSpc>
              <a:buFont typeface="Arial"/>
              <a:buChar char="•"/>
            </a:pPr>
            <a:r>
              <a:rPr lang="nl-NL" sz="3200" dirty="0">
                <a:solidFill>
                  <a:srgbClr val="110E18"/>
                </a:solidFill>
                <a:latin typeface="Antic"/>
              </a:rPr>
              <a:t>De leerling kan beschrijven wat een ritueel is en daar algemene voorbeelden van noemen.</a:t>
            </a:r>
          </a:p>
          <a:p>
            <a:pPr marL="1014726" lvl="1" indent="-507363">
              <a:lnSpc>
                <a:spcPts val="6579"/>
              </a:lnSpc>
              <a:buFont typeface="Arial"/>
              <a:buChar char="•"/>
            </a:pPr>
            <a:r>
              <a:rPr lang="nl-NL" sz="3200" dirty="0">
                <a:solidFill>
                  <a:srgbClr val="110E18"/>
                </a:solidFill>
                <a:latin typeface="Antic"/>
              </a:rPr>
              <a:t>De leerling kan drie eigen rituelen beschrijven aan de hand van de definitie van een ritueel. </a:t>
            </a:r>
          </a:p>
          <a:p>
            <a:pPr marL="1014726" lvl="1" indent="-507363">
              <a:lnSpc>
                <a:spcPts val="6579"/>
              </a:lnSpc>
              <a:buFont typeface="Arial"/>
              <a:buChar char="•"/>
            </a:pPr>
            <a:r>
              <a:rPr lang="nl-NL" sz="3200" dirty="0">
                <a:solidFill>
                  <a:srgbClr val="110E18"/>
                </a:solidFill>
                <a:latin typeface="Antic"/>
              </a:rPr>
              <a:t>De leerling kan uitleggen waarom mensen behoefte hebben aan rituelen. </a:t>
            </a:r>
          </a:p>
        </p:txBody>
      </p:sp>
      <p:grpSp>
        <p:nvGrpSpPr>
          <p:cNvPr id="22" name="Group 22"/>
          <p:cNvGrpSpPr/>
          <p:nvPr/>
        </p:nvGrpSpPr>
        <p:grpSpPr>
          <a:xfrm rot="3146640">
            <a:off x="15750824" y="7754465"/>
            <a:ext cx="2382434" cy="2508718"/>
            <a:chOff x="0" y="0"/>
            <a:chExt cx="3176579" cy="3344957"/>
          </a:xfrm>
        </p:grpSpPr>
        <p:sp>
          <p:nvSpPr>
            <p:cNvPr id="23" name="Freeform 23"/>
            <p:cNvSpPr/>
            <p:nvPr/>
          </p:nvSpPr>
          <p:spPr>
            <a:xfrm rot="5871076">
              <a:off x="115178" y="56095"/>
              <a:ext cx="1314322" cy="1378057"/>
            </a:xfrm>
            <a:custGeom>
              <a:avLst/>
              <a:gdLst/>
              <a:ahLst/>
              <a:cxnLst/>
              <a:rect l="l" t="t" r="r" b="b"/>
              <a:pathLst>
                <a:path w="1314322" h="1378057">
                  <a:moveTo>
                    <a:pt x="0" y="0"/>
                  </a:moveTo>
                  <a:lnTo>
                    <a:pt x="1314322" y="0"/>
                  </a:lnTo>
                  <a:lnTo>
                    <a:pt x="1314322" y="1378057"/>
                  </a:lnTo>
                  <a:lnTo>
                    <a:pt x="0" y="137805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a:p>
          </p:txBody>
        </p:sp>
        <p:sp>
          <p:nvSpPr>
            <p:cNvPr id="24" name="Freeform 24"/>
            <p:cNvSpPr/>
            <p:nvPr/>
          </p:nvSpPr>
          <p:spPr>
            <a:xfrm rot="-9991959">
              <a:off x="1719858" y="1226379"/>
              <a:ext cx="1314322" cy="1378057"/>
            </a:xfrm>
            <a:custGeom>
              <a:avLst/>
              <a:gdLst/>
              <a:ahLst/>
              <a:cxnLst/>
              <a:rect l="l" t="t" r="r" b="b"/>
              <a:pathLst>
                <a:path w="1314322" h="1378057">
                  <a:moveTo>
                    <a:pt x="0" y="0"/>
                  </a:moveTo>
                  <a:lnTo>
                    <a:pt x="1314322" y="0"/>
                  </a:lnTo>
                  <a:lnTo>
                    <a:pt x="1314322" y="1378057"/>
                  </a:lnTo>
                  <a:lnTo>
                    <a:pt x="0" y="1378057"/>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nl-NL"/>
            </a:p>
          </p:txBody>
        </p:sp>
        <p:sp>
          <p:nvSpPr>
            <p:cNvPr id="25" name="Freeform 25"/>
            <p:cNvSpPr/>
            <p:nvPr/>
          </p:nvSpPr>
          <p:spPr>
            <a:xfrm rot="2245436">
              <a:off x="473625" y="1709367"/>
              <a:ext cx="1314322" cy="1378057"/>
            </a:xfrm>
            <a:custGeom>
              <a:avLst/>
              <a:gdLst/>
              <a:ahLst/>
              <a:cxnLst/>
              <a:rect l="l" t="t" r="r" b="b"/>
              <a:pathLst>
                <a:path w="1314322" h="1378057">
                  <a:moveTo>
                    <a:pt x="0" y="0"/>
                  </a:moveTo>
                  <a:lnTo>
                    <a:pt x="1314322" y="0"/>
                  </a:lnTo>
                  <a:lnTo>
                    <a:pt x="1314322" y="1378058"/>
                  </a:lnTo>
                  <a:lnTo>
                    <a:pt x="0" y="1378058"/>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nl-NL"/>
            </a:p>
          </p:txBody>
        </p:sp>
      </p:grpSp>
    </p:spTree>
    <p:extLst>
      <p:ext uri="{BB962C8B-B14F-4D97-AF65-F5344CB8AC3E}">
        <p14:creationId xmlns:p14="http://schemas.microsoft.com/office/powerpoint/2010/main" val="245701646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txBody>
          <a:bodyPr/>
          <a:lstStyle/>
          <a:p>
            <a:endParaRPr lang="nl-NL" dirty="0"/>
          </a:p>
        </p:txBody>
      </p:sp>
      <p:sp>
        <p:nvSpPr>
          <p:cNvPr id="3" name="Freeform 3"/>
          <p:cNvSpPr/>
          <p:nvPr/>
        </p:nvSpPr>
        <p:spPr>
          <a:xfrm rot="1085182" flipH="1">
            <a:off x="11999541" y="1090355"/>
            <a:ext cx="5118959" cy="4523299"/>
          </a:xfrm>
          <a:custGeom>
            <a:avLst/>
            <a:gdLst/>
            <a:ahLst/>
            <a:cxnLst/>
            <a:rect l="l" t="t" r="r" b="b"/>
            <a:pathLst>
              <a:path w="5118959" h="4523299">
                <a:moveTo>
                  <a:pt x="5118959" y="0"/>
                </a:moveTo>
                <a:lnTo>
                  <a:pt x="0" y="0"/>
                </a:lnTo>
                <a:lnTo>
                  <a:pt x="0" y="4523299"/>
                </a:lnTo>
                <a:lnTo>
                  <a:pt x="5118959" y="4523299"/>
                </a:lnTo>
                <a:lnTo>
                  <a:pt x="5118959"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nl-NL"/>
          </a:p>
        </p:txBody>
      </p:sp>
      <p:grpSp>
        <p:nvGrpSpPr>
          <p:cNvPr id="4" name="Group 4"/>
          <p:cNvGrpSpPr/>
          <p:nvPr/>
        </p:nvGrpSpPr>
        <p:grpSpPr>
          <a:xfrm>
            <a:off x="2373749" y="1278176"/>
            <a:ext cx="13540501" cy="7730649"/>
            <a:chOff x="0" y="0"/>
            <a:chExt cx="18054002" cy="10307532"/>
          </a:xfrm>
        </p:grpSpPr>
        <p:grpSp>
          <p:nvGrpSpPr>
            <p:cNvPr id="5" name="Group 5"/>
            <p:cNvGrpSpPr/>
            <p:nvPr/>
          </p:nvGrpSpPr>
          <p:grpSpPr>
            <a:xfrm rot="-208414">
              <a:off x="259418" y="516605"/>
              <a:ext cx="17328616" cy="9088764"/>
              <a:chOff x="0" y="0"/>
              <a:chExt cx="3077638" cy="1614204"/>
            </a:xfrm>
          </p:grpSpPr>
          <p:sp>
            <p:nvSpPr>
              <p:cNvPr id="6" name="Freeform 6"/>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7" name="TextBox 7"/>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rot="191834">
              <a:off x="485416" y="742603"/>
              <a:ext cx="17328616" cy="9088764"/>
              <a:chOff x="0" y="0"/>
              <a:chExt cx="3077638" cy="1614204"/>
            </a:xfrm>
          </p:grpSpPr>
          <p:sp>
            <p:nvSpPr>
              <p:cNvPr id="9" name="Freeform 9"/>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0" name="TextBox 10"/>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rot="-66823">
              <a:off x="485416" y="742603"/>
              <a:ext cx="17328616" cy="9088764"/>
              <a:chOff x="0" y="0"/>
              <a:chExt cx="3077638" cy="1614204"/>
            </a:xfrm>
          </p:grpSpPr>
          <p:sp>
            <p:nvSpPr>
              <p:cNvPr id="12" name="Freeform 12"/>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3" name="TextBox 13"/>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485416" y="742603"/>
              <a:ext cx="17328616" cy="9088764"/>
              <a:chOff x="0" y="0"/>
              <a:chExt cx="3077638" cy="1614204"/>
            </a:xfrm>
          </p:grpSpPr>
          <p:sp>
            <p:nvSpPr>
              <p:cNvPr id="15" name="Freeform 15"/>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6" name="TextBox 16"/>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sp>
        <p:nvSpPr>
          <p:cNvPr id="17" name="TextBox 17"/>
          <p:cNvSpPr txBox="1"/>
          <p:nvPr/>
        </p:nvSpPr>
        <p:spPr>
          <a:xfrm>
            <a:off x="2528662" y="2325301"/>
            <a:ext cx="12985910" cy="1424942"/>
          </a:xfrm>
          <a:prstGeom prst="rect">
            <a:avLst/>
          </a:prstGeom>
        </p:spPr>
        <p:txBody>
          <a:bodyPr lIns="0" tIns="0" rIns="0" bIns="0" rtlCol="0" anchor="t">
            <a:spAutoFit/>
          </a:bodyPr>
          <a:lstStyle/>
          <a:p>
            <a:pPr algn="ctr">
              <a:lnSpc>
                <a:spcPts val="12599"/>
              </a:lnSpc>
            </a:pPr>
            <a:r>
              <a:rPr lang="en-US" sz="9000" dirty="0" err="1">
                <a:solidFill>
                  <a:srgbClr val="110E18"/>
                </a:solidFill>
                <a:latin typeface="Scripter"/>
              </a:rPr>
              <a:t>Huiswerk</a:t>
            </a:r>
            <a:r>
              <a:rPr lang="en-US" sz="9000" dirty="0">
                <a:solidFill>
                  <a:srgbClr val="110E18"/>
                </a:solidFill>
                <a:latin typeface="Scripter"/>
              </a:rPr>
              <a:t>:</a:t>
            </a:r>
          </a:p>
        </p:txBody>
      </p:sp>
      <p:sp>
        <p:nvSpPr>
          <p:cNvPr id="19" name="TextBox 19"/>
          <p:cNvSpPr txBox="1"/>
          <p:nvPr/>
        </p:nvSpPr>
        <p:spPr>
          <a:xfrm>
            <a:off x="2591477" y="3950038"/>
            <a:ext cx="12837495" cy="4150047"/>
          </a:xfrm>
          <a:prstGeom prst="rect">
            <a:avLst/>
          </a:prstGeom>
        </p:spPr>
        <p:txBody>
          <a:bodyPr lIns="0" tIns="0" rIns="0" bIns="0" rtlCol="0" anchor="t">
            <a:spAutoFit/>
          </a:bodyPr>
          <a:lstStyle/>
          <a:p>
            <a:pPr marL="1014726" lvl="1" indent="-507363">
              <a:lnSpc>
                <a:spcPts val="6579"/>
              </a:lnSpc>
              <a:buFont typeface="Arial"/>
              <a:buChar char="•"/>
            </a:pPr>
            <a:r>
              <a:rPr lang="nl-NL" sz="4000" dirty="0">
                <a:solidFill>
                  <a:srgbClr val="110E18"/>
                </a:solidFill>
                <a:latin typeface="Antic"/>
              </a:rPr>
              <a:t>Neem voor de volgende keer de songtekst mee van jouw favoriete liedje (als je geen favoriet hebt een liedje dat je kent/regelmatig hoort)</a:t>
            </a:r>
          </a:p>
          <a:p>
            <a:pPr marL="1014726" lvl="1" indent="-507363">
              <a:lnSpc>
                <a:spcPts val="6579"/>
              </a:lnSpc>
              <a:buFont typeface="Arial"/>
              <a:buChar char="•"/>
            </a:pPr>
            <a:r>
              <a:rPr lang="nl-NL" sz="4000" dirty="0">
                <a:solidFill>
                  <a:srgbClr val="110E18"/>
                </a:solidFill>
                <a:latin typeface="Antic"/>
              </a:rPr>
              <a:t>Mag geprint, mag overgeschreven!</a:t>
            </a:r>
          </a:p>
          <a:p>
            <a:pPr marL="1014726" lvl="1" indent="-507363">
              <a:lnSpc>
                <a:spcPts val="6579"/>
              </a:lnSpc>
              <a:buFont typeface="Arial"/>
              <a:buChar char="•"/>
            </a:pPr>
            <a:r>
              <a:rPr lang="nl-NL" sz="4000" dirty="0">
                <a:solidFill>
                  <a:srgbClr val="110E18"/>
                </a:solidFill>
                <a:latin typeface="Antic"/>
              </a:rPr>
              <a:t>Let op: als je de taal niet kent, neem een vertaling mee</a:t>
            </a:r>
            <a:endParaRPr lang="en-US" sz="4000" dirty="0">
              <a:solidFill>
                <a:srgbClr val="110E18"/>
              </a:solidFill>
              <a:latin typeface="Antic"/>
            </a:endParaRPr>
          </a:p>
        </p:txBody>
      </p:sp>
      <p:grpSp>
        <p:nvGrpSpPr>
          <p:cNvPr id="22" name="Group 22"/>
          <p:cNvGrpSpPr/>
          <p:nvPr/>
        </p:nvGrpSpPr>
        <p:grpSpPr>
          <a:xfrm rot="3146640">
            <a:off x="15750824" y="7754465"/>
            <a:ext cx="2382434" cy="2508718"/>
            <a:chOff x="0" y="0"/>
            <a:chExt cx="3176579" cy="3344957"/>
          </a:xfrm>
        </p:grpSpPr>
        <p:sp>
          <p:nvSpPr>
            <p:cNvPr id="23" name="Freeform 23"/>
            <p:cNvSpPr/>
            <p:nvPr/>
          </p:nvSpPr>
          <p:spPr>
            <a:xfrm rot="5871076">
              <a:off x="115178" y="56095"/>
              <a:ext cx="1314322" cy="1378057"/>
            </a:xfrm>
            <a:custGeom>
              <a:avLst/>
              <a:gdLst/>
              <a:ahLst/>
              <a:cxnLst/>
              <a:rect l="l" t="t" r="r" b="b"/>
              <a:pathLst>
                <a:path w="1314322" h="1378057">
                  <a:moveTo>
                    <a:pt x="0" y="0"/>
                  </a:moveTo>
                  <a:lnTo>
                    <a:pt x="1314322" y="0"/>
                  </a:lnTo>
                  <a:lnTo>
                    <a:pt x="1314322" y="1378057"/>
                  </a:lnTo>
                  <a:lnTo>
                    <a:pt x="0" y="137805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nl-NL"/>
            </a:p>
          </p:txBody>
        </p:sp>
        <p:sp>
          <p:nvSpPr>
            <p:cNvPr id="24" name="Freeform 24"/>
            <p:cNvSpPr/>
            <p:nvPr/>
          </p:nvSpPr>
          <p:spPr>
            <a:xfrm rot="-9991959">
              <a:off x="1719858" y="1226379"/>
              <a:ext cx="1314322" cy="1378057"/>
            </a:xfrm>
            <a:custGeom>
              <a:avLst/>
              <a:gdLst/>
              <a:ahLst/>
              <a:cxnLst/>
              <a:rect l="l" t="t" r="r" b="b"/>
              <a:pathLst>
                <a:path w="1314322" h="1378057">
                  <a:moveTo>
                    <a:pt x="0" y="0"/>
                  </a:moveTo>
                  <a:lnTo>
                    <a:pt x="1314322" y="0"/>
                  </a:lnTo>
                  <a:lnTo>
                    <a:pt x="1314322" y="1378057"/>
                  </a:lnTo>
                  <a:lnTo>
                    <a:pt x="0" y="1378057"/>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nl-NL"/>
            </a:p>
          </p:txBody>
        </p:sp>
        <p:sp>
          <p:nvSpPr>
            <p:cNvPr id="25" name="Freeform 25"/>
            <p:cNvSpPr/>
            <p:nvPr/>
          </p:nvSpPr>
          <p:spPr>
            <a:xfrm rot="2245436">
              <a:off x="473625" y="1709367"/>
              <a:ext cx="1314322" cy="1378057"/>
            </a:xfrm>
            <a:custGeom>
              <a:avLst/>
              <a:gdLst/>
              <a:ahLst/>
              <a:cxnLst/>
              <a:rect l="l" t="t" r="r" b="b"/>
              <a:pathLst>
                <a:path w="1314322" h="1378057">
                  <a:moveTo>
                    <a:pt x="0" y="0"/>
                  </a:moveTo>
                  <a:lnTo>
                    <a:pt x="1314322" y="0"/>
                  </a:lnTo>
                  <a:lnTo>
                    <a:pt x="1314322" y="1378058"/>
                  </a:lnTo>
                  <a:lnTo>
                    <a:pt x="0" y="1378058"/>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nl-NL"/>
            </a:p>
          </p:txBody>
        </p:sp>
      </p:grpSp>
    </p:spTree>
    <p:extLst>
      <p:ext uri="{BB962C8B-B14F-4D97-AF65-F5344CB8AC3E}">
        <p14:creationId xmlns:p14="http://schemas.microsoft.com/office/powerpoint/2010/main" val="371458844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nl-NL"/>
          </a:p>
        </p:txBody>
      </p:sp>
      <p:sp>
        <p:nvSpPr>
          <p:cNvPr id="3" name="Freeform 3"/>
          <p:cNvSpPr/>
          <p:nvPr/>
        </p:nvSpPr>
        <p:spPr>
          <a:xfrm rot="-2104014">
            <a:off x="1119125" y="1172488"/>
            <a:ext cx="4862142" cy="4296366"/>
          </a:xfrm>
          <a:custGeom>
            <a:avLst/>
            <a:gdLst/>
            <a:ahLst/>
            <a:cxnLst/>
            <a:rect l="l" t="t" r="r" b="b"/>
            <a:pathLst>
              <a:path w="4862142" h="4296366">
                <a:moveTo>
                  <a:pt x="0" y="0"/>
                </a:moveTo>
                <a:lnTo>
                  <a:pt x="4862142" y="0"/>
                </a:lnTo>
                <a:lnTo>
                  <a:pt x="4862142" y="4296365"/>
                </a:lnTo>
                <a:lnTo>
                  <a:pt x="0" y="429636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grpSp>
        <p:nvGrpSpPr>
          <p:cNvPr id="4" name="Group 4"/>
          <p:cNvGrpSpPr/>
          <p:nvPr/>
        </p:nvGrpSpPr>
        <p:grpSpPr>
          <a:xfrm>
            <a:off x="2373749" y="1278176"/>
            <a:ext cx="13540501" cy="7730649"/>
            <a:chOff x="0" y="0"/>
            <a:chExt cx="18054002" cy="10307532"/>
          </a:xfrm>
        </p:grpSpPr>
        <p:grpSp>
          <p:nvGrpSpPr>
            <p:cNvPr id="5" name="Group 5"/>
            <p:cNvGrpSpPr/>
            <p:nvPr/>
          </p:nvGrpSpPr>
          <p:grpSpPr>
            <a:xfrm rot="-208414">
              <a:off x="259418" y="516605"/>
              <a:ext cx="17328616" cy="9088764"/>
              <a:chOff x="0" y="0"/>
              <a:chExt cx="3077638" cy="1614204"/>
            </a:xfrm>
          </p:grpSpPr>
          <p:sp>
            <p:nvSpPr>
              <p:cNvPr id="6" name="Freeform 6"/>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7" name="TextBox 7"/>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rot="191834">
              <a:off x="485416" y="742603"/>
              <a:ext cx="17328616" cy="9088764"/>
              <a:chOff x="0" y="0"/>
              <a:chExt cx="3077638" cy="1614204"/>
            </a:xfrm>
          </p:grpSpPr>
          <p:sp>
            <p:nvSpPr>
              <p:cNvPr id="9" name="Freeform 9"/>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0" name="TextBox 10"/>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rot="-66823">
              <a:off x="485416" y="742603"/>
              <a:ext cx="17328616" cy="9088764"/>
              <a:chOff x="0" y="0"/>
              <a:chExt cx="3077638" cy="1614204"/>
            </a:xfrm>
          </p:grpSpPr>
          <p:sp>
            <p:nvSpPr>
              <p:cNvPr id="12" name="Freeform 12"/>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3" name="TextBox 13"/>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485416" y="742603"/>
              <a:ext cx="17328616" cy="9088764"/>
              <a:chOff x="0" y="0"/>
              <a:chExt cx="3077638" cy="1614204"/>
            </a:xfrm>
          </p:grpSpPr>
          <p:sp>
            <p:nvSpPr>
              <p:cNvPr id="15" name="Freeform 15"/>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6" name="TextBox 16"/>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grpSp>
        <p:nvGrpSpPr>
          <p:cNvPr id="18" name="Group 18"/>
          <p:cNvGrpSpPr/>
          <p:nvPr/>
        </p:nvGrpSpPr>
        <p:grpSpPr>
          <a:xfrm>
            <a:off x="15169228" y="-301732"/>
            <a:ext cx="3533862" cy="3381444"/>
            <a:chOff x="0" y="0"/>
            <a:chExt cx="4711816" cy="4508593"/>
          </a:xfrm>
        </p:grpSpPr>
        <p:sp>
          <p:nvSpPr>
            <p:cNvPr id="19" name="Freeform 19"/>
            <p:cNvSpPr/>
            <p:nvPr/>
          </p:nvSpPr>
          <p:spPr>
            <a:xfrm rot="5002884">
              <a:off x="148194" y="62100"/>
              <a:ext cx="1890659" cy="1982343"/>
            </a:xfrm>
            <a:custGeom>
              <a:avLst/>
              <a:gdLst/>
              <a:ahLst/>
              <a:cxnLst/>
              <a:rect l="l" t="t" r="r" b="b"/>
              <a:pathLst>
                <a:path w="1890659" h="1982343">
                  <a:moveTo>
                    <a:pt x="0" y="0"/>
                  </a:moveTo>
                  <a:lnTo>
                    <a:pt x="1890660" y="0"/>
                  </a:lnTo>
                  <a:lnTo>
                    <a:pt x="1890660" y="1982343"/>
                  </a:lnTo>
                  <a:lnTo>
                    <a:pt x="0" y="198234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a:p>
          </p:txBody>
        </p:sp>
        <p:sp>
          <p:nvSpPr>
            <p:cNvPr id="20" name="Freeform 20"/>
            <p:cNvSpPr/>
            <p:nvPr/>
          </p:nvSpPr>
          <p:spPr>
            <a:xfrm rot="10739848">
              <a:off x="2803959" y="1115372"/>
              <a:ext cx="1890659" cy="1982343"/>
            </a:xfrm>
            <a:custGeom>
              <a:avLst/>
              <a:gdLst/>
              <a:ahLst/>
              <a:cxnLst/>
              <a:rect l="l" t="t" r="r" b="b"/>
              <a:pathLst>
                <a:path w="1890659" h="1982343">
                  <a:moveTo>
                    <a:pt x="0" y="0"/>
                  </a:moveTo>
                  <a:lnTo>
                    <a:pt x="1890660" y="0"/>
                  </a:lnTo>
                  <a:lnTo>
                    <a:pt x="1890660" y="1982342"/>
                  </a:lnTo>
                  <a:lnTo>
                    <a:pt x="0" y="198234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nl-NL"/>
            </a:p>
          </p:txBody>
        </p:sp>
        <p:sp>
          <p:nvSpPr>
            <p:cNvPr id="21" name="Freeform 21"/>
            <p:cNvSpPr/>
            <p:nvPr/>
          </p:nvSpPr>
          <p:spPr>
            <a:xfrm rot="1377244">
              <a:off x="1241718" y="2236061"/>
              <a:ext cx="1890659" cy="1982343"/>
            </a:xfrm>
            <a:custGeom>
              <a:avLst/>
              <a:gdLst/>
              <a:ahLst/>
              <a:cxnLst/>
              <a:rect l="l" t="t" r="r" b="b"/>
              <a:pathLst>
                <a:path w="1890659" h="1982343">
                  <a:moveTo>
                    <a:pt x="0" y="0"/>
                  </a:moveTo>
                  <a:lnTo>
                    <a:pt x="1890659" y="0"/>
                  </a:lnTo>
                  <a:lnTo>
                    <a:pt x="1890659" y="1982343"/>
                  </a:lnTo>
                  <a:lnTo>
                    <a:pt x="0" y="198234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nl-NL"/>
            </a:p>
          </p:txBody>
        </p:sp>
      </p:grpSp>
      <p:sp>
        <p:nvSpPr>
          <p:cNvPr id="23" name="TextBox 23"/>
          <p:cNvSpPr txBox="1"/>
          <p:nvPr/>
        </p:nvSpPr>
        <p:spPr>
          <a:xfrm>
            <a:off x="3282513" y="3746710"/>
            <a:ext cx="11904711" cy="2533963"/>
          </a:xfrm>
          <a:prstGeom prst="rect">
            <a:avLst/>
          </a:prstGeom>
        </p:spPr>
        <p:txBody>
          <a:bodyPr lIns="0" tIns="0" rIns="0" bIns="0" rtlCol="0" anchor="t">
            <a:spAutoFit/>
          </a:bodyPr>
          <a:lstStyle/>
          <a:p>
            <a:pPr algn="ctr">
              <a:lnSpc>
                <a:spcPts val="10500"/>
              </a:lnSpc>
            </a:pPr>
            <a:r>
              <a:rPr lang="en-US" sz="7500" dirty="0">
                <a:solidFill>
                  <a:srgbClr val="000000"/>
                </a:solidFill>
                <a:latin typeface="Scripter"/>
              </a:rPr>
              <a:t>Les 6</a:t>
            </a:r>
          </a:p>
          <a:p>
            <a:pPr algn="ctr">
              <a:lnSpc>
                <a:spcPts val="10500"/>
              </a:lnSpc>
            </a:pPr>
            <a:r>
              <a:rPr lang="en-US" sz="7500" dirty="0" err="1">
                <a:solidFill>
                  <a:srgbClr val="000000"/>
                </a:solidFill>
                <a:latin typeface="Scripter"/>
              </a:rPr>
              <a:t>Muziek</a:t>
            </a:r>
            <a:r>
              <a:rPr lang="en-US" sz="7500" dirty="0">
                <a:solidFill>
                  <a:srgbClr val="000000"/>
                </a:solidFill>
                <a:latin typeface="Scripter"/>
              </a:rPr>
              <a:t> </a:t>
            </a:r>
            <a:r>
              <a:rPr lang="en-US" sz="7500" dirty="0" err="1">
                <a:solidFill>
                  <a:srgbClr val="000000"/>
                </a:solidFill>
                <a:latin typeface="Scripter"/>
              </a:rPr>
              <a:t>en</a:t>
            </a:r>
            <a:r>
              <a:rPr lang="en-US" sz="7500" dirty="0">
                <a:solidFill>
                  <a:srgbClr val="000000"/>
                </a:solidFill>
                <a:latin typeface="Scripter"/>
              </a:rPr>
              <a:t> </a:t>
            </a:r>
            <a:r>
              <a:rPr lang="en-US" sz="7500" dirty="0" err="1">
                <a:solidFill>
                  <a:srgbClr val="000000"/>
                </a:solidFill>
                <a:latin typeface="Scripter"/>
              </a:rPr>
              <a:t>levo</a:t>
            </a:r>
            <a:endParaRPr lang="en-US" sz="7500" dirty="0">
              <a:solidFill>
                <a:srgbClr val="000000"/>
              </a:solidFill>
              <a:latin typeface="Scripter"/>
            </a:endParaRPr>
          </a:p>
        </p:txBody>
      </p:sp>
    </p:spTree>
    <p:extLst>
      <p:ext uri="{BB962C8B-B14F-4D97-AF65-F5344CB8AC3E}">
        <p14:creationId xmlns:p14="http://schemas.microsoft.com/office/powerpoint/2010/main" val="242002040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nl-NL"/>
          </a:p>
        </p:txBody>
      </p:sp>
      <p:grpSp>
        <p:nvGrpSpPr>
          <p:cNvPr id="3" name="Group 3"/>
          <p:cNvGrpSpPr/>
          <p:nvPr/>
        </p:nvGrpSpPr>
        <p:grpSpPr>
          <a:xfrm>
            <a:off x="642546" y="814255"/>
            <a:ext cx="17002907" cy="1800486"/>
            <a:chOff x="0" y="0"/>
            <a:chExt cx="4478132" cy="474202"/>
          </a:xfrm>
        </p:grpSpPr>
        <p:sp>
          <p:nvSpPr>
            <p:cNvPr id="4" name="Freeform 4"/>
            <p:cNvSpPr/>
            <p:nvPr/>
          </p:nvSpPr>
          <p:spPr>
            <a:xfrm>
              <a:off x="0" y="0"/>
              <a:ext cx="4478132" cy="474202"/>
            </a:xfrm>
            <a:custGeom>
              <a:avLst/>
              <a:gdLst/>
              <a:ahLst/>
              <a:cxnLst/>
              <a:rect l="l" t="t" r="r" b="b"/>
              <a:pathLst>
                <a:path w="4478132" h="474202">
                  <a:moveTo>
                    <a:pt x="4478132" y="0"/>
                  </a:moveTo>
                  <a:lnTo>
                    <a:pt x="0" y="0"/>
                  </a:lnTo>
                  <a:lnTo>
                    <a:pt x="101600" y="237101"/>
                  </a:lnTo>
                  <a:lnTo>
                    <a:pt x="0" y="474202"/>
                  </a:lnTo>
                  <a:lnTo>
                    <a:pt x="4478132" y="474202"/>
                  </a:lnTo>
                  <a:lnTo>
                    <a:pt x="4376532" y="237101"/>
                  </a:lnTo>
                  <a:lnTo>
                    <a:pt x="4478132" y="0"/>
                  </a:lnTo>
                  <a:close/>
                </a:path>
              </a:pathLst>
            </a:custGeom>
            <a:solidFill>
              <a:srgbClr val="3D4984"/>
            </a:solidFill>
          </p:spPr>
          <p:txBody>
            <a:bodyPr/>
            <a:lstStyle/>
            <a:p>
              <a:endParaRPr lang="nl-NL"/>
            </a:p>
          </p:txBody>
        </p:sp>
        <p:sp>
          <p:nvSpPr>
            <p:cNvPr id="5" name="TextBox 5"/>
            <p:cNvSpPr txBox="1"/>
            <p:nvPr/>
          </p:nvSpPr>
          <p:spPr>
            <a:xfrm>
              <a:off x="88900" y="-38100"/>
              <a:ext cx="4300332" cy="512302"/>
            </a:xfrm>
            <a:prstGeom prst="rect">
              <a:avLst/>
            </a:prstGeom>
          </p:spPr>
          <p:txBody>
            <a:bodyPr lIns="50800" tIns="50800" rIns="50800" bIns="50800" rtlCol="0" anchor="ctr"/>
            <a:lstStyle/>
            <a:p>
              <a:pPr algn="ctr">
                <a:lnSpc>
                  <a:spcPts val="2748"/>
                </a:lnSpc>
              </a:pPr>
              <a:endParaRPr/>
            </a:p>
          </p:txBody>
        </p:sp>
      </p:grpSp>
      <p:sp>
        <p:nvSpPr>
          <p:cNvPr id="6" name="TextBox 6"/>
          <p:cNvSpPr txBox="1"/>
          <p:nvPr/>
        </p:nvSpPr>
        <p:spPr>
          <a:xfrm>
            <a:off x="1028699" y="850540"/>
            <a:ext cx="16230600" cy="1583254"/>
          </a:xfrm>
          <a:prstGeom prst="rect">
            <a:avLst/>
          </a:prstGeom>
        </p:spPr>
        <p:txBody>
          <a:bodyPr lIns="0" tIns="0" rIns="0" bIns="0" rtlCol="0" anchor="t">
            <a:spAutoFit/>
          </a:bodyPr>
          <a:lstStyle/>
          <a:p>
            <a:pPr algn="ctr">
              <a:lnSpc>
                <a:spcPts val="13999"/>
              </a:lnSpc>
            </a:pPr>
            <a:r>
              <a:rPr lang="en-US" sz="9999" dirty="0" err="1">
                <a:solidFill>
                  <a:srgbClr val="FFFFFF"/>
                </a:solidFill>
                <a:latin typeface="Scripter"/>
              </a:rPr>
              <a:t>Vandaag</a:t>
            </a:r>
            <a:endParaRPr lang="en-US" sz="9999" dirty="0">
              <a:solidFill>
                <a:srgbClr val="FFFFFF"/>
              </a:solidFill>
              <a:latin typeface="Scripter"/>
            </a:endParaRPr>
          </a:p>
        </p:txBody>
      </p:sp>
      <p:grpSp>
        <p:nvGrpSpPr>
          <p:cNvPr id="7" name="Group 7"/>
          <p:cNvGrpSpPr/>
          <p:nvPr/>
        </p:nvGrpSpPr>
        <p:grpSpPr>
          <a:xfrm>
            <a:off x="2189607" y="4539856"/>
            <a:ext cx="3867912" cy="4114800"/>
            <a:chOff x="0" y="0"/>
            <a:chExt cx="5157216" cy="5486400"/>
          </a:xfrm>
        </p:grpSpPr>
        <p:sp>
          <p:nvSpPr>
            <p:cNvPr id="8" name="Freeform 8"/>
            <p:cNvSpPr/>
            <p:nvPr/>
          </p:nvSpPr>
          <p:spPr>
            <a:xfrm>
              <a:off x="0" y="0"/>
              <a:ext cx="5157216" cy="5486400"/>
            </a:xfrm>
            <a:custGeom>
              <a:avLst/>
              <a:gdLst/>
              <a:ahLst/>
              <a:cxnLst/>
              <a:rect l="l" t="t" r="r" b="b"/>
              <a:pathLst>
                <a:path w="5157216" h="5486400">
                  <a:moveTo>
                    <a:pt x="0" y="0"/>
                  </a:moveTo>
                  <a:lnTo>
                    <a:pt x="5157216" y="0"/>
                  </a:lnTo>
                  <a:lnTo>
                    <a:pt x="5157216" y="5486400"/>
                  </a:lnTo>
                  <a:lnTo>
                    <a:pt x="0" y="54864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dirty="0"/>
            </a:p>
          </p:txBody>
        </p:sp>
        <p:sp>
          <p:nvSpPr>
            <p:cNvPr id="9" name="TextBox 9"/>
            <p:cNvSpPr txBox="1"/>
            <p:nvPr/>
          </p:nvSpPr>
          <p:spPr>
            <a:xfrm>
              <a:off x="485773" y="2661876"/>
              <a:ext cx="4166007" cy="891099"/>
            </a:xfrm>
            <a:prstGeom prst="rect">
              <a:avLst/>
            </a:prstGeom>
          </p:spPr>
          <p:txBody>
            <a:bodyPr lIns="0" tIns="0" rIns="0" bIns="0" rtlCol="0" anchor="t">
              <a:spAutoFit/>
            </a:bodyPr>
            <a:lstStyle/>
            <a:p>
              <a:pPr algn="ctr">
                <a:lnSpc>
                  <a:spcPts val="5600"/>
                </a:lnSpc>
              </a:pPr>
              <a:endParaRPr lang="en-US" sz="4000" dirty="0">
                <a:solidFill>
                  <a:srgbClr val="000000"/>
                </a:solidFill>
                <a:latin typeface="Antic Bold"/>
              </a:endParaRPr>
            </a:p>
          </p:txBody>
        </p:sp>
      </p:grpSp>
      <p:grpSp>
        <p:nvGrpSpPr>
          <p:cNvPr id="10" name="Group 10"/>
          <p:cNvGrpSpPr/>
          <p:nvPr/>
        </p:nvGrpSpPr>
        <p:grpSpPr>
          <a:xfrm>
            <a:off x="2481980" y="4539856"/>
            <a:ext cx="13616413" cy="4114800"/>
            <a:chOff x="-12998001" y="0"/>
            <a:chExt cx="18155217" cy="5486400"/>
          </a:xfrm>
        </p:grpSpPr>
        <p:sp>
          <p:nvSpPr>
            <p:cNvPr id="11" name="Freeform 11"/>
            <p:cNvSpPr/>
            <p:nvPr/>
          </p:nvSpPr>
          <p:spPr>
            <a:xfrm>
              <a:off x="0" y="0"/>
              <a:ext cx="5157216" cy="5486400"/>
            </a:xfrm>
            <a:custGeom>
              <a:avLst/>
              <a:gdLst/>
              <a:ahLst/>
              <a:cxnLst/>
              <a:rect l="l" t="t" r="r" b="b"/>
              <a:pathLst>
                <a:path w="5157216" h="5486400">
                  <a:moveTo>
                    <a:pt x="0" y="0"/>
                  </a:moveTo>
                  <a:lnTo>
                    <a:pt x="5157216" y="0"/>
                  </a:lnTo>
                  <a:lnTo>
                    <a:pt x="5157216" y="5486400"/>
                  </a:lnTo>
                  <a:lnTo>
                    <a:pt x="0" y="54864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12" name="TextBox 12"/>
            <p:cNvSpPr txBox="1"/>
            <p:nvPr/>
          </p:nvSpPr>
          <p:spPr>
            <a:xfrm>
              <a:off x="-12998001" y="2055352"/>
              <a:ext cx="4151416" cy="1848627"/>
            </a:xfrm>
            <a:prstGeom prst="rect">
              <a:avLst/>
            </a:prstGeom>
          </p:spPr>
          <p:txBody>
            <a:bodyPr lIns="0" tIns="0" rIns="0" bIns="0" rtlCol="0" anchor="t">
              <a:spAutoFit/>
            </a:bodyPr>
            <a:lstStyle/>
            <a:p>
              <a:pPr algn="ctr">
                <a:lnSpc>
                  <a:spcPts val="5600"/>
                </a:lnSpc>
              </a:pPr>
              <a:r>
                <a:rPr lang="en-US" sz="4000" dirty="0" err="1">
                  <a:solidFill>
                    <a:srgbClr val="000000"/>
                  </a:solidFill>
                  <a:latin typeface="Antic Bold"/>
                </a:rPr>
                <a:t>Samen</a:t>
              </a:r>
              <a:r>
                <a:rPr lang="en-US" sz="4000" dirty="0">
                  <a:solidFill>
                    <a:srgbClr val="000000"/>
                  </a:solidFill>
                  <a:latin typeface="Antic Bold"/>
                </a:rPr>
                <a:t> </a:t>
              </a:r>
              <a:r>
                <a:rPr lang="en-US" sz="4000" dirty="0" err="1">
                  <a:solidFill>
                    <a:srgbClr val="000000"/>
                  </a:solidFill>
                  <a:latin typeface="Antic Bold"/>
                </a:rPr>
                <a:t>denken</a:t>
              </a:r>
              <a:endParaRPr lang="en-US" sz="4000" dirty="0">
                <a:solidFill>
                  <a:srgbClr val="000000"/>
                </a:solidFill>
                <a:latin typeface="Antic Bold"/>
              </a:endParaRPr>
            </a:p>
          </p:txBody>
        </p:sp>
      </p:grpSp>
      <p:grpSp>
        <p:nvGrpSpPr>
          <p:cNvPr id="13" name="Group 13"/>
          <p:cNvGrpSpPr/>
          <p:nvPr/>
        </p:nvGrpSpPr>
        <p:grpSpPr>
          <a:xfrm>
            <a:off x="7210044" y="3086100"/>
            <a:ext cx="8524019" cy="4836632"/>
            <a:chOff x="0" y="0"/>
            <a:chExt cx="11365359" cy="6448842"/>
          </a:xfrm>
        </p:grpSpPr>
        <p:sp>
          <p:nvSpPr>
            <p:cNvPr id="14" name="Freeform 14"/>
            <p:cNvSpPr/>
            <p:nvPr/>
          </p:nvSpPr>
          <p:spPr>
            <a:xfrm>
              <a:off x="0" y="0"/>
              <a:ext cx="5157216" cy="5486400"/>
            </a:xfrm>
            <a:custGeom>
              <a:avLst/>
              <a:gdLst/>
              <a:ahLst/>
              <a:cxnLst/>
              <a:rect l="l" t="t" r="r" b="b"/>
              <a:pathLst>
                <a:path w="5157216" h="5486400">
                  <a:moveTo>
                    <a:pt x="0" y="0"/>
                  </a:moveTo>
                  <a:lnTo>
                    <a:pt x="5157216" y="0"/>
                  </a:lnTo>
                  <a:lnTo>
                    <a:pt x="5157216" y="5486400"/>
                  </a:lnTo>
                  <a:lnTo>
                    <a:pt x="0" y="54864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15" name="TextBox 15"/>
            <p:cNvSpPr txBox="1"/>
            <p:nvPr/>
          </p:nvSpPr>
          <p:spPr>
            <a:xfrm>
              <a:off x="7101932" y="3642689"/>
              <a:ext cx="4263427" cy="2806153"/>
            </a:xfrm>
            <a:prstGeom prst="rect">
              <a:avLst/>
            </a:prstGeom>
          </p:spPr>
          <p:txBody>
            <a:bodyPr wrap="square" lIns="0" tIns="0" rIns="0" bIns="0" rtlCol="0" anchor="t">
              <a:spAutoFit/>
            </a:bodyPr>
            <a:lstStyle/>
            <a:p>
              <a:pPr algn="ctr">
                <a:lnSpc>
                  <a:spcPts val="5600"/>
                </a:lnSpc>
              </a:pPr>
              <a:r>
                <a:rPr lang="en-US" sz="4000" dirty="0" err="1">
                  <a:solidFill>
                    <a:srgbClr val="000000"/>
                  </a:solidFill>
                  <a:latin typeface="Antic Bold"/>
                </a:rPr>
                <a:t>Opzoeken</a:t>
              </a:r>
              <a:r>
                <a:rPr lang="en-US" sz="4000" dirty="0">
                  <a:solidFill>
                    <a:srgbClr val="000000"/>
                  </a:solidFill>
                  <a:latin typeface="Antic Bold"/>
                </a:rPr>
                <a:t> </a:t>
              </a:r>
              <a:r>
                <a:rPr lang="en-US" sz="4000" dirty="0" err="1">
                  <a:solidFill>
                    <a:srgbClr val="000000"/>
                  </a:solidFill>
                  <a:latin typeface="Antic Bold"/>
                </a:rPr>
                <a:t>en</a:t>
              </a:r>
              <a:r>
                <a:rPr lang="en-US" sz="4000" dirty="0">
                  <a:solidFill>
                    <a:srgbClr val="000000"/>
                  </a:solidFill>
                  <a:latin typeface="Antic Bold"/>
                </a:rPr>
                <a:t> be-</a:t>
              </a:r>
              <a:r>
                <a:rPr lang="en-US" sz="4000" dirty="0" err="1">
                  <a:solidFill>
                    <a:srgbClr val="000000"/>
                  </a:solidFill>
                  <a:latin typeface="Antic Bold"/>
                </a:rPr>
                <a:t>argumenteren</a:t>
              </a:r>
              <a:endParaRPr lang="en-US" sz="4000" dirty="0">
                <a:solidFill>
                  <a:srgbClr val="000000"/>
                </a:solidFill>
                <a:latin typeface="Antic Bold"/>
              </a:endParaRPr>
            </a:p>
          </p:txBody>
        </p:sp>
      </p:grpSp>
      <p:grpSp>
        <p:nvGrpSpPr>
          <p:cNvPr id="16" name="Group 16"/>
          <p:cNvGrpSpPr/>
          <p:nvPr/>
        </p:nvGrpSpPr>
        <p:grpSpPr>
          <a:xfrm>
            <a:off x="-360171" y="9258300"/>
            <a:ext cx="19459526" cy="1231556"/>
            <a:chOff x="0" y="0"/>
            <a:chExt cx="13180282" cy="834155"/>
          </a:xfrm>
        </p:grpSpPr>
        <p:sp>
          <p:nvSpPr>
            <p:cNvPr id="17" name="Freeform 17"/>
            <p:cNvSpPr/>
            <p:nvPr/>
          </p:nvSpPr>
          <p:spPr>
            <a:xfrm>
              <a:off x="0" y="0"/>
              <a:ext cx="13180282" cy="834155"/>
            </a:xfrm>
            <a:custGeom>
              <a:avLst/>
              <a:gdLst/>
              <a:ahLst/>
              <a:cxnLst/>
              <a:rect l="l" t="t" r="r" b="b"/>
              <a:pathLst>
                <a:path w="13180282" h="834155">
                  <a:moveTo>
                    <a:pt x="13180282" y="0"/>
                  </a:moveTo>
                  <a:lnTo>
                    <a:pt x="0" y="0"/>
                  </a:lnTo>
                  <a:lnTo>
                    <a:pt x="101600" y="417077"/>
                  </a:lnTo>
                  <a:lnTo>
                    <a:pt x="0" y="834155"/>
                  </a:lnTo>
                  <a:lnTo>
                    <a:pt x="13180282" y="834155"/>
                  </a:lnTo>
                  <a:lnTo>
                    <a:pt x="13078682" y="417077"/>
                  </a:lnTo>
                  <a:lnTo>
                    <a:pt x="13180282" y="0"/>
                  </a:lnTo>
                  <a:close/>
                </a:path>
              </a:pathLst>
            </a:custGeom>
            <a:solidFill>
              <a:srgbClr val="3D4984"/>
            </a:solidFill>
          </p:spPr>
          <p:txBody>
            <a:bodyPr/>
            <a:lstStyle/>
            <a:p>
              <a:endParaRPr lang="nl-NL"/>
            </a:p>
          </p:txBody>
        </p:sp>
        <p:sp>
          <p:nvSpPr>
            <p:cNvPr id="18" name="TextBox 18"/>
            <p:cNvSpPr txBox="1"/>
            <p:nvPr/>
          </p:nvSpPr>
          <p:spPr>
            <a:xfrm>
              <a:off x="88900" y="-38100"/>
              <a:ext cx="13002482" cy="872255"/>
            </a:xfrm>
            <a:prstGeom prst="rect">
              <a:avLst/>
            </a:prstGeom>
          </p:spPr>
          <p:txBody>
            <a:bodyPr lIns="50800" tIns="50800" rIns="50800" bIns="50800" rtlCol="0" anchor="ctr"/>
            <a:lstStyle/>
            <a:p>
              <a:pPr algn="ctr">
                <a:lnSpc>
                  <a:spcPts val="2748"/>
                </a:lnSpc>
              </a:pPr>
              <a:endParaRPr/>
            </a:p>
          </p:txBody>
        </p:sp>
      </p:grpSp>
      <p:sp>
        <p:nvSpPr>
          <p:cNvPr id="21" name="TextBox 12">
            <a:extLst>
              <a:ext uri="{FF2B5EF4-FFF2-40B4-BE49-F238E27FC236}">
                <a16:creationId xmlns:a16="http://schemas.microsoft.com/office/drawing/2014/main" id="{E795A642-C48D-A12B-772F-A62AD1A94943}"/>
              </a:ext>
            </a:extLst>
          </p:cNvPr>
          <p:cNvSpPr txBox="1"/>
          <p:nvPr/>
        </p:nvSpPr>
        <p:spPr>
          <a:xfrm>
            <a:off x="7502417" y="4705961"/>
            <a:ext cx="3113562" cy="1386470"/>
          </a:xfrm>
          <a:prstGeom prst="rect">
            <a:avLst/>
          </a:prstGeom>
        </p:spPr>
        <p:txBody>
          <a:bodyPr lIns="0" tIns="0" rIns="0" bIns="0" rtlCol="0" anchor="t">
            <a:spAutoFit/>
          </a:bodyPr>
          <a:lstStyle/>
          <a:p>
            <a:pPr algn="ctr">
              <a:lnSpc>
                <a:spcPts val="5600"/>
              </a:lnSpc>
            </a:pPr>
            <a:r>
              <a:rPr lang="en-US" sz="4000" dirty="0" err="1">
                <a:solidFill>
                  <a:srgbClr val="000000"/>
                </a:solidFill>
                <a:latin typeface="Antic Bold"/>
              </a:rPr>
              <a:t>Muziek</a:t>
            </a:r>
            <a:r>
              <a:rPr lang="en-US" sz="4000" dirty="0">
                <a:solidFill>
                  <a:srgbClr val="000000"/>
                </a:solidFill>
                <a:latin typeface="Antic Bold"/>
              </a:rPr>
              <a:t> </a:t>
            </a:r>
            <a:r>
              <a:rPr lang="en-US" sz="4000" dirty="0" err="1">
                <a:solidFill>
                  <a:srgbClr val="000000"/>
                </a:solidFill>
                <a:latin typeface="Antic Bold"/>
              </a:rPr>
              <a:t>en</a:t>
            </a:r>
            <a:r>
              <a:rPr lang="en-US" sz="4000" dirty="0">
                <a:solidFill>
                  <a:srgbClr val="000000"/>
                </a:solidFill>
                <a:latin typeface="Antic Bold"/>
              </a:rPr>
              <a:t> </a:t>
            </a:r>
            <a:r>
              <a:rPr lang="en-US" sz="4000" dirty="0" err="1">
                <a:solidFill>
                  <a:srgbClr val="000000"/>
                </a:solidFill>
                <a:latin typeface="Antic Bold"/>
              </a:rPr>
              <a:t>levo</a:t>
            </a:r>
            <a:r>
              <a:rPr lang="en-US" sz="4000" dirty="0">
                <a:solidFill>
                  <a:srgbClr val="000000"/>
                </a:solidFill>
                <a:latin typeface="Antic Bold"/>
              </a:rPr>
              <a:t> </a:t>
            </a:r>
          </a:p>
        </p:txBody>
      </p:sp>
    </p:spTree>
    <p:extLst>
      <p:ext uri="{BB962C8B-B14F-4D97-AF65-F5344CB8AC3E}">
        <p14:creationId xmlns:p14="http://schemas.microsoft.com/office/powerpoint/2010/main" val="50490075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nl-NL"/>
          </a:p>
        </p:txBody>
      </p:sp>
      <p:sp>
        <p:nvSpPr>
          <p:cNvPr id="3" name="Freeform 3"/>
          <p:cNvSpPr/>
          <p:nvPr/>
        </p:nvSpPr>
        <p:spPr>
          <a:xfrm rot="1085182" flipH="1">
            <a:off x="11999541" y="1090355"/>
            <a:ext cx="5118959" cy="4523299"/>
          </a:xfrm>
          <a:custGeom>
            <a:avLst/>
            <a:gdLst/>
            <a:ahLst/>
            <a:cxnLst/>
            <a:rect l="l" t="t" r="r" b="b"/>
            <a:pathLst>
              <a:path w="5118959" h="4523299">
                <a:moveTo>
                  <a:pt x="5118959" y="0"/>
                </a:moveTo>
                <a:lnTo>
                  <a:pt x="0" y="0"/>
                </a:lnTo>
                <a:lnTo>
                  <a:pt x="0" y="4523299"/>
                </a:lnTo>
                <a:lnTo>
                  <a:pt x="5118959" y="4523299"/>
                </a:lnTo>
                <a:lnTo>
                  <a:pt x="5118959"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grpSp>
        <p:nvGrpSpPr>
          <p:cNvPr id="4" name="Group 4"/>
          <p:cNvGrpSpPr/>
          <p:nvPr/>
        </p:nvGrpSpPr>
        <p:grpSpPr>
          <a:xfrm>
            <a:off x="2373749" y="1278176"/>
            <a:ext cx="13540501" cy="7730649"/>
            <a:chOff x="0" y="0"/>
            <a:chExt cx="18054002" cy="10307532"/>
          </a:xfrm>
        </p:grpSpPr>
        <p:grpSp>
          <p:nvGrpSpPr>
            <p:cNvPr id="5" name="Group 5"/>
            <p:cNvGrpSpPr/>
            <p:nvPr/>
          </p:nvGrpSpPr>
          <p:grpSpPr>
            <a:xfrm rot="-208414">
              <a:off x="259418" y="516605"/>
              <a:ext cx="17328616" cy="9088764"/>
              <a:chOff x="0" y="0"/>
              <a:chExt cx="3077638" cy="1614204"/>
            </a:xfrm>
          </p:grpSpPr>
          <p:sp>
            <p:nvSpPr>
              <p:cNvPr id="6" name="Freeform 6"/>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7" name="TextBox 7"/>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rot="191834">
              <a:off x="485416" y="742603"/>
              <a:ext cx="17328616" cy="9088764"/>
              <a:chOff x="0" y="0"/>
              <a:chExt cx="3077638" cy="1614204"/>
            </a:xfrm>
          </p:grpSpPr>
          <p:sp>
            <p:nvSpPr>
              <p:cNvPr id="9" name="Freeform 9"/>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0" name="TextBox 10"/>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rot="-66823">
              <a:off x="485416" y="742603"/>
              <a:ext cx="17328616" cy="9088764"/>
              <a:chOff x="0" y="0"/>
              <a:chExt cx="3077638" cy="1614204"/>
            </a:xfrm>
          </p:grpSpPr>
          <p:sp>
            <p:nvSpPr>
              <p:cNvPr id="12" name="Freeform 12"/>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3" name="TextBox 13"/>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485416" y="742603"/>
              <a:ext cx="17328616" cy="9088764"/>
              <a:chOff x="0" y="0"/>
              <a:chExt cx="3077638" cy="1614204"/>
            </a:xfrm>
          </p:grpSpPr>
          <p:sp>
            <p:nvSpPr>
              <p:cNvPr id="15" name="Freeform 15"/>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6" name="TextBox 16"/>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sp>
        <p:nvSpPr>
          <p:cNvPr id="17" name="TextBox 17"/>
          <p:cNvSpPr txBox="1"/>
          <p:nvPr/>
        </p:nvSpPr>
        <p:spPr>
          <a:xfrm>
            <a:off x="2651045" y="2067096"/>
            <a:ext cx="12985910" cy="1424942"/>
          </a:xfrm>
          <a:prstGeom prst="rect">
            <a:avLst/>
          </a:prstGeom>
        </p:spPr>
        <p:txBody>
          <a:bodyPr lIns="0" tIns="0" rIns="0" bIns="0" rtlCol="0" anchor="t">
            <a:spAutoFit/>
          </a:bodyPr>
          <a:lstStyle/>
          <a:p>
            <a:pPr algn="ctr">
              <a:lnSpc>
                <a:spcPts val="12599"/>
              </a:lnSpc>
            </a:pPr>
            <a:r>
              <a:rPr lang="en-US" sz="9000" dirty="0" err="1">
                <a:solidFill>
                  <a:srgbClr val="110E18"/>
                </a:solidFill>
                <a:latin typeface="Scripter"/>
              </a:rPr>
              <a:t>Doelen</a:t>
            </a:r>
            <a:r>
              <a:rPr lang="en-US" sz="9000" dirty="0">
                <a:solidFill>
                  <a:srgbClr val="110E18"/>
                </a:solidFill>
                <a:latin typeface="Scripter"/>
              </a:rPr>
              <a:t>:</a:t>
            </a:r>
          </a:p>
        </p:txBody>
      </p:sp>
      <p:sp>
        <p:nvSpPr>
          <p:cNvPr id="19" name="TextBox 19"/>
          <p:cNvSpPr txBox="1"/>
          <p:nvPr/>
        </p:nvSpPr>
        <p:spPr>
          <a:xfrm>
            <a:off x="2685849" y="3770521"/>
            <a:ext cx="12837495" cy="4137095"/>
          </a:xfrm>
          <a:prstGeom prst="rect">
            <a:avLst/>
          </a:prstGeom>
        </p:spPr>
        <p:txBody>
          <a:bodyPr lIns="0" tIns="0" rIns="0" bIns="0" rtlCol="0" anchor="t">
            <a:spAutoFit/>
          </a:bodyPr>
          <a:lstStyle/>
          <a:p>
            <a:pPr marL="1014726" lvl="1" indent="-507363">
              <a:lnSpc>
                <a:spcPts val="6579"/>
              </a:lnSpc>
              <a:buFont typeface="Arial"/>
              <a:buChar char="•"/>
            </a:pPr>
            <a:r>
              <a:rPr lang="nl-NL" sz="3600" dirty="0">
                <a:solidFill>
                  <a:srgbClr val="110E18"/>
                </a:solidFill>
                <a:latin typeface="Antic"/>
              </a:rPr>
              <a:t>De leerling kan uitleggen wat muziek en levensbeschouwing met elkaar te maken hebben.</a:t>
            </a:r>
          </a:p>
          <a:p>
            <a:pPr marL="1014726" lvl="1" indent="-507363">
              <a:lnSpc>
                <a:spcPts val="6579"/>
              </a:lnSpc>
              <a:buFont typeface="Arial"/>
              <a:buChar char="•"/>
            </a:pPr>
            <a:r>
              <a:rPr lang="nl-NL" sz="3600" dirty="0">
                <a:solidFill>
                  <a:srgbClr val="110E18"/>
                </a:solidFill>
                <a:latin typeface="Antic"/>
              </a:rPr>
              <a:t>De leerling kan aan de hand van argumenten uitleggen of een bepaalde songtekst past binnen hun eigen levensbeschouwing.</a:t>
            </a:r>
          </a:p>
        </p:txBody>
      </p:sp>
      <p:grpSp>
        <p:nvGrpSpPr>
          <p:cNvPr id="22" name="Group 22"/>
          <p:cNvGrpSpPr/>
          <p:nvPr/>
        </p:nvGrpSpPr>
        <p:grpSpPr>
          <a:xfrm rot="3146640">
            <a:off x="15750824" y="7754465"/>
            <a:ext cx="2382434" cy="2508718"/>
            <a:chOff x="0" y="0"/>
            <a:chExt cx="3176579" cy="3344957"/>
          </a:xfrm>
        </p:grpSpPr>
        <p:sp>
          <p:nvSpPr>
            <p:cNvPr id="23" name="Freeform 23"/>
            <p:cNvSpPr/>
            <p:nvPr/>
          </p:nvSpPr>
          <p:spPr>
            <a:xfrm rot="5871076">
              <a:off x="115178" y="56095"/>
              <a:ext cx="1314322" cy="1378057"/>
            </a:xfrm>
            <a:custGeom>
              <a:avLst/>
              <a:gdLst/>
              <a:ahLst/>
              <a:cxnLst/>
              <a:rect l="l" t="t" r="r" b="b"/>
              <a:pathLst>
                <a:path w="1314322" h="1378057">
                  <a:moveTo>
                    <a:pt x="0" y="0"/>
                  </a:moveTo>
                  <a:lnTo>
                    <a:pt x="1314322" y="0"/>
                  </a:lnTo>
                  <a:lnTo>
                    <a:pt x="1314322" y="1378057"/>
                  </a:lnTo>
                  <a:lnTo>
                    <a:pt x="0" y="137805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a:p>
          </p:txBody>
        </p:sp>
        <p:sp>
          <p:nvSpPr>
            <p:cNvPr id="24" name="Freeform 24"/>
            <p:cNvSpPr/>
            <p:nvPr/>
          </p:nvSpPr>
          <p:spPr>
            <a:xfrm rot="-9991959">
              <a:off x="1719858" y="1226379"/>
              <a:ext cx="1314322" cy="1378057"/>
            </a:xfrm>
            <a:custGeom>
              <a:avLst/>
              <a:gdLst/>
              <a:ahLst/>
              <a:cxnLst/>
              <a:rect l="l" t="t" r="r" b="b"/>
              <a:pathLst>
                <a:path w="1314322" h="1378057">
                  <a:moveTo>
                    <a:pt x="0" y="0"/>
                  </a:moveTo>
                  <a:lnTo>
                    <a:pt x="1314322" y="0"/>
                  </a:lnTo>
                  <a:lnTo>
                    <a:pt x="1314322" y="1378057"/>
                  </a:lnTo>
                  <a:lnTo>
                    <a:pt x="0" y="1378057"/>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nl-NL"/>
            </a:p>
          </p:txBody>
        </p:sp>
        <p:sp>
          <p:nvSpPr>
            <p:cNvPr id="25" name="Freeform 25"/>
            <p:cNvSpPr/>
            <p:nvPr/>
          </p:nvSpPr>
          <p:spPr>
            <a:xfrm rot="2245436">
              <a:off x="473625" y="1709367"/>
              <a:ext cx="1314322" cy="1378057"/>
            </a:xfrm>
            <a:custGeom>
              <a:avLst/>
              <a:gdLst/>
              <a:ahLst/>
              <a:cxnLst/>
              <a:rect l="l" t="t" r="r" b="b"/>
              <a:pathLst>
                <a:path w="1314322" h="1378057">
                  <a:moveTo>
                    <a:pt x="0" y="0"/>
                  </a:moveTo>
                  <a:lnTo>
                    <a:pt x="1314322" y="0"/>
                  </a:lnTo>
                  <a:lnTo>
                    <a:pt x="1314322" y="1378058"/>
                  </a:lnTo>
                  <a:lnTo>
                    <a:pt x="0" y="1378058"/>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nl-NL"/>
            </a:p>
          </p:txBody>
        </p:sp>
      </p:grpSp>
    </p:spTree>
    <p:extLst>
      <p:ext uri="{BB962C8B-B14F-4D97-AF65-F5344CB8AC3E}">
        <p14:creationId xmlns:p14="http://schemas.microsoft.com/office/powerpoint/2010/main" val="15990441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txBody>
          <a:bodyPr/>
          <a:lstStyle/>
          <a:p>
            <a:endParaRPr lang="nl-NL"/>
          </a:p>
        </p:txBody>
      </p:sp>
      <p:grpSp>
        <p:nvGrpSpPr>
          <p:cNvPr id="3" name="Group 3"/>
          <p:cNvGrpSpPr/>
          <p:nvPr/>
        </p:nvGrpSpPr>
        <p:grpSpPr>
          <a:xfrm>
            <a:off x="642546" y="682061"/>
            <a:ext cx="17002907" cy="1800486"/>
            <a:chOff x="0" y="0"/>
            <a:chExt cx="4478132" cy="474202"/>
          </a:xfrm>
        </p:grpSpPr>
        <p:sp>
          <p:nvSpPr>
            <p:cNvPr id="4" name="Freeform 4"/>
            <p:cNvSpPr/>
            <p:nvPr/>
          </p:nvSpPr>
          <p:spPr>
            <a:xfrm>
              <a:off x="0" y="0"/>
              <a:ext cx="4478132" cy="474202"/>
            </a:xfrm>
            <a:custGeom>
              <a:avLst/>
              <a:gdLst/>
              <a:ahLst/>
              <a:cxnLst/>
              <a:rect l="l" t="t" r="r" b="b"/>
              <a:pathLst>
                <a:path w="4478132" h="474202">
                  <a:moveTo>
                    <a:pt x="4478132" y="0"/>
                  </a:moveTo>
                  <a:lnTo>
                    <a:pt x="0" y="0"/>
                  </a:lnTo>
                  <a:lnTo>
                    <a:pt x="101600" y="237101"/>
                  </a:lnTo>
                  <a:lnTo>
                    <a:pt x="0" y="474202"/>
                  </a:lnTo>
                  <a:lnTo>
                    <a:pt x="4478132" y="474202"/>
                  </a:lnTo>
                  <a:lnTo>
                    <a:pt x="4376532" y="237101"/>
                  </a:lnTo>
                  <a:lnTo>
                    <a:pt x="4478132" y="0"/>
                  </a:lnTo>
                  <a:close/>
                </a:path>
              </a:pathLst>
            </a:custGeom>
            <a:solidFill>
              <a:srgbClr val="3D4984"/>
            </a:solidFill>
          </p:spPr>
          <p:txBody>
            <a:bodyPr/>
            <a:lstStyle/>
            <a:p>
              <a:endParaRPr lang="nl-NL"/>
            </a:p>
          </p:txBody>
        </p:sp>
        <p:sp>
          <p:nvSpPr>
            <p:cNvPr id="5" name="TextBox 5"/>
            <p:cNvSpPr txBox="1"/>
            <p:nvPr/>
          </p:nvSpPr>
          <p:spPr>
            <a:xfrm>
              <a:off x="88900" y="-38100"/>
              <a:ext cx="4300332" cy="512302"/>
            </a:xfrm>
            <a:prstGeom prst="rect">
              <a:avLst/>
            </a:prstGeom>
          </p:spPr>
          <p:txBody>
            <a:bodyPr lIns="50800" tIns="50800" rIns="50800" bIns="50800" rtlCol="0" anchor="ctr"/>
            <a:lstStyle/>
            <a:p>
              <a:pPr algn="ctr">
                <a:lnSpc>
                  <a:spcPts val="2748"/>
                </a:lnSpc>
              </a:pPr>
              <a:endParaRPr/>
            </a:p>
          </p:txBody>
        </p:sp>
      </p:grpSp>
      <p:sp>
        <p:nvSpPr>
          <p:cNvPr id="6" name="Freeform 6"/>
          <p:cNvSpPr/>
          <p:nvPr/>
        </p:nvSpPr>
        <p:spPr>
          <a:xfrm rot="5736599" flipH="1">
            <a:off x="15624466" y="7201315"/>
            <a:ext cx="4041976" cy="4113970"/>
          </a:xfrm>
          <a:custGeom>
            <a:avLst/>
            <a:gdLst/>
            <a:ahLst/>
            <a:cxnLst/>
            <a:rect l="l" t="t" r="r" b="b"/>
            <a:pathLst>
              <a:path w="4041976" h="4113970">
                <a:moveTo>
                  <a:pt x="4041976" y="0"/>
                </a:moveTo>
                <a:lnTo>
                  <a:pt x="0" y="0"/>
                </a:lnTo>
                <a:lnTo>
                  <a:pt x="0" y="4113970"/>
                </a:lnTo>
                <a:lnTo>
                  <a:pt x="4041976" y="4113970"/>
                </a:lnTo>
                <a:lnTo>
                  <a:pt x="4041976"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nl-NL"/>
          </a:p>
        </p:txBody>
      </p:sp>
      <p:sp>
        <p:nvSpPr>
          <p:cNvPr id="7" name="Freeform 7"/>
          <p:cNvSpPr/>
          <p:nvPr/>
        </p:nvSpPr>
        <p:spPr>
          <a:xfrm>
            <a:off x="10794568" y="3086100"/>
            <a:ext cx="5788082" cy="4114800"/>
          </a:xfrm>
          <a:custGeom>
            <a:avLst/>
            <a:gdLst/>
            <a:ahLst/>
            <a:cxnLst/>
            <a:rect l="l" t="t" r="r" b="b"/>
            <a:pathLst>
              <a:path w="5788082" h="4114800">
                <a:moveTo>
                  <a:pt x="0" y="0"/>
                </a:moveTo>
                <a:lnTo>
                  <a:pt x="5788082" y="0"/>
                </a:lnTo>
                <a:lnTo>
                  <a:pt x="5788082" y="4114800"/>
                </a:lnTo>
                <a:lnTo>
                  <a:pt x="0" y="411480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nl-NL"/>
          </a:p>
        </p:txBody>
      </p:sp>
      <p:sp>
        <p:nvSpPr>
          <p:cNvPr id="8" name="TextBox 8"/>
          <p:cNvSpPr txBox="1"/>
          <p:nvPr/>
        </p:nvSpPr>
        <p:spPr>
          <a:xfrm>
            <a:off x="1028700" y="733425"/>
            <a:ext cx="16230600" cy="1583254"/>
          </a:xfrm>
          <a:prstGeom prst="rect">
            <a:avLst/>
          </a:prstGeom>
        </p:spPr>
        <p:txBody>
          <a:bodyPr lIns="0" tIns="0" rIns="0" bIns="0" rtlCol="0" anchor="t">
            <a:spAutoFit/>
          </a:bodyPr>
          <a:lstStyle/>
          <a:p>
            <a:pPr algn="ctr">
              <a:lnSpc>
                <a:spcPts val="13999"/>
              </a:lnSpc>
            </a:pPr>
            <a:r>
              <a:rPr lang="en-US" sz="9999" dirty="0" err="1">
                <a:solidFill>
                  <a:srgbClr val="FFFFFF"/>
                </a:solidFill>
                <a:latin typeface="Scripter"/>
              </a:rPr>
              <a:t>Samen</a:t>
            </a:r>
            <a:r>
              <a:rPr lang="en-US" sz="9999" dirty="0">
                <a:solidFill>
                  <a:srgbClr val="FFFFFF"/>
                </a:solidFill>
                <a:latin typeface="Scripter"/>
              </a:rPr>
              <a:t> </a:t>
            </a:r>
            <a:r>
              <a:rPr lang="en-US" sz="9999" dirty="0" err="1">
                <a:solidFill>
                  <a:srgbClr val="FFFFFF"/>
                </a:solidFill>
                <a:latin typeface="Scripter"/>
              </a:rPr>
              <a:t>denken</a:t>
            </a:r>
            <a:endParaRPr lang="en-US" sz="9999" dirty="0">
              <a:solidFill>
                <a:srgbClr val="FFFFFF"/>
              </a:solidFill>
              <a:latin typeface="Scripter"/>
            </a:endParaRPr>
          </a:p>
        </p:txBody>
      </p:sp>
      <p:sp>
        <p:nvSpPr>
          <p:cNvPr id="9" name="Freeform 9"/>
          <p:cNvSpPr/>
          <p:nvPr/>
        </p:nvSpPr>
        <p:spPr>
          <a:xfrm rot="-5400000">
            <a:off x="3129634" y="2454517"/>
            <a:ext cx="5565686" cy="7974166"/>
          </a:xfrm>
          <a:custGeom>
            <a:avLst/>
            <a:gdLst/>
            <a:ahLst/>
            <a:cxnLst/>
            <a:rect l="l" t="t" r="r" b="b"/>
            <a:pathLst>
              <a:path w="5565686" h="7974166">
                <a:moveTo>
                  <a:pt x="0" y="0"/>
                </a:moveTo>
                <a:lnTo>
                  <a:pt x="5565686" y="0"/>
                </a:lnTo>
                <a:lnTo>
                  <a:pt x="5565686" y="7974167"/>
                </a:lnTo>
                <a:lnTo>
                  <a:pt x="0" y="7974167"/>
                </a:lnTo>
                <a:lnTo>
                  <a:pt x="0" y="0"/>
                </a:lnTo>
                <a:close/>
              </a:path>
            </a:pathLst>
          </a:custGeom>
          <a:blipFill>
            <a:blip r:embed="rId8">
              <a:extLst>
                <a:ext uri="{96DAC541-7B7A-43D3-8B79-37D633B846F1}">
                  <asvg:svgBlip xmlns:asvg="http://schemas.microsoft.com/office/drawing/2016/SVG/main" r:embed="rId9"/>
                </a:ext>
              </a:extLst>
            </a:blip>
            <a:stretch>
              <a:fillRect l="-519" r="-519"/>
            </a:stretch>
          </a:blipFill>
        </p:spPr>
        <p:txBody>
          <a:bodyPr/>
          <a:lstStyle/>
          <a:p>
            <a:endParaRPr lang="nl-NL"/>
          </a:p>
        </p:txBody>
      </p:sp>
      <p:sp>
        <p:nvSpPr>
          <p:cNvPr id="10" name="TextBox 10"/>
          <p:cNvSpPr txBox="1"/>
          <p:nvPr/>
        </p:nvSpPr>
        <p:spPr>
          <a:xfrm>
            <a:off x="2828356" y="4586922"/>
            <a:ext cx="6556180" cy="3528466"/>
          </a:xfrm>
          <a:prstGeom prst="rect">
            <a:avLst/>
          </a:prstGeom>
        </p:spPr>
        <p:txBody>
          <a:bodyPr lIns="0" tIns="0" rIns="0" bIns="0" rtlCol="0" anchor="t">
            <a:spAutoFit/>
          </a:bodyPr>
          <a:lstStyle/>
          <a:p>
            <a:pPr algn="ctr">
              <a:lnSpc>
                <a:spcPts val="7000"/>
              </a:lnSpc>
            </a:pPr>
            <a:r>
              <a:rPr lang="en-US" sz="5000" dirty="0">
                <a:solidFill>
                  <a:srgbClr val="000000"/>
                </a:solidFill>
                <a:latin typeface="Antic Bold"/>
              </a:rPr>
              <a:t>Wat </a:t>
            </a:r>
            <a:r>
              <a:rPr lang="en-US" sz="5000" dirty="0" err="1">
                <a:solidFill>
                  <a:srgbClr val="000000"/>
                </a:solidFill>
                <a:latin typeface="Antic Bold"/>
              </a:rPr>
              <a:t>heeft</a:t>
            </a:r>
            <a:r>
              <a:rPr lang="en-US" sz="5000" dirty="0">
                <a:solidFill>
                  <a:srgbClr val="000000"/>
                </a:solidFill>
                <a:latin typeface="Antic Bold"/>
              </a:rPr>
              <a:t> </a:t>
            </a:r>
            <a:r>
              <a:rPr lang="en-US" sz="5000" dirty="0" err="1">
                <a:solidFill>
                  <a:srgbClr val="000000"/>
                </a:solidFill>
                <a:latin typeface="Antic Bold"/>
              </a:rPr>
              <a:t>muziek</a:t>
            </a:r>
            <a:r>
              <a:rPr lang="en-US" sz="5000" dirty="0">
                <a:solidFill>
                  <a:srgbClr val="000000"/>
                </a:solidFill>
                <a:latin typeface="Antic Bold"/>
              </a:rPr>
              <a:t> met </a:t>
            </a:r>
            <a:r>
              <a:rPr lang="en-US" sz="5000" dirty="0" err="1">
                <a:solidFill>
                  <a:srgbClr val="000000"/>
                </a:solidFill>
                <a:latin typeface="Antic Bold"/>
              </a:rPr>
              <a:t>levensbeschouwing</a:t>
            </a:r>
            <a:r>
              <a:rPr lang="en-US" sz="5000" dirty="0">
                <a:solidFill>
                  <a:srgbClr val="000000"/>
                </a:solidFill>
                <a:latin typeface="Antic Bold"/>
              </a:rPr>
              <a:t> </a:t>
            </a:r>
            <a:r>
              <a:rPr lang="en-US" sz="5000" dirty="0" err="1">
                <a:solidFill>
                  <a:srgbClr val="000000"/>
                </a:solidFill>
                <a:latin typeface="Antic Bold"/>
              </a:rPr>
              <a:t>te</a:t>
            </a:r>
            <a:r>
              <a:rPr lang="en-US" sz="5000" dirty="0">
                <a:solidFill>
                  <a:srgbClr val="000000"/>
                </a:solidFill>
                <a:latin typeface="Antic Bold"/>
              </a:rPr>
              <a:t> </a:t>
            </a:r>
            <a:r>
              <a:rPr lang="en-US" sz="5000" dirty="0" err="1">
                <a:solidFill>
                  <a:srgbClr val="000000"/>
                </a:solidFill>
                <a:latin typeface="Antic Bold"/>
              </a:rPr>
              <a:t>maken</a:t>
            </a:r>
            <a:r>
              <a:rPr lang="en-US" sz="5000" dirty="0">
                <a:solidFill>
                  <a:srgbClr val="000000"/>
                </a:solidFill>
                <a:latin typeface="Antic Bold"/>
              </a:rPr>
              <a:t>?</a:t>
            </a:r>
          </a:p>
          <a:p>
            <a:pPr algn="ctr">
              <a:lnSpc>
                <a:spcPts val="7000"/>
              </a:lnSpc>
            </a:pPr>
            <a:r>
              <a:rPr lang="en-US" sz="4000" dirty="0">
                <a:solidFill>
                  <a:srgbClr val="000000"/>
                </a:solidFill>
                <a:latin typeface="Antic Bold"/>
              </a:rPr>
              <a:t>(</a:t>
            </a:r>
            <a:r>
              <a:rPr lang="en-US" sz="4000" dirty="0" err="1">
                <a:solidFill>
                  <a:srgbClr val="000000"/>
                </a:solidFill>
                <a:latin typeface="Antic Bold"/>
              </a:rPr>
              <a:t>schrijf</a:t>
            </a:r>
            <a:r>
              <a:rPr lang="en-US" sz="4000" dirty="0">
                <a:solidFill>
                  <a:srgbClr val="000000"/>
                </a:solidFill>
                <a:latin typeface="Antic Bold"/>
              </a:rPr>
              <a:t> het </a:t>
            </a:r>
            <a:r>
              <a:rPr lang="en-US" sz="4000" dirty="0" err="1">
                <a:solidFill>
                  <a:srgbClr val="000000"/>
                </a:solidFill>
                <a:latin typeface="Antic Bold"/>
              </a:rPr>
              <a:t>ook</a:t>
            </a:r>
            <a:r>
              <a:rPr lang="en-US" sz="4000" dirty="0">
                <a:solidFill>
                  <a:srgbClr val="000000"/>
                </a:solidFill>
                <a:latin typeface="Antic Bold"/>
              </a:rPr>
              <a:t> op!)</a:t>
            </a:r>
          </a:p>
        </p:txBody>
      </p:sp>
      <p:sp>
        <p:nvSpPr>
          <p:cNvPr id="11" name="Freeform 7">
            <a:extLst>
              <a:ext uri="{FF2B5EF4-FFF2-40B4-BE49-F238E27FC236}">
                <a16:creationId xmlns:a16="http://schemas.microsoft.com/office/drawing/2014/main" id="{C0152345-5DE6-233C-1991-91FA39650BE7}"/>
              </a:ext>
            </a:extLst>
          </p:cNvPr>
          <p:cNvSpPr/>
          <p:nvPr/>
        </p:nvSpPr>
        <p:spPr>
          <a:xfrm>
            <a:off x="15823019" y="1018399"/>
            <a:ext cx="1102442" cy="1104406"/>
          </a:xfrm>
          <a:custGeom>
            <a:avLst/>
            <a:gdLst/>
            <a:ahLst/>
            <a:cxnLst/>
            <a:rect l="l" t="t" r="r" b="b"/>
            <a:pathLst>
              <a:path w="4618371" h="5070068">
                <a:moveTo>
                  <a:pt x="0" y="0"/>
                </a:moveTo>
                <a:lnTo>
                  <a:pt x="4618371" y="0"/>
                </a:lnTo>
                <a:lnTo>
                  <a:pt x="4618371" y="5070068"/>
                </a:lnTo>
                <a:lnTo>
                  <a:pt x="0" y="5070068"/>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nl-NL"/>
          </a:p>
        </p:txBody>
      </p:sp>
      <p:sp>
        <p:nvSpPr>
          <p:cNvPr id="12" name="Freeform 7">
            <a:extLst>
              <a:ext uri="{FF2B5EF4-FFF2-40B4-BE49-F238E27FC236}">
                <a16:creationId xmlns:a16="http://schemas.microsoft.com/office/drawing/2014/main" id="{26553D4D-E22C-D0FC-779C-ECF422A93A19}"/>
              </a:ext>
            </a:extLst>
          </p:cNvPr>
          <p:cNvSpPr/>
          <p:nvPr/>
        </p:nvSpPr>
        <p:spPr>
          <a:xfrm>
            <a:off x="15400756" y="1031344"/>
            <a:ext cx="1102442" cy="1104406"/>
          </a:xfrm>
          <a:custGeom>
            <a:avLst/>
            <a:gdLst/>
            <a:ahLst/>
            <a:cxnLst/>
            <a:rect l="l" t="t" r="r" b="b"/>
            <a:pathLst>
              <a:path w="4618371" h="5070068">
                <a:moveTo>
                  <a:pt x="0" y="0"/>
                </a:moveTo>
                <a:lnTo>
                  <a:pt x="4618371" y="0"/>
                </a:lnTo>
                <a:lnTo>
                  <a:pt x="4618371" y="5070068"/>
                </a:lnTo>
                <a:lnTo>
                  <a:pt x="0" y="5070068"/>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nl-NL"/>
          </a:p>
        </p:txBody>
      </p:sp>
    </p:spTree>
    <p:extLst>
      <p:ext uri="{BB962C8B-B14F-4D97-AF65-F5344CB8AC3E}">
        <p14:creationId xmlns:p14="http://schemas.microsoft.com/office/powerpoint/2010/main" val="44257944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txBody>
          <a:bodyPr/>
          <a:lstStyle/>
          <a:p>
            <a:endParaRPr lang="nl-NL" dirty="0"/>
          </a:p>
        </p:txBody>
      </p:sp>
      <p:sp>
        <p:nvSpPr>
          <p:cNvPr id="6" name="Freeform 6"/>
          <p:cNvSpPr/>
          <p:nvPr/>
        </p:nvSpPr>
        <p:spPr>
          <a:xfrm rot="-5400000">
            <a:off x="3129634" y="2454517"/>
            <a:ext cx="5565686" cy="7974166"/>
          </a:xfrm>
          <a:custGeom>
            <a:avLst/>
            <a:gdLst/>
            <a:ahLst/>
            <a:cxnLst/>
            <a:rect l="l" t="t" r="r" b="b"/>
            <a:pathLst>
              <a:path w="5565686" h="7974166">
                <a:moveTo>
                  <a:pt x="0" y="0"/>
                </a:moveTo>
                <a:lnTo>
                  <a:pt x="5565686" y="0"/>
                </a:lnTo>
                <a:lnTo>
                  <a:pt x="5565686" y="7974167"/>
                </a:lnTo>
                <a:lnTo>
                  <a:pt x="0" y="7974167"/>
                </a:lnTo>
                <a:lnTo>
                  <a:pt x="0" y="0"/>
                </a:lnTo>
                <a:close/>
              </a:path>
            </a:pathLst>
          </a:custGeom>
          <a:blipFill>
            <a:blip r:embed="rId4">
              <a:extLst>
                <a:ext uri="{96DAC541-7B7A-43D3-8B79-37D633B846F1}">
                  <asvg:svgBlip xmlns:asvg="http://schemas.microsoft.com/office/drawing/2016/SVG/main" r:embed="rId5"/>
                </a:ext>
              </a:extLst>
            </a:blip>
            <a:stretch>
              <a:fillRect l="-519" r="-519"/>
            </a:stretch>
          </a:blipFill>
        </p:spPr>
        <p:txBody>
          <a:bodyPr/>
          <a:lstStyle/>
          <a:p>
            <a:endParaRPr lang="nl-NL"/>
          </a:p>
        </p:txBody>
      </p:sp>
      <p:sp>
        <p:nvSpPr>
          <p:cNvPr id="7" name="TextBox 7"/>
          <p:cNvSpPr txBox="1"/>
          <p:nvPr/>
        </p:nvSpPr>
        <p:spPr>
          <a:xfrm>
            <a:off x="3031374" y="4399585"/>
            <a:ext cx="6276711" cy="3967305"/>
          </a:xfrm>
          <a:prstGeom prst="rect">
            <a:avLst/>
          </a:prstGeom>
        </p:spPr>
        <p:txBody>
          <a:bodyPr wrap="square" lIns="0" tIns="0" rIns="0" bIns="0" rtlCol="0" anchor="t">
            <a:spAutoFit/>
          </a:bodyPr>
          <a:lstStyle/>
          <a:p>
            <a:pPr algn="ctr">
              <a:lnSpc>
                <a:spcPts val="6250"/>
              </a:lnSpc>
            </a:pPr>
            <a:r>
              <a:rPr lang="en-US" sz="5000" dirty="0" err="1">
                <a:solidFill>
                  <a:srgbClr val="000000"/>
                </a:solidFill>
                <a:latin typeface="Antic Bold"/>
              </a:rPr>
              <a:t>Beschrijf</a:t>
            </a:r>
            <a:r>
              <a:rPr lang="en-US" sz="5000" dirty="0">
                <a:solidFill>
                  <a:srgbClr val="000000"/>
                </a:solidFill>
                <a:latin typeface="Antic Bold"/>
              </a:rPr>
              <a:t> de </a:t>
            </a:r>
            <a:r>
              <a:rPr lang="en-US" sz="5000" dirty="0" err="1">
                <a:solidFill>
                  <a:srgbClr val="000000"/>
                </a:solidFill>
                <a:latin typeface="Antic Bold"/>
              </a:rPr>
              <a:t>boodschap</a:t>
            </a:r>
            <a:r>
              <a:rPr lang="en-US" sz="5000" dirty="0">
                <a:solidFill>
                  <a:srgbClr val="000000"/>
                </a:solidFill>
                <a:latin typeface="Antic Bold"/>
              </a:rPr>
              <a:t> van de </a:t>
            </a:r>
            <a:r>
              <a:rPr lang="en-US" sz="5000" dirty="0" err="1">
                <a:solidFill>
                  <a:srgbClr val="000000"/>
                </a:solidFill>
                <a:latin typeface="Antic Bold"/>
              </a:rPr>
              <a:t>songtekst</a:t>
            </a:r>
            <a:r>
              <a:rPr lang="en-US" sz="5000" dirty="0">
                <a:solidFill>
                  <a:srgbClr val="000000"/>
                </a:solidFill>
                <a:latin typeface="Antic Bold"/>
              </a:rPr>
              <a:t> in </a:t>
            </a:r>
            <a:r>
              <a:rPr lang="en-US" sz="5000" dirty="0" err="1">
                <a:solidFill>
                  <a:srgbClr val="000000"/>
                </a:solidFill>
                <a:latin typeface="Antic Bold"/>
              </a:rPr>
              <a:t>drie</a:t>
            </a:r>
            <a:r>
              <a:rPr lang="en-US" sz="5000" dirty="0">
                <a:solidFill>
                  <a:srgbClr val="000000"/>
                </a:solidFill>
                <a:latin typeface="Antic Bold"/>
              </a:rPr>
              <a:t> </a:t>
            </a:r>
            <a:r>
              <a:rPr lang="en-US" sz="5000" dirty="0" err="1">
                <a:solidFill>
                  <a:srgbClr val="000000"/>
                </a:solidFill>
                <a:latin typeface="Antic Bold"/>
              </a:rPr>
              <a:t>volledige</a:t>
            </a:r>
            <a:r>
              <a:rPr lang="en-US" sz="5000" dirty="0">
                <a:solidFill>
                  <a:srgbClr val="000000"/>
                </a:solidFill>
                <a:latin typeface="Antic Bold"/>
              </a:rPr>
              <a:t> </a:t>
            </a:r>
            <a:r>
              <a:rPr lang="en-US" sz="5000" dirty="0" err="1">
                <a:solidFill>
                  <a:srgbClr val="000000"/>
                </a:solidFill>
                <a:latin typeface="Antic Bold"/>
              </a:rPr>
              <a:t>zinnen</a:t>
            </a:r>
            <a:r>
              <a:rPr lang="en-US" sz="5000" dirty="0">
                <a:solidFill>
                  <a:srgbClr val="000000"/>
                </a:solidFill>
                <a:latin typeface="Antic Bold"/>
              </a:rPr>
              <a:t>. </a:t>
            </a:r>
          </a:p>
          <a:p>
            <a:pPr algn="ctr">
              <a:lnSpc>
                <a:spcPts val="6250"/>
              </a:lnSpc>
            </a:pPr>
            <a:endParaRPr lang="en-US" sz="4000" dirty="0">
              <a:solidFill>
                <a:srgbClr val="000000"/>
              </a:solidFill>
              <a:latin typeface="Antic Bold"/>
            </a:endParaRPr>
          </a:p>
          <a:p>
            <a:pPr algn="ctr">
              <a:lnSpc>
                <a:spcPts val="6250"/>
              </a:lnSpc>
            </a:pPr>
            <a:r>
              <a:rPr lang="en-US" sz="4000" dirty="0">
                <a:solidFill>
                  <a:srgbClr val="000000"/>
                </a:solidFill>
                <a:latin typeface="Antic Bold"/>
              </a:rPr>
              <a:t>(</a:t>
            </a:r>
            <a:r>
              <a:rPr lang="en-US" sz="4000" dirty="0" err="1">
                <a:solidFill>
                  <a:srgbClr val="000000"/>
                </a:solidFill>
                <a:latin typeface="Antic Bold"/>
              </a:rPr>
              <a:t>Waar</a:t>
            </a:r>
            <a:r>
              <a:rPr lang="en-US" sz="4000" dirty="0">
                <a:solidFill>
                  <a:srgbClr val="000000"/>
                </a:solidFill>
                <a:latin typeface="Antic Bold"/>
              </a:rPr>
              <a:t> </a:t>
            </a:r>
            <a:r>
              <a:rPr lang="en-US" sz="4000" dirty="0" err="1">
                <a:solidFill>
                  <a:srgbClr val="000000"/>
                </a:solidFill>
                <a:latin typeface="Antic Bold"/>
              </a:rPr>
              <a:t>gaat</a:t>
            </a:r>
            <a:r>
              <a:rPr lang="en-US" sz="4000" dirty="0">
                <a:solidFill>
                  <a:srgbClr val="000000"/>
                </a:solidFill>
                <a:latin typeface="Antic Bold"/>
              </a:rPr>
              <a:t> het </a:t>
            </a:r>
            <a:r>
              <a:rPr lang="en-US" sz="4000" dirty="0" err="1">
                <a:solidFill>
                  <a:srgbClr val="000000"/>
                </a:solidFill>
                <a:latin typeface="Antic Bold"/>
              </a:rPr>
              <a:t>liedje</a:t>
            </a:r>
            <a:r>
              <a:rPr lang="en-US" sz="4000" dirty="0">
                <a:solidFill>
                  <a:srgbClr val="000000"/>
                </a:solidFill>
                <a:latin typeface="Antic Bold"/>
              </a:rPr>
              <a:t> over?)</a:t>
            </a:r>
            <a:endParaRPr lang="en-US" sz="2800" dirty="0">
              <a:solidFill>
                <a:srgbClr val="000000"/>
              </a:solidFill>
              <a:latin typeface="Antic"/>
            </a:endParaRPr>
          </a:p>
        </p:txBody>
      </p:sp>
      <p:grpSp>
        <p:nvGrpSpPr>
          <p:cNvPr id="8" name="Group 8"/>
          <p:cNvGrpSpPr/>
          <p:nvPr/>
        </p:nvGrpSpPr>
        <p:grpSpPr>
          <a:xfrm>
            <a:off x="642546" y="813064"/>
            <a:ext cx="17035072" cy="1800486"/>
            <a:chOff x="0" y="0"/>
            <a:chExt cx="4486603" cy="474202"/>
          </a:xfrm>
        </p:grpSpPr>
        <p:sp>
          <p:nvSpPr>
            <p:cNvPr id="9" name="Freeform 9"/>
            <p:cNvSpPr/>
            <p:nvPr/>
          </p:nvSpPr>
          <p:spPr>
            <a:xfrm>
              <a:off x="0" y="0"/>
              <a:ext cx="4486603" cy="474202"/>
            </a:xfrm>
            <a:custGeom>
              <a:avLst/>
              <a:gdLst/>
              <a:ahLst/>
              <a:cxnLst/>
              <a:rect l="l" t="t" r="r" b="b"/>
              <a:pathLst>
                <a:path w="4486603" h="474202">
                  <a:moveTo>
                    <a:pt x="4486603" y="0"/>
                  </a:moveTo>
                  <a:lnTo>
                    <a:pt x="0" y="0"/>
                  </a:lnTo>
                  <a:lnTo>
                    <a:pt x="101600" y="237101"/>
                  </a:lnTo>
                  <a:lnTo>
                    <a:pt x="0" y="474202"/>
                  </a:lnTo>
                  <a:lnTo>
                    <a:pt x="4486603" y="474202"/>
                  </a:lnTo>
                  <a:lnTo>
                    <a:pt x="4385003" y="237101"/>
                  </a:lnTo>
                  <a:lnTo>
                    <a:pt x="4486603" y="0"/>
                  </a:lnTo>
                  <a:close/>
                </a:path>
              </a:pathLst>
            </a:custGeom>
            <a:solidFill>
              <a:srgbClr val="3D4984"/>
            </a:solidFill>
          </p:spPr>
          <p:txBody>
            <a:bodyPr/>
            <a:lstStyle/>
            <a:p>
              <a:endParaRPr lang="nl-NL" dirty="0"/>
            </a:p>
          </p:txBody>
        </p:sp>
        <p:sp>
          <p:nvSpPr>
            <p:cNvPr id="10" name="TextBox 10"/>
            <p:cNvSpPr txBox="1"/>
            <p:nvPr/>
          </p:nvSpPr>
          <p:spPr>
            <a:xfrm>
              <a:off x="88900" y="-38100"/>
              <a:ext cx="4308803" cy="512302"/>
            </a:xfrm>
            <a:prstGeom prst="rect">
              <a:avLst/>
            </a:prstGeom>
          </p:spPr>
          <p:txBody>
            <a:bodyPr lIns="50800" tIns="50800" rIns="50800" bIns="50800" rtlCol="0" anchor="ctr"/>
            <a:lstStyle/>
            <a:p>
              <a:pPr algn="ctr">
                <a:lnSpc>
                  <a:spcPts val="2748"/>
                </a:lnSpc>
              </a:pPr>
              <a:endParaRPr/>
            </a:p>
          </p:txBody>
        </p:sp>
      </p:grpSp>
      <p:sp>
        <p:nvSpPr>
          <p:cNvPr id="15" name="Freeform 15"/>
          <p:cNvSpPr/>
          <p:nvPr/>
        </p:nvSpPr>
        <p:spPr>
          <a:xfrm rot="-10800000">
            <a:off x="12416567" y="4462283"/>
            <a:ext cx="3946039" cy="4016325"/>
          </a:xfrm>
          <a:custGeom>
            <a:avLst/>
            <a:gdLst/>
            <a:ahLst/>
            <a:cxnLst/>
            <a:rect l="l" t="t" r="r" b="b"/>
            <a:pathLst>
              <a:path w="3946039" h="4016325">
                <a:moveTo>
                  <a:pt x="0" y="0"/>
                </a:moveTo>
                <a:lnTo>
                  <a:pt x="3946039" y="0"/>
                </a:lnTo>
                <a:lnTo>
                  <a:pt x="3946039" y="4016324"/>
                </a:lnTo>
                <a:lnTo>
                  <a:pt x="0" y="40163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nl-NL"/>
          </a:p>
        </p:txBody>
      </p:sp>
      <p:sp>
        <p:nvSpPr>
          <p:cNvPr id="16" name="Freeform 7">
            <a:extLst>
              <a:ext uri="{FF2B5EF4-FFF2-40B4-BE49-F238E27FC236}">
                <a16:creationId xmlns:a16="http://schemas.microsoft.com/office/drawing/2014/main" id="{70E37940-D658-BC50-B6A5-025B6EFA1103}"/>
              </a:ext>
            </a:extLst>
          </p:cNvPr>
          <p:cNvSpPr/>
          <p:nvPr/>
        </p:nvSpPr>
        <p:spPr>
          <a:xfrm>
            <a:off x="15843138" y="1164606"/>
            <a:ext cx="1102442" cy="1104406"/>
          </a:xfrm>
          <a:custGeom>
            <a:avLst/>
            <a:gdLst/>
            <a:ahLst/>
            <a:cxnLst/>
            <a:rect l="l" t="t" r="r" b="b"/>
            <a:pathLst>
              <a:path w="4618371" h="5070068">
                <a:moveTo>
                  <a:pt x="0" y="0"/>
                </a:moveTo>
                <a:lnTo>
                  <a:pt x="4618371" y="0"/>
                </a:lnTo>
                <a:lnTo>
                  <a:pt x="4618371" y="5070068"/>
                </a:lnTo>
                <a:lnTo>
                  <a:pt x="0" y="5070068"/>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nl-NL"/>
          </a:p>
        </p:txBody>
      </p:sp>
      <p:sp>
        <p:nvSpPr>
          <p:cNvPr id="17" name="TextBox 11">
            <a:extLst>
              <a:ext uri="{FF2B5EF4-FFF2-40B4-BE49-F238E27FC236}">
                <a16:creationId xmlns:a16="http://schemas.microsoft.com/office/drawing/2014/main" id="{2DE10B6B-2AC6-06CE-4534-6BD190D0517C}"/>
              </a:ext>
            </a:extLst>
          </p:cNvPr>
          <p:cNvSpPr txBox="1"/>
          <p:nvPr/>
        </p:nvSpPr>
        <p:spPr>
          <a:xfrm>
            <a:off x="1044782" y="880799"/>
            <a:ext cx="16230600" cy="1583254"/>
          </a:xfrm>
          <a:prstGeom prst="rect">
            <a:avLst/>
          </a:prstGeom>
        </p:spPr>
        <p:txBody>
          <a:bodyPr lIns="0" tIns="0" rIns="0" bIns="0" rtlCol="0" anchor="t">
            <a:spAutoFit/>
          </a:bodyPr>
          <a:lstStyle/>
          <a:p>
            <a:pPr algn="ctr">
              <a:lnSpc>
                <a:spcPts val="13999"/>
              </a:lnSpc>
            </a:pPr>
            <a:r>
              <a:rPr lang="en-US" sz="9999" dirty="0" err="1">
                <a:solidFill>
                  <a:srgbClr val="FFFFFF"/>
                </a:solidFill>
                <a:latin typeface="Scripter"/>
              </a:rPr>
              <a:t>Begrijpend</a:t>
            </a:r>
            <a:r>
              <a:rPr lang="en-US" sz="9999" dirty="0">
                <a:solidFill>
                  <a:srgbClr val="FFFFFF"/>
                </a:solidFill>
                <a:latin typeface="Scripter"/>
              </a:rPr>
              <a:t> </a:t>
            </a:r>
            <a:r>
              <a:rPr lang="en-US" sz="9999" dirty="0" err="1">
                <a:solidFill>
                  <a:srgbClr val="FFFFFF"/>
                </a:solidFill>
                <a:latin typeface="Scripter"/>
              </a:rPr>
              <a:t>lezen</a:t>
            </a:r>
            <a:endParaRPr lang="en-US" sz="9999" dirty="0">
              <a:solidFill>
                <a:srgbClr val="FFFFFF"/>
              </a:solidFill>
              <a:latin typeface="Scripter"/>
            </a:endParaRPr>
          </a:p>
        </p:txBody>
      </p:sp>
    </p:spTree>
    <p:extLst>
      <p:ext uri="{BB962C8B-B14F-4D97-AF65-F5344CB8AC3E}">
        <p14:creationId xmlns:p14="http://schemas.microsoft.com/office/powerpoint/2010/main" val="26013192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txBody>
          <a:bodyPr/>
          <a:lstStyle/>
          <a:p>
            <a:endParaRPr lang="nl-NL"/>
          </a:p>
        </p:txBody>
      </p:sp>
      <p:grpSp>
        <p:nvGrpSpPr>
          <p:cNvPr id="3" name="Group 3"/>
          <p:cNvGrpSpPr/>
          <p:nvPr/>
        </p:nvGrpSpPr>
        <p:grpSpPr>
          <a:xfrm>
            <a:off x="642546" y="682061"/>
            <a:ext cx="17002907" cy="1800486"/>
            <a:chOff x="0" y="0"/>
            <a:chExt cx="4478132" cy="474202"/>
          </a:xfrm>
        </p:grpSpPr>
        <p:sp>
          <p:nvSpPr>
            <p:cNvPr id="4" name="Freeform 4"/>
            <p:cNvSpPr/>
            <p:nvPr/>
          </p:nvSpPr>
          <p:spPr>
            <a:xfrm>
              <a:off x="0" y="0"/>
              <a:ext cx="4478132" cy="474202"/>
            </a:xfrm>
            <a:custGeom>
              <a:avLst/>
              <a:gdLst/>
              <a:ahLst/>
              <a:cxnLst/>
              <a:rect l="l" t="t" r="r" b="b"/>
              <a:pathLst>
                <a:path w="4478132" h="474202">
                  <a:moveTo>
                    <a:pt x="4478132" y="0"/>
                  </a:moveTo>
                  <a:lnTo>
                    <a:pt x="0" y="0"/>
                  </a:lnTo>
                  <a:lnTo>
                    <a:pt x="101600" y="237101"/>
                  </a:lnTo>
                  <a:lnTo>
                    <a:pt x="0" y="474202"/>
                  </a:lnTo>
                  <a:lnTo>
                    <a:pt x="4478132" y="474202"/>
                  </a:lnTo>
                  <a:lnTo>
                    <a:pt x="4376532" y="237101"/>
                  </a:lnTo>
                  <a:lnTo>
                    <a:pt x="4478132" y="0"/>
                  </a:lnTo>
                  <a:close/>
                </a:path>
              </a:pathLst>
            </a:custGeom>
            <a:solidFill>
              <a:srgbClr val="3D4984"/>
            </a:solidFill>
          </p:spPr>
          <p:txBody>
            <a:bodyPr/>
            <a:lstStyle/>
            <a:p>
              <a:endParaRPr lang="nl-NL"/>
            </a:p>
          </p:txBody>
        </p:sp>
        <p:sp>
          <p:nvSpPr>
            <p:cNvPr id="5" name="TextBox 5"/>
            <p:cNvSpPr txBox="1"/>
            <p:nvPr/>
          </p:nvSpPr>
          <p:spPr>
            <a:xfrm>
              <a:off x="88900" y="-38100"/>
              <a:ext cx="4300332" cy="512302"/>
            </a:xfrm>
            <a:prstGeom prst="rect">
              <a:avLst/>
            </a:prstGeom>
          </p:spPr>
          <p:txBody>
            <a:bodyPr lIns="50800" tIns="50800" rIns="50800" bIns="50800" rtlCol="0" anchor="ctr"/>
            <a:lstStyle/>
            <a:p>
              <a:pPr algn="ctr">
                <a:lnSpc>
                  <a:spcPts val="2748"/>
                </a:lnSpc>
              </a:pPr>
              <a:endParaRPr/>
            </a:p>
          </p:txBody>
        </p:sp>
      </p:grpSp>
      <p:grpSp>
        <p:nvGrpSpPr>
          <p:cNvPr id="6" name="Group 6"/>
          <p:cNvGrpSpPr/>
          <p:nvPr/>
        </p:nvGrpSpPr>
        <p:grpSpPr>
          <a:xfrm>
            <a:off x="11520707" y="4847137"/>
            <a:ext cx="2947885" cy="4158997"/>
            <a:chOff x="0" y="0"/>
            <a:chExt cx="3930514" cy="5545329"/>
          </a:xfrm>
        </p:grpSpPr>
        <p:sp>
          <p:nvSpPr>
            <p:cNvPr id="7" name="Freeform 7"/>
            <p:cNvSpPr/>
            <p:nvPr/>
          </p:nvSpPr>
          <p:spPr>
            <a:xfrm>
              <a:off x="0" y="0"/>
              <a:ext cx="3521319" cy="5455564"/>
            </a:xfrm>
            <a:custGeom>
              <a:avLst/>
              <a:gdLst/>
              <a:ahLst/>
              <a:cxnLst/>
              <a:rect l="l" t="t" r="r" b="b"/>
              <a:pathLst>
                <a:path w="3521319" h="5455564">
                  <a:moveTo>
                    <a:pt x="0" y="0"/>
                  </a:moveTo>
                  <a:lnTo>
                    <a:pt x="3521319" y="0"/>
                  </a:lnTo>
                  <a:lnTo>
                    <a:pt x="3521319" y="5455564"/>
                  </a:lnTo>
                  <a:lnTo>
                    <a:pt x="0" y="545556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nl-NL"/>
            </a:p>
          </p:txBody>
        </p:sp>
        <p:sp>
          <p:nvSpPr>
            <p:cNvPr id="8" name="Freeform 8"/>
            <p:cNvSpPr/>
            <p:nvPr/>
          </p:nvSpPr>
          <p:spPr>
            <a:xfrm>
              <a:off x="409195" y="89765"/>
              <a:ext cx="3521319" cy="5455564"/>
            </a:xfrm>
            <a:custGeom>
              <a:avLst/>
              <a:gdLst/>
              <a:ahLst/>
              <a:cxnLst/>
              <a:rect l="l" t="t" r="r" b="b"/>
              <a:pathLst>
                <a:path w="3521319" h="5455564">
                  <a:moveTo>
                    <a:pt x="0" y="0"/>
                  </a:moveTo>
                  <a:lnTo>
                    <a:pt x="3521319" y="0"/>
                  </a:lnTo>
                  <a:lnTo>
                    <a:pt x="3521319" y="5455564"/>
                  </a:lnTo>
                  <a:lnTo>
                    <a:pt x="0" y="545556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nl-NL"/>
            </a:p>
          </p:txBody>
        </p:sp>
      </p:grpSp>
      <p:sp>
        <p:nvSpPr>
          <p:cNvPr id="9" name="TextBox 9"/>
          <p:cNvSpPr txBox="1"/>
          <p:nvPr/>
        </p:nvSpPr>
        <p:spPr>
          <a:xfrm>
            <a:off x="1028700" y="733425"/>
            <a:ext cx="16230600" cy="1583254"/>
          </a:xfrm>
          <a:prstGeom prst="rect">
            <a:avLst/>
          </a:prstGeom>
        </p:spPr>
        <p:txBody>
          <a:bodyPr lIns="0" tIns="0" rIns="0" bIns="0" rtlCol="0" anchor="t">
            <a:spAutoFit/>
          </a:bodyPr>
          <a:lstStyle/>
          <a:p>
            <a:pPr algn="ctr">
              <a:lnSpc>
                <a:spcPts val="13999"/>
              </a:lnSpc>
            </a:pPr>
            <a:r>
              <a:rPr lang="en-US" sz="9999" dirty="0">
                <a:solidFill>
                  <a:srgbClr val="FFFFFF"/>
                </a:solidFill>
                <a:latin typeface="Scripter"/>
              </a:rPr>
              <a:t>Wat </a:t>
            </a:r>
            <a:r>
              <a:rPr lang="en-US" sz="9999" dirty="0" err="1">
                <a:solidFill>
                  <a:srgbClr val="FFFFFF"/>
                </a:solidFill>
                <a:latin typeface="Scripter"/>
              </a:rPr>
              <a:t>weet</a:t>
            </a:r>
            <a:r>
              <a:rPr lang="en-US" sz="9999" dirty="0">
                <a:solidFill>
                  <a:srgbClr val="FFFFFF"/>
                </a:solidFill>
                <a:latin typeface="Scripter"/>
              </a:rPr>
              <a:t> je </a:t>
            </a:r>
            <a:r>
              <a:rPr lang="en-US" sz="9999" dirty="0" err="1">
                <a:solidFill>
                  <a:srgbClr val="FFFFFF"/>
                </a:solidFill>
                <a:latin typeface="Scripter"/>
              </a:rPr>
              <a:t>nog</a:t>
            </a:r>
            <a:r>
              <a:rPr lang="en-US" sz="9999" dirty="0">
                <a:solidFill>
                  <a:srgbClr val="FFFFFF"/>
                </a:solidFill>
                <a:latin typeface="Scripter"/>
              </a:rPr>
              <a:t>?</a:t>
            </a:r>
          </a:p>
        </p:txBody>
      </p:sp>
      <p:sp>
        <p:nvSpPr>
          <p:cNvPr id="10" name="Freeform 10"/>
          <p:cNvSpPr/>
          <p:nvPr/>
        </p:nvSpPr>
        <p:spPr>
          <a:xfrm rot="-5400000">
            <a:off x="3129634" y="2454517"/>
            <a:ext cx="5565686" cy="7974166"/>
          </a:xfrm>
          <a:custGeom>
            <a:avLst/>
            <a:gdLst/>
            <a:ahLst/>
            <a:cxnLst/>
            <a:rect l="l" t="t" r="r" b="b"/>
            <a:pathLst>
              <a:path w="5565686" h="7974166">
                <a:moveTo>
                  <a:pt x="0" y="0"/>
                </a:moveTo>
                <a:lnTo>
                  <a:pt x="5565686" y="0"/>
                </a:lnTo>
                <a:lnTo>
                  <a:pt x="5565686" y="7974167"/>
                </a:lnTo>
                <a:lnTo>
                  <a:pt x="0" y="7974167"/>
                </a:lnTo>
                <a:lnTo>
                  <a:pt x="0" y="0"/>
                </a:lnTo>
                <a:close/>
              </a:path>
            </a:pathLst>
          </a:custGeom>
          <a:blipFill>
            <a:blip r:embed="rId8">
              <a:extLst>
                <a:ext uri="{96DAC541-7B7A-43D3-8B79-37D633B846F1}">
                  <asvg:svgBlip xmlns:asvg="http://schemas.microsoft.com/office/drawing/2016/SVG/main" r:embed="rId9"/>
                </a:ext>
              </a:extLst>
            </a:blip>
            <a:stretch>
              <a:fillRect l="-519" r="-519"/>
            </a:stretch>
          </a:blipFill>
        </p:spPr>
        <p:txBody>
          <a:bodyPr/>
          <a:lstStyle/>
          <a:p>
            <a:endParaRPr lang="nl-NL"/>
          </a:p>
        </p:txBody>
      </p:sp>
      <p:sp>
        <p:nvSpPr>
          <p:cNvPr id="11" name="TextBox 11"/>
          <p:cNvSpPr txBox="1"/>
          <p:nvPr/>
        </p:nvSpPr>
        <p:spPr>
          <a:xfrm>
            <a:off x="3016687" y="4508950"/>
            <a:ext cx="6377644" cy="4406719"/>
          </a:xfrm>
          <a:prstGeom prst="rect">
            <a:avLst/>
          </a:prstGeom>
        </p:spPr>
        <p:txBody>
          <a:bodyPr lIns="0" tIns="0" rIns="0" bIns="0" rtlCol="0" anchor="t">
            <a:spAutoFit/>
          </a:bodyPr>
          <a:lstStyle/>
          <a:p>
            <a:pPr algn="ctr">
              <a:lnSpc>
                <a:spcPts val="7000"/>
              </a:lnSpc>
            </a:pPr>
            <a:r>
              <a:rPr lang="en-US" sz="4400" dirty="0">
                <a:solidFill>
                  <a:srgbClr val="000000"/>
                </a:solidFill>
                <a:latin typeface="Antic Bold"/>
              </a:rPr>
              <a:t>Wat </a:t>
            </a:r>
            <a:r>
              <a:rPr lang="en-US" sz="4400" dirty="0" err="1">
                <a:solidFill>
                  <a:srgbClr val="000000"/>
                </a:solidFill>
                <a:latin typeface="Antic Bold"/>
              </a:rPr>
              <a:t>waren</a:t>
            </a:r>
            <a:r>
              <a:rPr lang="en-US" sz="4400" dirty="0">
                <a:solidFill>
                  <a:srgbClr val="000000"/>
                </a:solidFill>
                <a:latin typeface="Antic Bold"/>
              </a:rPr>
              <a:t> de </a:t>
            </a:r>
            <a:r>
              <a:rPr lang="en-US" sz="4400" dirty="0" err="1">
                <a:solidFill>
                  <a:srgbClr val="000000"/>
                </a:solidFill>
                <a:latin typeface="Antic Bold"/>
              </a:rPr>
              <a:t>zes</a:t>
            </a:r>
            <a:r>
              <a:rPr lang="en-US" sz="4400" dirty="0">
                <a:solidFill>
                  <a:srgbClr val="000000"/>
                </a:solidFill>
                <a:latin typeface="Antic Bold"/>
              </a:rPr>
              <a:t> </a:t>
            </a:r>
            <a:r>
              <a:rPr lang="en-US" sz="4400" dirty="0" err="1">
                <a:solidFill>
                  <a:srgbClr val="000000"/>
                </a:solidFill>
                <a:latin typeface="Antic Bold"/>
              </a:rPr>
              <a:t>grote</a:t>
            </a:r>
            <a:r>
              <a:rPr lang="en-US" sz="4400" dirty="0">
                <a:solidFill>
                  <a:srgbClr val="000000"/>
                </a:solidFill>
                <a:latin typeface="Antic Bold"/>
              </a:rPr>
              <a:t> </a:t>
            </a:r>
            <a:r>
              <a:rPr lang="en-US" sz="4400" dirty="0" err="1">
                <a:solidFill>
                  <a:srgbClr val="000000"/>
                </a:solidFill>
                <a:latin typeface="Antic Bold"/>
              </a:rPr>
              <a:t>levensvragen</a:t>
            </a:r>
            <a:r>
              <a:rPr lang="en-US" sz="4400" dirty="0">
                <a:solidFill>
                  <a:srgbClr val="000000"/>
                </a:solidFill>
                <a:latin typeface="Antic Bold"/>
              </a:rPr>
              <a:t> die </a:t>
            </a:r>
            <a:r>
              <a:rPr lang="en-US" sz="4400" dirty="0" err="1">
                <a:solidFill>
                  <a:srgbClr val="000000"/>
                </a:solidFill>
                <a:latin typeface="Antic Bold"/>
              </a:rPr>
              <a:t>horen</a:t>
            </a:r>
            <a:r>
              <a:rPr lang="en-US" sz="4400" dirty="0">
                <a:solidFill>
                  <a:srgbClr val="000000"/>
                </a:solidFill>
                <a:latin typeface="Antic Bold"/>
              </a:rPr>
              <a:t> </a:t>
            </a:r>
            <a:r>
              <a:rPr lang="en-US" sz="4400" dirty="0" err="1">
                <a:solidFill>
                  <a:srgbClr val="000000"/>
                </a:solidFill>
                <a:latin typeface="Antic Bold"/>
              </a:rPr>
              <a:t>bij</a:t>
            </a:r>
            <a:r>
              <a:rPr lang="en-US" sz="4400" dirty="0">
                <a:solidFill>
                  <a:srgbClr val="000000"/>
                </a:solidFill>
                <a:latin typeface="Antic Bold"/>
              </a:rPr>
              <a:t> de </a:t>
            </a:r>
            <a:r>
              <a:rPr lang="en-US" sz="4400" dirty="0" err="1">
                <a:solidFill>
                  <a:srgbClr val="000000"/>
                </a:solidFill>
                <a:latin typeface="Antic Bold"/>
              </a:rPr>
              <a:t>binnenkant</a:t>
            </a:r>
            <a:r>
              <a:rPr lang="en-US" sz="4400" dirty="0">
                <a:solidFill>
                  <a:srgbClr val="000000"/>
                </a:solidFill>
                <a:latin typeface="Antic Bold"/>
              </a:rPr>
              <a:t> van </a:t>
            </a:r>
            <a:r>
              <a:rPr lang="en-US" sz="4400" dirty="0" err="1">
                <a:solidFill>
                  <a:srgbClr val="000000"/>
                </a:solidFill>
                <a:latin typeface="Antic Bold"/>
              </a:rPr>
              <a:t>levensbeschouwing</a:t>
            </a:r>
            <a:r>
              <a:rPr lang="en-US" sz="4400" dirty="0">
                <a:solidFill>
                  <a:srgbClr val="000000"/>
                </a:solidFill>
                <a:latin typeface="Antic Bold"/>
              </a:rPr>
              <a:t>?</a:t>
            </a:r>
          </a:p>
          <a:p>
            <a:pPr algn="ctr">
              <a:lnSpc>
                <a:spcPts val="7000"/>
              </a:lnSpc>
            </a:pPr>
            <a:r>
              <a:rPr lang="en-US" sz="3200" dirty="0">
                <a:solidFill>
                  <a:srgbClr val="000000"/>
                </a:solidFill>
                <a:latin typeface="Antic Bold"/>
              </a:rPr>
              <a:t>(</a:t>
            </a:r>
            <a:r>
              <a:rPr lang="en-US" sz="3200" dirty="0" err="1">
                <a:solidFill>
                  <a:srgbClr val="000000"/>
                </a:solidFill>
                <a:latin typeface="Antic Bold"/>
              </a:rPr>
              <a:t>Schrijf</a:t>
            </a:r>
            <a:r>
              <a:rPr lang="en-US" sz="3200" dirty="0">
                <a:solidFill>
                  <a:srgbClr val="000000"/>
                </a:solidFill>
                <a:latin typeface="Antic Bold"/>
              </a:rPr>
              <a:t> ze </a:t>
            </a:r>
            <a:r>
              <a:rPr lang="en-US" sz="3200" dirty="0" err="1">
                <a:solidFill>
                  <a:srgbClr val="000000"/>
                </a:solidFill>
                <a:latin typeface="Antic Bold"/>
              </a:rPr>
              <a:t>ook</a:t>
            </a:r>
            <a:r>
              <a:rPr lang="en-US" sz="3200" dirty="0">
                <a:solidFill>
                  <a:srgbClr val="000000"/>
                </a:solidFill>
                <a:latin typeface="Antic Bold"/>
              </a:rPr>
              <a:t> op)</a:t>
            </a:r>
          </a:p>
        </p:txBody>
      </p:sp>
      <p:grpSp>
        <p:nvGrpSpPr>
          <p:cNvPr id="12" name="Group 12"/>
          <p:cNvGrpSpPr/>
          <p:nvPr/>
        </p:nvGrpSpPr>
        <p:grpSpPr>
          <a:xfrm>
            <a:off x="14152312" y="2982583"/>
            <a:ext cx="2881511" cy="2425350"/>
            <a:chOff x="0" y="0"/>
            <a:chExt cx="3842015" cy="3233799"/>
          </a:xfrm>
        </p:grpSpPr>
        <p:sp>
          <p:nvSpPr>
            <p:cNvPr id="13" name="Freeform 13"/>
            <p:cNvSpPr/>
            <p:nvPr/>
          </p:nvSpPr>
          <p:spPr>
            <a:xfrm>
              <a:off x="0" y="0"/>
              <a:ext cx="3842015" cy="3233799"/>
            </a:xfrm>
            <a:custGeom>
              <a:avLst/>
              <a:gdLst/>
              <a:ahLst/>
              <a:cxnLst/>
              <a:rect l="l" t="t" r="r" b="b"/>
              <a:pathLst>
                <a:path w="3842015" h="3233799">
                  <a:moveTo>
                    <a:pt x="0" y="0"/>
                  </a:moveTo>
                  <a:lnTo>
                    <a:pt x="3842015" y="0"/>
                  </a:lnTo>
                  <a:lnTo>
                    <a:pt x="3842015" y="3233799"/>
                  </a:lnTo>
                  <a:lnTo>
                    <a:pt x="0" y="3233799"/>
                  </a:lnTo>
                  <a:lnTo>
                    <a:pt x="0" y="0"/>
                  </a:lnTo>
                  <a:close/>
                </a:path>
              </a:pathLst>
            </a:custGeom>
            <a:blipFill>
              <a:blip r:embed="rId10">
                <a:extLst>
                  <a:ext uri="{96DAC541-7B7A-43D3-8B79-37D633B846F1}">
                    <asvg:svgBlip xmlns:asvg="http://schemas.microsoft.com/office/drawing/2016/SVG/main" r:embed="rId11"/>
                  </a:ext>
                </a:extLst>
              </a:blip>
              <a:stretch>
                <a:fillRect t="-2052" b="-2052"/>
              </a:stretch>
            </a:blipFill>
          </p:spPr>
          <p:txBody>
            <a:bodyPr/>
            <a:lstStyle/>
            <a:p>
              <a:endParaRPr lang="nl-NL"/>
            </a:p>
          </p:txBody>
        </p:sp>
        <p:sp>
          <p:nvSpPr>
            <p:cNvPr id="14" name="TextBox 14"/>
            <p:cNvSpPr txBox="1"/>
            <p:nvPr/>
          </p:nvSpPr>
          <p:spPr>
            <a:xfrm>
              <a:off x="0" y="378001"/>
              <a:ext cx="3842015" cy="1769533"/>
            </a:xfrm>
            <a:prstGeom prst="rect">
              <a:avLst/>
            </a:prstGeom>
          </p:spPr>
          <p:txBody>
            <a:bodyPr lIns="0" tIns="0" rIns="0" bIns="0" rtlCol="0" anchor="t">
              <a:spAutoFit/>
            </a:bodyPr>
            <a:lstStyle/>
            <a:p>
              <a:pPr algn="ctr">
                <a:lnSpc>
                  <a:spcPts val="5000"/>
                </a:lnSpc>
              </a:pPr>
              <a:r>
                <a:rPr lang="en-US" sz="5000">
                  <a:solidFill>
                    <a:srgbClr val="000000"/>
                  </a:solidFill>
                  <a:latin typeface="Antic Bold"/>
                </a:rPr>
                <a:t>You are here</a:t>
              </a:r>
            </a:p>
          </p:txBody>
        </p:sp>
      </p:grpSp>
      <p:sp>
        <p:nvSpPr>
          <p:cNvPr id="15" name="Freeform 15"/>
          <p:cNvSpPr/>
          <p:nvPr/>
        </p:nvSpPr>
        <p:spPr>
          <a:xfrm rot="5790298" flipH="1">
            <a:off x="15316419" y="6887781"/>
            <a:ext cx="4658070" cy="4741038"/>
          </a:xfrm>
          <a:custGeom>
            <a:avLst/>
            <a:gdLst/>
            <a:ahLst/>
            <a:cxnLst/>
            <a:rect l="l" t="t" r="r" b="b"/>
            <a:pathLst>
              <a:path w="4658070" h="4741038">
                <a:moveTo>
                  <a:pt x="4658070" y="0"/>
                </a:moveTo>
                <a:lnTo>
                  <a:pt x="0" y="0"/>
                </a:lnTo>
                <a:lnTo>
                  <a:pt x="0" y="4741038"/>
                </a:lnTo>
                <a:lnTo>
                  <a:pt x="4658070" y="4741038"/>
                </a:lnTo>
                <a:lnTo>
                  <a:pt x="465807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nl-NL"/>
          </a:p>
        </p:txBody>
      </p:sp>
      <p:sp>
        <p:nvSpPr>
          <p:cNvPr id="16" name="Freeform 7">
            <a:extLst>
              <a:ext uri="{FF2B5EF4-FFF2-40B4-BE49-F238E27FC236}">
                <a16:creationId xmlns:a16="http://schemas.microsoft.com/office/drawing/2014/main" id="{02008A87-E1E0-D714-70ED-006B71037F54}"/>
              </a:ext>
            </a:extLst>
          </p:cNvPr>
          <p:cNvSpPr/>
          <p:nvPr/>
        </p:nvSpPr>
        <p:spPr>
          <a:xfrm>
            <a:off x="15774408" y="1003316"/>
            <a:ext cx="1102442" cy="1104406"/>
          </a:xfrm>
          <a:custGeom>
            <a:avLst/>
            <a:gdLst/>
            <a:ahLst/>
            <a:cxnLst/>
            <a:rect l="l" t="t" r="r" b="b"/>
            <a:pathLst>
              <a:path w="4618371" h="5070068">
                <a:moveTo>
                  <a:pt x="0" y="0"/>
                </a:moveTo>
                <a:lnTo>
                  <a:pt x="4618371" y="0"/>
                </a:lnTo>
                <a:lnTo>
                  <a:pt x="4618371" y="5070068"/>
                </a:lnTo>
                <a:lnTo>
                  <a:pt x="0" y="5070068"/>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nl-NL"/>
          </a:p>
        </p:txBody>
      </p:sp>
    </p:spTree>
    <p:extLst>
      <p:ext uri="{BB962C8B-B14F-4D97-AF65-F5344CB8AC3E}">
        <p14:creationId xmlns:p14="http://schemas.microsoft.com/office/powerpoint/2010/main" val="169472959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txBody>
          <a:bodyPr/>
          <a:lstStyle/>
          <a:p>
            <a:endParaRPr lang="nl-NL" dirty="0"/>
          </a:p>
        </p:txBody>
      </p:sp>
      <p:sp>
        <p:nvSpPr>
          <p:cNvPr id="6" name="Freeform 6"/>
          <p:cNvSpPr/>
          <p:nvPr/>
        </p:nvSpPr>
        <p:spPr>
          <a:xfrm rot="-5400000">
            <a:off x="3129634" y="2454517"/>
            <a:ext cx="5565686" cy="7974166"/>
          </a:xfrm>
          <a:custGeom>
            <a:avLst/>
            <a:gdLst/>
            <a:ahLst/>
            <a:cxnLst/>
            <a:rect l="l" t="t" r="r" b="b"/>
            <a:pathLst>
              <a:path w="5565686" h="7974166">
                <a:moveTo>
                  <a:pt x="0" y="0"/>
                </a:moveTo>
                <a:lnTo>
                  <a:pt x="5565686" y="0"/>
                </a:lnTo>
                <a:lnTo>
                  <a:pt x="5565686" y="7974167"/>
                </a:lnTo>
                <a:lnTo>
                  <a:pt x="0" y="7974167"/>
                </a:lnTo>
                <a:lnTo>
                  <a:pt x="0" y="0"/>
                </a:lnTo>
                <a:close/>
              </a:path>
            </a:pathLst>
          </a:custGeom>
          <a:blipFill>
            <a:blip r:embed="rId4">
              <a:extLst>
                <a:ext uri="{96DAC541-7B7A-43D3-8B79-37D633B846F1}">
                  <asvg:svgBlip xmlns:asvg="http://schemas.microsoft.com/office/drawing/2016/SVG/main" r:embed="rId5"/>
                </a:ext>
              </a:extLst>
            </a:blip>
            <a:stretch>
              <a:fillRect l="-519" r="-519"/>
            </a:stretch>
          </a:blipFill>
        </p:spPr>
        <p:txBody>
          <a:bodyPr/>
          <a:lstStyle/>
          <a:p>
            <a:endParaRPr lang="nl-NL"/>
          </a:p>
        </p:txBody>
      </p:sp>
      <p:sp>
        <p:nvSpPr>
          <p:cNvPr id="7" name="TextBox 7"/>
          <p:cNvSpPr txBox="1"/>
          <p:nvPr/>
        </p:nvSpPr>
        <p:spPr>
          <a:xfrm>
            <a:off x="2922193" y="4080764"/>
            <a:ext cx="6542594" cy="4762266"/>
          </a:xfrm>
          <a:prstGeom prst="rect">
            <a:avLst/>
          </a:prstGeom>
        </p:spPr>
        <p:txBody>
          <a:bodyPr wrap="square" lIns="0" tIns="0" rIns="0" bIns="0" rtlCol="0" anchor="t">
            <a:spAutoFit/>
          </a:bodyPr>
          <a:lstStyle/>
          <a:p>
            <a:pPr algn="ctr">
              <a:lnSpc>
                <a:spcPts val="6250"/>
              </a:lnSpc>
            </a:pPr>
            <a:r>
              <a:rPr lang="en-US" sz="4400" dirty="0" err="1">
                <a:solidFill>
                  <a:srgbClr val="000000"/>
                </a:solidFill>
                <a:latin typeface="Antic Bold"/>
              </a:rPr>
              <a:t>Beschrijf</a:t>
            </a:r>
            <a:r>
              <a:rPr lang="en-US" sz="4400" dirty="0">
                <a:solidFill>
                  <a:srgbClr val="000000"/>
                </a:solidFill>
                <a:latin typeface="Antic Bold"/>
              </a:rPr>
              <a:t> of de </a:t>
            </a:r>
            <a:r>
              <a:rPr lang="en-US" sz="4400" dirty="0" err="1">
                <a:solidFill>
                  <a:srgbClr val="000000"/>
                </a:solidFill>
                <a:latin typeface="Antic Bold"/>
              </a:rPr>
              <a:t>boodschap</a:t>
            </a:r>
            <a:r>
              <a:rPr lang="en-US" sz="4400" dirty="0">
                <a:solidFill>
                  <a:srgbClr val="000000"/>
                </a:solidFill>
                <a:latin typeface="Antic Bold"/>
              </a:rPr>
              <a:t> van de </a:t>
            </a:r>
            <a:r>
              <a:rPr lang="en-US" sz="4400" dirty="0" err="1">
                <a:solidFill>
                  <a:srgbClr val="000000"/>
                </a:solidFill>
                <a:latin typeface="Antic Bold"/>
              </a:rPr>
              <a:t>songtekst</a:t>
            </a:r>
            <a:r>
              <a:rPr lang="en-US" sz="4400" dirty="0">
                <a:solidFill>
                  <a:srgbClr val="000000"/>
                </a:solidFill>
                <a:latin typeface="Antic Bold"/>
              </a:rPr>
              <a:t> </a:t>
            </a:r>
            <a:r>
              <a:rPr lang="en-US" sz="4400" dirty="0" err="1">
                <a:solidFill>
                  <a:srgbClr val="000000"/>
                </a:solidFill>
                <a:latin typeface="Antic Bold"/>
              </a:rPr>
              <a:t>bij</a:t>
            </a:r>
            <a:r>
              <a:rPr lang="en-US" sz="4400" dirty="0">
                <a:solidFill>
                  <a:srgbClr val="000000"/>
                </a:solidFill>
                <a:latin typeface="Antic Bold"/>
              </a:rPr>
              <a:t> </a:t>
            </a:r>
            <a:r>
              <a:rPr lang="en-US" sz="4400" dirty="0" err="1">
                <a:solidFill>
                  <a:srgbClr val="000000"/>
                </a:solidFill>
                <a:latin typeface="Antic Bold"/>
              </a:rPr>
              <a:t>jou</a:t>
            </a:r>
            <a:r>
              <a:rPr lang="en-US" sz="4400" dirty="0">
                <a:solidFill>
                  <a:srgbClr val="000000"/>
                </a:solidFill>
                <a:latin typeface="Antic Bold"/>
              </a:rPr>
              <a:t> past</a:t>
            </a:r>
          </a:p>
          <a:p>
            <a:pPr algn="ctr">
              <a:lnSpc>
                <a:spcPts val="6250"/>
              </a:lnSpc>
            </a:pPr>
            <a:endParaRPr lang="en-US" sz="5000" dirty="0">
              <a:solidFill>
                <a:srgbClr val="000000"/>
              </a:solidFill>
              <a:latin typeface="Antic Bold"/>
            </a:endParaRPr>
          </a:p>
          <a:p>
            <a:pPr algn="ctr">
              <a:lnSpc>
                <a:spcPts val="6250"/>
              </a:lnSpc>
            </a:pPr>
            <a:r>
              <a:rPr lang="en-US" sz="3600" dirty="0" err="1">
                <a:solidFill>
                  <a:srgbClr val="000000"/>
                </a:solidFill>
                <a:latin typeface="Antic Bold"/>
              </a:rPr>
              <a:t>Gebruik</a:t>
            </a:r>
            <a:r>
              <a:rPr lang="en-US" sz="3600" dirty="0">
                <a:solidFill>
                  <a:srgbClr val="000000"/>
                </a:solidFill>
                <a:latin typeface="Antic Bold"/>
              </a:rPr>
              <a:t> </a:t>
            </a:r>
            <a:r>
              <a:rPr lang="en-US" sz="3600" dirty="0" err="1">
                <a:solidFill>
                  <a:srgbClr val="000000"/>
                </a:solidFill>
                <a:latin typeface="Antic Bold"/>
              </a:rPr>
              <a:t>minimaal</a:t>
            </a:r>
            <a:r>
              <a:rPr lang="en-US" sz="3600" dirty="0">
                <a:solidFill>
                  <a:srgbClr val="000000"/>
                </a:solidFill>
                <a:latin typeface="Antic Bold"/>
              </a:rPr>
              <a:t> </a:t>
            </a:r>
            <a:r>
              <a:rPr lang="en-US" sz="3600" dirty="0" err="1">
                <a:solidFill>
                  <a:srgbClr val="000000"/>
                </a:solidFill>
                <a:latin typeface="Antic Bold"/>
              </a:rPr>
              <a:t>drie</a:t>
            </a:r>
            <a:r>
              <a:rPr lang="en-US" sz="3600" dirty="0">
                <a:solidFill>
                  <a:srgbClr val="000000"/>
                </a:solidFill>
                <a:latin typeface="Antic Bold"/>
              </a:rPr>
              <a:t> </a:t>
            </a:r>
            <a:r>
              <a:rPr lang="en-US" sz="3600" dirty="0" err="1">
                <a:solidFill>
                  <a:srgbClr val="000000"/>
                </a:solidFill>
                <a:latin typeface="Antic Bold"/>
              </a:rPr>
              <a:t>argumenten</a:t>
            </a:r>
            <a:r>
              <a:rPr lang="en-US" sz="3600" dirty="0">
                <a:solidFill>
                  <a:srgbClr val="000000"/>
                </a:solidFill>
                <a:latin typeface="Antic Bold"/>
              </a:rPr>
              <a:t> (</a:t>
            </a:r>
            <a:r>
              <a:rPr lang="en-US" sz="3600" dirty="0" err="1">
                <a:solidFill>
                  <a:srgbClr val="000000"/>
                </a:solidFill>
                <a:latin typeface="Antic Bold"/>
              </a:rPr>
              <a:t>voor</a:t>
            </a:r>
            <a:r>
              <a:rPr lang="en-US" sz="3600" dirty="0">
                <a:solidFill>
                  <a:srgbClr val="000000"/>
                </a:solidFill>
                <a:latin typeface="Antic Bold"/>
              </a:rPr>
              <a:t> </a:t>
            </a:r>
            <a:r>
              <a:rPr lang="en-US" sz="3600" dirty="0" err="1">
                <a:solidFill>
                  <a:srgbClr val="000000"/>
                </a:solidFill>
                <a:latin typeface="Antic Bold"/>
              </a:rPr>
              <a:t>en</a:t>
            </a:r>
            <a:r>
              <a:rPr lang="en-US" sz="3600" dirty="0">
                <a:solidFill>
                  <a:srgbClr val="000000"/>
                </a:solidFill>
                <a:latin typeface="Antic Bold"/>
              </a:rPr>
              <a:t>/of </a:t>
            </a:r>
            <a:r>
              <a:rPr lang="en-US" sz="3600" dirty="0" err="1">
                <a:solidFill>
                  <a:srgbClr val="000000"/>
                </a:solidFill>
                <a:latin typeface="Antic Bold"/>
              </a:rPr>
              <a:t>tegen</a:t>
            </a:r>
            <a:r>
              <a:rPr lang="en-US" sz="3600" dirty="0">
                <a:solidFill>
                  <a:srgbClr val="000000"/>
                </a:solidFill>
                <a:latin typeface="Antic Bold"/>
              </a:rPr>
              <a:t>)</a:t>
            </a:r>
            <a:endParaRPr lang="en-US" sz="3600" dirty="0">
              <a:solidFill>
                <a:srgbClr val="000000"/>
              </a:solidFill>
              <a:latin typeface="Antic"/>
            </a:endParaRPr>
          </a:p>
        </p:txBody>
      </p:sp>
      <p:grpSp>
        <p:nvGrpSpPr>
          <p:cNvPr id="8" name="Group 8"/>
          <p:cNvGrpSpPr/>
          <p:nvPr/>
        </p:nvGrpSpPr>
        <p:grpSpPr>
          <a:xfrm>
            <a:off x="642546" y="813064"/>
            <a:ext cx="17035072" cy="1800486"/>
            <a:chOff x="0" y="0"/>
            <a:chExt cx="4486603" cy="474202"/>
          </a:xfrm>
        </p:grpSpPr>
        <p:sp>
          <p:nvSpPr>
            <p:cNvPr id="9" name="Freeform 9"/>
            <p:cNvSpPr/>
            <p:nvPr/>
          </p:nvSpPr>
          <p:spPr>
            <a:xfrm>
              <a:off x="0" y="0"/>
              <a:ext cx="4486603" cy="474202"/>
            </a:xfrm>
            <a:custGeom>
              <a:avLst/>
              <a:gdLst/>
              <a:ahLst/>
              <a:cxnLst/>
              <a:rect l="l" t="t" r="r" b="b"/>
              <a:pathLst>
                <a:path w="4486603" h="474202">
                  <a:moveTo>
                    <a:pt x="4486603" y="0"/>
                  </a:moveTo>
                  <a:lnTo>
                    <a:pt x="0" y="0"/>
                  </a:lnTo>
                  <a:lnTo>
                    <a:pt x="101600" y="237101"/>
                  </a:lnTo>
                  <a:lnTo>
                    <a:pt x="0" y="474202"/>
                  </a:lnTo>
                  <a:lnTo>
                    <a:pt x="4486603" y="474202"/>
                  </a:lnTo>
                  <a:lnTo>
                    <a:pt x="4385003" y="237101"/>
                  </a:lnTo>
                  <a:lnTo>
                    <a:pt x="4486603" y="0"/>
                  </a:lnTo>
                  <a:close/>
                </a:path>
              </a:pathLst>
            </a:custGeom>
            <a:solidFill>
              <a:srgbClr val="3D4984"/>
            </a:solidFill>
          </p:spPr>
          <p:txBody>
            <a:bodyPr/>
            <a:lstStyle/>
            <a:p>
              <a:endParaRPr lang="nl-NL"/>
            </a:p>
          </p:txBody>
        </p:sp>
        <p:sp>
          <p:nvSpPr>
            <p:cNvPr id="10" name="TextBox 10"/>
            <p:cNvSpPr txBox="1"/>
            <p:nvPr/>
          </p:nvSpPr>
          <p:spPr>
            <a:xfrm>
              <a:off x="88900" y="-38100"/>
              <a:ext cx="4308803" cy="512302"/>
            </a:xfrm>
            <a:prstGeom prst="rect">
              <a:avLst/>
            </a:prstGeom>
          </p:spPr>
          <p:txBody>
            <a:bodyPr lIns="50800" tIns="50800" rIns="50800" bIns="50800" rtlCol="0" anchor="ctr"/>
            <a:lstStyle/>
            <a:p>
              <a:pPr algn="ctr">
                <a:lnSpc>
                  <a:spcPts val="2748"/>
                </a:lnSpc>
              </a:pPr>
              <a:endParaRPr/>
            </a:p>
          </p:txBody>
        </p:sp>
      </p:grpSp>
      <p:sp>
        <p:nvSpPr>
          <p:cNvPr id="11" name="TextBox 11"/>
          <p:cNvSpPr txBox="1"/>
          <p:nvPr/>
        </p:nvSpPr>
        <p:spPr>
          <a:xfrm>
            <a:off x="397829" y="731792"/>
            <a:ext cx="16230600" cy="1535933"/>
          </a:xfrm>
          <a:prstGeom prst="rect">
            <a:avLst/>
          </a:prstGeom>
        </p:spPr>
        <p:txBody>
          <a:bodyPr lIns="0" tIns="0" rIns="0" bIns="0" rtlCol="0" anchor="t">
            <a:spAutoFit/>
          </a:bodyPr>
          <a:lstStyle/>
          <a:p>
            <a:pPr algn="ctr">
              <a:lnSpc>
                <a:spcPts val="13999"/>
              </a:lnSpc>
            </a:pPr>
            <a:r>
              <a:rPr lang="en-US" sz="8000" dirty="0" err="1">
                <a:solidFill>
                  <a:srgbClr val="FFFFFF"/>
                </a:solidFill>
                <a:latin typeface="Scripter"/>
              </a:rPr>
              <a:t>Kritisch</a:t>
            </a:r>
            <a:r>
              <a:rPr lang="en-US" sz="8000" dirty="0">
                <a:solidFill>
                  <a:srgbClr val="FFFFFF"/>
                </a:solidFill>
                <a:latin typeface="Scripter"/>
              </a:rPr>
              <a:t> </a:t>
            </a:r>
            <a:r>
              <a:rPr lang="en-US" sz="8000" dirty="0" err="1">
                <a:solidFill>
                  <a:srgbClr val="FFFFFF"/>
                </a:solidFill>
                <a:latin typeface="Scripter"/>
              </a:rPr>
              <a:t>denken</a:t>
            </a:r>
            <a:r>
              <a:rPr lang="en-US" sz="8000" dirty="0">
                <a:solidFill>
                  <a:srgbClr val="FFFFFF"/>
                </a:solidFill>
                <a:latin typeface="Scripter"/>
              </a:rPr>
              <a:t> &amp; </a:t>
            </a:r>
            <a:r>
              <a:rPr lang="en-US" sz="8000" dirty="0" err="1">
                <a:solidFill>
                  <a:srgbClr val="FFFFFF"/>
                </a:solidFill>
                <a:latin typeface="Scripter"/>
              </a:rPr>
              <a:t>Beargumenteren</a:t>
            </a:r>
            <a:endParaRPr lang="en-US" sz="8000" dirty="0">
              <a:solidFill>
                <a:srgbClr val="FFFFFF"/>
              </a:solidFill>
              <a:latin typeface="Scripter"/>
            </a:endParaRPr>
          </a:p>
        </p:txBody>
      </p:sp>
      <p:sp>
        <p:nvSpPr>
          <p:cNvPr id="16" name="Freeform 7">
            <a:extLst>
              <a:ext uri="{FF2B5EF4-FFF2-40B4-BE49-F238E27FC236}">
                <a16:creationId xmlns:a16="http://schemas.microsoft.com/office/drawing/2014/main" id="{70E37940-D658-BC50-B6A5-025B6EFA1103}"/>
              </a:ext>
            </a:extLst>
          </p:cNvPr>
          <p:cNvSpPr/>
          <p:nvPr/>
        </p:nvSpPr>
        <p:spPr>
          <a:xfrm>
            <a:off x="16042558" y="1164606"/>
            <a:ext cx="1102442" cy="1104406"/>
          </a:xfrm>
          <a:custGeom>
            <a:avLst/>
            <a:gdLst/>
            <a:ahLst/>
            <a:cxnLst/>
            <a:rect l="l" t="t" r="r" b="b"/>
            <a:pathLst>
              <a:path w="4618371" h="5070068">
                <a:moveTo>
                  <a:pt x="0" y="0"/>
                </a:moveTo>
                <a:lnTo>
                  <a:pt x="4618371" y="0"/>
                </a:lnTo>
                <a:lnTo>
                  <a:pt x="4618371" y="5070068"/>
                </a:lnTo>
                <a:lnTo>
                  <a:pt x="0" y="5070068"/>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nl-NL"/>
          </a:p>
        </p:txBody>
      </p:sp>
      <p:pic>
        <p:nvPicPr>
          <p:cNvPr id="4" name="Afbeelding 3" descr="Afbeelding met illustratie, creativiteit&#10;&#10;Beschrijving automatisch gegenereerd met lage betrouwbaarheid">
            <a:extLst>
              <a:ext uri="{FF2B5EF4-FFF2-40B4-BE49-F238E27FC236}">
                <a16:creationId xmlns:a16="http://schemas.microsoft.com/office/drawing/2014/main" id="{70DABA38-F023-E159-5935-3EA20E1FA7E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1824954" y="3658757"/>
            <a:ext cx="5008806" cy="5369801"/>
          </a:xfrm>
          <a:prstGeom prst="rect">
            <a:avLst/>
          </a:prstGeom>
        </p:spPr>
      </p:pic>
    </p:spTree>
    <p:extLst>
      <p:ext uri="{BB962C8B-B14F-4D97-AF65-F5344CB8AC3E}">
        <p14:creationId xmlns:p14="http://schemas.microsoft.com/office/powerpoint/2010/main" val="147487710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txBody>
          <a:bodyPr/>
          <a:lstStyle/>
          <a:p>
            <a:endParaRPr lang="nl-NL" dirty="0"/>
          </a:p>
        </p:txBody>
      </p:sp>
      <p:sp>
        <p:nvSpPr>
          <p:cNvPr id="6" name="Freeform 6"/>
          <p:cNvSpPr/>
          <p:nvPr/>
        </p:nvSpPr>
        <p:spPr>
          <a:xfrm rot="-5400000">
            <a:off x="3129634" y="2454517"/>
            <a:ext cx="5565686" cy="7974166"/>
          </a:xfrm>
          <a:custGeom>
            <a:avLst/>
            <a:gdLst/>
            <a:ahLst/>
            <a:cxnLst/>
            <a:rect l="l" t="t" r="r" b="b"/>
            <a:pathLst>
              <a:path w="5565686" h="7974166">
                <a:moveTo>
                  <a:pt x="0" y="0"/>
                </a:moveTo>
                <a:lnTo>
                  <a:pt x="5565686" y="0"/>
                </a:lnTo>
                <a:lnTo>
                  <a:pt x="5565686" y="7974167"/>
                </a:lnTo>
                <a:lnTo>
                  <a:pt x="0" y="7974167"/>
                </a:lnTo>
                <a:lnTo>
                  <a:pt x="0" y="0"/>
                </a:lnTo>
                <a:close/>
              </a:path>
            </a:pathLst>
          </a:custGeom>
          <a:blipFill>
            <a:blip r:embed="rId4">
              <a:extLst>
                <a:ext uri="{96DAC541-7B7A-43D3-8B79-37D633B846F1}">
                  <asvg:svgBlip xmlns:asvg="http://schemas.microsoft.com/office/drawing/2016/SVG/main" r:embed="rId5"/>
                </a:ext>
              </a:extLst>
            </a:blip>
            <a:stretch>
              <a:fillRect l="-519" r="-519"/>
            </a:stretch>
          </a:blipFill>
        </p:spPr>
        <p:txBody>
          <a:bodyPr/>
          <a:lstStyle/>
          <a:p>
            <a:endParaRPr lang="nl-NL"/>
          </a:p>
        </p:txBody>
      </p:sp>
      <p:sp>
        <p:nvSpPr>
          <p:cNvPr id="7" name="TextBox 7"/>
          <p:cNvSpPr txBox="1"/>
          <p:nvPr/>
        </p:nvSpPr>
        <p:spPr>
          <a:xfrm>
            <a:off x="3191937" y="4037768"/>
            <a:ext cx="5968145" cy="4807663"/>
          </a:xfrm>
          <a:prstGeom prst="rect">
            <a:avLst/>
          </a:prstGeom>
        </p:spPr>
        <p:txBody>
          <a:bodyPr lIns="0" tIns="0" rIns="0" bIns="0" rtlCol="0" anchor="t">
            <a:spAutoFit/>
          </a:bodyPr>
          <a:lstStyle/>
          <a:p>
            <a:pPr algn="ctr">
              <a:lnSpc>
                <a:spcPts val="6250"/>
              </a:lnSpc>
            </a:pPr>
            <a:r>
              <a:rPr lang="en-US" sz="5000" dirty="0">
                <a:solidFill>
                  <a:srgbClr val="000000"/>
                </a:solidFill>
                <a:latin typeface="Antic Bold"/>
              </a:rPr>
              <a:t>Wie </a:t>
            </a:r>
            <a:r>
              <a:rPr lang="en-US" sz="5000" dirty="0" err="1">
                <a:solidFill>
                  <a:srgbClr val="000000"/>
                </a:solidFill>
                <a:latin typeface="Antic Bold"/>
              </a:rPr>
              <a:t>wil</a:t>
            </a:r>
            <a:r>
              <a:rPr lang="en-US" sz="5000" dirty="0">
                <a:solidFill>
                  <a:srgbClr val="000000"/>
                </a:solidFill>
                <a:latin typeface="Antic Bold"/>
              </a:rPr>
              <a:t> er over </a:t>
            </a:r>
            <a:r>
              <a:rPr lang="en-US" sz="5000" dirty="0" err="1">
                <a:solidFill>
                  <a:srgbClr val="000000"/>
                </a:solidFill>
                <a:latin typeface="Antic Bold"/>
              </a:rPr>
              <a:t>zijn</a:t>
            </a:r>
            <a:r>
              <a:rPr lang="en-US" sz="5000" dirty="0">
                <a:solidFill>
                  <a:srgbClr val="000000"/>
                </a:solidFill>
                <a:latin typeface="Antic Bold"/>
              </a:rPr>
              <a:t>/</a:t>
            </a:r>
            <a:r>
              <a:rPr lang="en-US" sz="5000" dirty="0" err="1">
                <a:solidFill>
                  <a:srgbClr val="000000"/>
                </a:solidFill>
                <a:latin typeface="Antic Bold"/>
              </a:rPr>
              <a:t>haar</a:t>
            </a:r>
            <a:r>
              <a:rPr lang="en-US" sz="5000" dirty="0">
                <a:solidFill>
                  <a:srgbClr val="000000"/>
                </a:solidFill>
                <a:latin typeface="Antic Bold"/>
              </a:rPr>
              <a:t>/</a:t>
            </a:r>
            <a:r>
              <a:rPr lang="en-US" sz="5000" dirty="0" err="1">
                <a:solidFill>
                  <a:srgbClr val="000000"/>
                </a:solidFill>
                <a:latin typeface="Antic Bold"/>
              </a:rPr>
              <a:t>diens</a:t>
            </a:r>
            <a:r>
              <a:rPr lang="en-US" sz="5000" dirty="0">
                <a:solidFill>
                  <a:srgbClr val="000000"/>
                </a:solidFill>
                <a:latin typeface="Antic Bold"/>
              </a:rPr>
              <a:t> </a:t>
            </a:r>
            <a:r>
              <a:rPr lang="en-US" sz="5000" dirty="0" err="1">
                <a:solidFill>
                  <a:srgbClr val="000000"/>
                </a:solidFill>
                <a:latin typeface="Antic Bold"/>
              </a:rPr>
              <a:t>liedje</a:t>
            </a:r>
            <a:r>
              <a:rPr lang="en-US" sz="5000" dirty="0">
                <a:solidFill>
                  <a:srgbClr val="000000"/>
                </a:solidFill>
                <a:latin typeface="Antic Bold"/>
              </a:rPr>
              <a:t> </a:t>
            </a:r>
            <a:r>
              <a:rPr lang="en-US" sz="5000" dirty="0" err="1">
                <a:solidFill>
                  <a:srgbClr val="000000"/>
                </a:solidFill>
                <a:latin typeface="Antic Bold"/>
              </a:rPr>
              <a:t>iets</a:t>
            </a:r>
            <a:r>
              <a:rPr lang="en-US" sz="5000" dirty="0">
                <a:solidFill>
                  <a:srgbClr val="000000"/>
                </a:solidFill>
                <a:latin typeface="Antic Bold"/>
              </a:rPr>
              <a:t> </a:t>
            </a:r>
            <a:r>
              <a:rPr lang="en-US" sz="5000" dirty="0" err="1">
                <a:solidFill>
                  <a:srgbClr val="000000"/>
                </a:solidFill>
                <a:latin typeface="Antic Bold"/>
              </a:rPr>
              <a:t>vertellen</a:t>
            </a:r>
            <a:r>
              <a:rPr lang="en-US" sz="5000" dirty="0">
                <a:solidFill>
                  <a:srgbClr val="000000"/>
                </a:solidFill>
                <a:latin typeface="Antic Bold"/>
              </a:rPr>
              <a:t>?</a:t>
            </a:r>
          </a:p>
          <a:p>
            <a:pPr algn="ctr">
              <a:lnSpc>
                <a:spcPts val="6250"/>
              </a:lnSpc>
            </a:pPr>
            <a:endParaRPr lang="en-US" sz="5000" dirty="0">
              <a:solidFill>
                <a:srgbClr val="000000"/>
              </a:solidFill>
              <a:latin typeface="Antic Bold"/>
            </a:endParaRPr>
          </a:p>
          <a:p>
            <a:pPr algn="ctr">
              <a:lnSpc>
                <a:spcPts val="6250"/>
              </a:lnSpc>
            </a:pPr>
            <a:r>
              <a:rPr lang="en-US" sz="5000" dirty="0">
                <a:solidFill>
                  <a:srgbClr val="000000"/>
                </a:solidFill>
                <a:latin typeface="Antic Bold"/>
              </a:rPr>
              <a:t>Het </a:t>
            </a:r>
            <a:r>
              <a:rPr lang="en-US" sz="5000" dirty="0" err="1">
                <a:solidFill>
                  <a:srgbClr val="000000"/>
                </a:solidFill>
                <a:latin typeface="Antic Bold"/>
              </a:rPr>
              <a:t>liedje</a:t>
            </a:r>
            <a:r>
              <a:rPr lang="en-US" sz="5000" dirty="0">
                <a:solidFill>
                  <a:srgbClr val="000000"/>
                </a:solidFill>
                <a:latin typeface="Antic Bold"/>
              </a:rPr>
              <a:t> </a:t>
            </a:r>
            <a:r>
              <a:rPr lang="en-US" sz="5000" dirty="0" err="1">
                <a:solidFill>
                  <a:srgbClr val="000000"/>
                </a:solidFill>
                <a:latin typeface="Antic Bold"/>
              </a:rPr>
              <a:t>zal</a:t>
            </a:r>
            <a:r>
              <a:rPr lang="en-US" sz="5000" dirty="0">
                <a:solidFill>
                  <a:srgbClr val="000000"/>
                </a:solidFill>
                <a:latin typeface="Antic Bold"/>
              </a:rPr>
              <a:t> </a:t>
            </a:r>
            <a:r>
              <a:rPr lang="en-US" sz="5000" dirty="0" err="1">
                <a:solidFill>
                  <a:srgbClr val="000000"/>
                </a:solidFill>
                <a:latin typeface="Antic Bold"/>
              </a:rPr>
              <a:t>ook</a:t>
            </a:r>
            <a:r>
              <a:rPr lang="en-US" sz="5000" dirty="0">
                <a:solidFill>
                  <a:srgbClr val="000000"/>
                </a:solidFill>
                <a:latin typeface="Antic Bold"/>
              </a:rPr>
              <a:t> </a:t>
            </a:r>
            <a:r>
              <a:rPr lang="en-US" sz="5000" dirty="0" err="1">
                <a:solidFill>
                  <a:srgbClr val="000000"/>
                </a:solidFill>
                <a:latin typeface="Antic Bold"/>
              </a:rPr>
              <a:t>opgezet</a:t>
            </a:r>
            <a:r>
              <a:rPr lang="en-US" sz="5000" dirty="0">
                <a:solidFill>
                  <a:srgbClr val="000000"/>
                </a:solidFill>
                <a:latin typeface="Antic Bold"/>
              </a:rPr>
              <a:t> </a:t>
            </a:r>
            <a:r>
              <a:rPr lang="en-US" sz="5000" dirty="0" err="1">
                <a:solidFill>
                  <a:srgbClr val="000000"/>
                </a:solidFill>
                <a:latin typeface="Antic Bold"/>
              </a:rPr>
              <a:t>worden</a:t>
            </a:r>
            <a:r>
              <a:rPr lang="en-US" sz="5000" dirty="0">
                <a:solidFill>
                  <a:srgbClr val="000000"/>
                </a:solidFill>
                <a:latin typeface="Antic Bold"/>
              </a:rPr>
              <a:t> </a:t>
            </a:r>
            <a:r>
              <a:rPr lang="en-US" sz="5000" dirty="0">
                <a:solidFill>
                  <a:srgbClr val="000000"/>
                </a:solidFill>
                <a:latin typeface="Antic Bold"/>
                <a:sym typeface="Wingdings" panose="05000000000000000000" pitchFamily="2" charset="2"/>
              </a:rPr>
              <a:t></a:t>
            </a:r>
            <a:endParaRPr lang="en-US" sz="5000" dirty="0">
              <a:solidFill>
                <a:srgbClr val="000000"/>
              </a:solidFill>
              <a:latin typeface="Antic Bold"/>
            </a:endParaRPr>
          </a:p>
        </p:txBody>
      </p:sp>
      <p:grpSp>
        <p:nvGrpSpPr>
          <p:cNvPr id="8" name="Group 8"/>
          <p:cNvGrpSpPr/>
          <p:nvPr/>
        </p:nvGrpSpPr>
        <p:grpSpPr>
          <a:xfrm>
            <a:off x="642546" y="813064"/>
            <a:ext cx="17035072" cy="1800486"/>
            <a:chOff x="0" y="0"/>
            <a:chExt cx="4486603" cy="474202"/>
          </a:xfrm>
        </p:grpSpPr>
        <p:sp>
          <p:nvSpPr>
            <p:cNvPr id="9" name="Freeform 9"/>
            <p:cNvSpPr/>
            <p:nvPr/>
          </p:nvSpPr>
          <p:spPr>
            <a:xfrm>
              <a:off x="0" y="0"/>
              <a:ext cx="4486603" cy="474202"/>
            </a:xfrm>
            <a:custGeom>
              <a:avLst/>
              <a:gdLst/>
              <a:ahLst/>
              <a:cxnLst/>
              <a:rect l="l" t="t" r="r" b="b"/>
              <a:pathLst>
                <a:path w="4486603" h="474202">
                  <a:moveTo>
                    <a:pt x="4486603" y="0"/>
                  </a:moveTo>
                  <a:lnTo>
                    <a:pt x="0" y="0"/>
                  </a:lnTo>
                  <a:lnTo>
                    <a:pt x="101600" y="237101"/>
                  </a:lnTo>
                  <a:lnTo>
                    <a:pt x="0" y="474202"/>
                  </a:lnTo>
                  <a:lnTo>
                    <a:pt x="4486603" y="474202"/>
                  </a:lnTo>
                  <a:lnTo>
                    <a:pt x="4385003" y="237101"/>
                  </a:lnTo>
                  <a:lnTo>
                    <a:pt x="4486603" y="0"/>
                  </a:lnTo>
                  <a:close/>
                </a:path>
              </a:pathLst>
            </a:custGeom>
            <a:solidFill>
              <a:srgbClr val="3D4984"/>
            </a:solidFill>
          </p:spPr>
          <p:txBody>
            <a:bodyPr/>
            <a:lstStyle/>
            <a:p>
              <a:endParaRPr lang="nl-NL"/>
            </a:p>
          </p:txBody>
        </p:sp>
        <p:sp>
          <p:nvSpPr>
            <p:cNvPr id="10" name="TextBox 10"/>
            <p:cNvSpPr txBox="1"/>
            <p:nvPr/>
          </p:nvSpPr>
          <p:spPr>
            <a:xfrm>
              <a:off x="88900" y="-38100"/>
              <a:ext cx="4308803" cy="512302"/>
            </a:xfrm>
            <a:prstGeom prst="rect">
              <a:avLst/>
            </a:prstGeom>
          </p:spPr>
          <p:txBody>
            <a:bodyPr lIns="50800" tIns="50800" rIns="50800" bIns="50800" rtlCol="0" anchor="ctr"/>
            <a:lstStyle/>
            <a:p>
              <a:pPr algn="ctr">
                <a:lnSpc>
                  <a:spcPts val="2748"/>
                </a:lnSpc>
              </a:pPr>
              <a:endParaRPr/>
            </a:p>
          </p:txBody>
        </p:sp>
      </p:grpSp>
      <p:sp>
        <p:nvSpPr>
          <p:cNvPr id="11" name="TextBox 11"/>
          <p:cNvSpPr txBox="1"/>
          <p:nvPr/>
        </p:nvSpPr>
        <p:spPr>
          <a:xfrm>
            <a:off x="1044782" y="880799"/>
            <a:ext cx="16230600" cy="1583254"/>
          </a:xfrm>
          <a:prstGeom prst="rect">
            <a:avLst/>
          </a:prstGeom>
        </p:spPr>
        <p:txBody>
          <a:bodyPr lIns="0" tIns="0" rIns="0" bIns="0" rtlCol="0" anchor="t">
            <a:spAutoFit/>
          </a:bodyPr>
          <a:lstStyle/>
          <a:p>
            <a:pPr algn="ctr">
              <a:lnSpc>
                <a:spcPts val="13999"/>
              </a:lnSpc>
            </a:pPr>
            <a:r>
              <a:rPr lang="en-US" sz="9999" dirty="0" err="1">
                <a:solidFill>
                  <a:srgbClr val="FFFFFF"/>
                </a:solidFill>
                <a:latin typeface="Scripter"/>
              </a:rPr>
              <a:t>Delen</a:t>
            </a:r>
            <a:r>
              <a:rPr lang="en-US" sz="9999" dirty="0">
                <a:solidFill>
                  <a:srgbClr val="FFFFFF"/>
                </a:solidFill>
                <a:latin typeface="Scripter"/>
              </a:rPr>
              <a:t> met de </a:t>
            </a:r>
            <a:r>
              <a:rPr lang="en-US" sz="9999" dirty="0" err="1">
                <a:solidFill>
                  <a:srgbClr val="FFFFFF"/>
                </a:solidFill>
                <a:latin typeface="Scripter"/>
              </a:rPr>
              <a:t>klas</a:t>
            </a:r>
            <a:endParaRPr lang="en-US" sz="9999" dirty="0">
              <a:solidFill>
                <a:srgbClr val="FFFFFF"/>
              </a:solidFill>
              <a:latin typeface="Scripter"/>
            </a:endParaRPr>
          </a:p>
        </p:txBody>
      </p:sp>
      <p:sp>
        <p:nvSpPr>
          <p:cNvPr id="13" name="Freeform 13"/>
          <p:cNvSpPr/>
          <p:nvPr/>
        </p:nvSpPr>
        <p:spPr>
          <a:xfrm>
            <a:off x="12419036" y="4381500"/>
            <a:ext cx="4177065" cy="3706196"/>
          </a:xfrm>
          <a:custGeom>
            <a:avLst/>
            <a:gdLst/>
            <a:ahLst/>
            <a:cxnLst/>
            <a:rect l="l" t="t" r="r" b="b"/>
            <a:pathLst>
              <a:path w="4177065" h="3706196">
                <a:moveTo>
                  <a:pt x="0" y="0"/>
                </a:moveTo>
                <a:lnTo>
                  <a:pt x="4177065" y="0"/>
                </a:lnTo>
                <a:lnTo>
                  <a:pt x="4177065" y="3706196"/>
                </a:lnTo>
                <a:lnTo>
                  <a:pt x="0" y="3706196"/>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nl-NL"/>
          </a:p>
        </p:txBody>
      </p:sp>
    </p:spTree>
    <p:extLst>
      <p:ext uri="{BB962C8B-B14F-4D97-AF65-F5344CB8AC3E}">
        <p14:creationId xmlns:p14="http://schemas.microsoft.com/office/powerpoint/2010/main" val="254025893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txBody>
          <a:bodyPr/>
          <a:lstStyle/>
          <a:p>
            <a:endParaRPr lang="nl-NL" dirty="0"/>
          </a:p>
        </p:txBody>
      </p:sp>
      <p:sp>
        <p:nvSpPr>
          <p:cNvPr id="6" name="Freeform 6"/>
          <p:cNvSpPr/>
          <p:nvPr/>
        </p:nvSpPr>
        <p:spPr>
          <a:xfrm rot="-5400000">
            <a:off x="3129634" y="2454517"/>
            <a:ext cx="5565686" cy="7974166"/>
          </a:xfrm>
          <a:custGeom>
            <a:avLst/>
            <a:gdLst/>
            <a:ahLst/>
            <a:cxnLst/>
            <a:rect l="l" t="t" r="r" b="b"/>
            <a:pathLst>
              <a:path w="5565686" h="7974166">
                <a:moveTo>
                  <a:pt x="0" y="0"/>
                </a:moveTo>
                <a:lnTo>
                  <a:pt x="5565686" y="0"/>
                </a:lnTo>
                <a:lnTo>
                  <a:pt x="5565686" y="7974167"/>
                </a:lnTo>
                <a:lnTo>
                  <a:pt x="0" y="7974167"/>
                </a:lnTo>
                <a:lnTo>
                  <a:pt x="0" y="0"/>
                </a:lnTo>
                <a:close/>
              </a:path>
            </a:pathLst>
          </a:custGeom>
          <a:blipFill>
            <a:blip r:embed="rId4">
              <a:extLst>
                <a:ext uri="{96DAC541-7B7A-43D3-8B79-37D633B846F1}">
                  <asvg:svgBlip xmlns:asvg="http://schemas.microsoft.com/office/drawing/2016/SVG/main" r:embed="rId5"/>
                </a:ext>
              </a:extLst>
            </a:blip>
            <a:stretch>
              <a:fillRect l="-519" r="-519"/>
            </a:stretch>
          </a:blipFill>
        </p:spPr>
        <p:txBody>
          <a:bodyPr/>
          <a:lstStyle/>
          <a:p>
            <a:endParaRPr lang="nl-NL"/>
          </a:p>
        </p:txBody>
      </p:sp>
      <p:sp>
        <p:nvSpPr>
          <p:cNvPr id="7" name="TextBox 7"/>
          <p:cNvSpPr txBox="1"/>
          <p:nvPr/>
        </p:nvSpPr>
        <p:spPr>
          <a:xfrm>
            <a:off x="2765491" y="4818655"/>
            <a:ext cx="6542594" cy="3999749"/>
          </a:xfrm>
          <a:prstGeom prst="rect">
            <a:avLst/>
          </a:prstGeom>
        </p:spPr>
        <p:txBody>
          <a:bodyPr wrap="square" lIns="0" tIns="0" rIns="0" bIns="0" rtlCol="0" anchor="t">
            <a:spAutoFit/>
          </a:bodyPr>
          <a:lstStyle/>
          <a:p>
            <a:pPr algn="ctr">
              <a:lnSpc>
                <a:spcPts val="6250"/>
              </a:lnSpc>
            </a:pPr>
            <a:r>
              <a:rPr lang="en-US" sz="5000" dirty="0">
                <a:solidFill>
                  <a:srgbClr val="000000"/>
                </a:solidFill>
                <a:latin typeface="Antic Bold"/>
              </a:rPr>
              <a:t>Wat </a:t>
            </a:r>
            <a:r>
              <a:rPr lang="en-US" sz="5000" dirty="0" err="1">
                <a:solidFill>
                  <a:srgbClr val="000000"/>
                </a:solidFill>
                <a:latin typeface="Antic Bold"/>
              </a:rPr>
              <a:t>weet</a:t>
            </a:r>
            <a:r>
              <a:rPr lang="en-US" sz="5000" dirty="0">
                <a:solidFill>
                  <a:srgbClr val="000000"/>
                </a:solidFill>
                <a:latin typeface="Antic Bold"/>
              </a:rPr>
              <a:t> </a:t>
            </a:r>
            <a:r>
              <a:rPr lang="en-US" sz="5000" dirty="0" err="1">
                <a:solidFill>
                  <a:srgbClr val="000000"/>
                </a:solidFill>
                <a:latin typeface="Antic Bold"/>
              </a:rPr>
              <a:t>jij</a:t>
            </a:r>
            <a:r>
              <a:rPr lang="en-US" sz="5000" dirty="0">
                <a:solidFill>
                  <a:srgbClr val="000000"/>
                </a:solidFill>
                <a:latin typeface="Antic Bold"/>
              </a:rPr>
              <a:t> over de artiest van het </a:t>
            </a:r>
            <a:r>
              <a:rPr lang="en-US" sz="5000" dirty="0" err="1">
                <a:solidFill>
                  <a:srgbClr val="000000"/>
                </a:solidFill>
                <a:latin typeface="Antic Bold"/>
              </a:rPr>
              <a:t>liedje</a:t>
            </a:r>
            <a:r>
              <a:rPr lang="en-US" sz="5000" dirty="0">
                <a:solidFill>
                  <a:srgbClr val="000000"/>
                </a:solidFill>
                <a:latin typeface="Antic Bold"/>
              </a:rPr>
              <a:t>?</a:t>
            </a:r>
          </a:p>
          <a:p>
            <a:pPr algn="ctr">
              <a:lnSpc>
                <a:spcPts val="6250"/>
              </a:lnSpc>
            </a:pPr>
            <a:endParaRPr lang="en-US" sz="5000" dirty="0">
              <a:solidFill>
                <a:srgbClr val="000000"/>
              </a:solidFill>
              <a:latin typeface="Antic Bold"/>
            </a:endParaRPr>
          </a:p>
          <a:p>
            <a:pPr algn="ctr">
              <a:lnSpc>
                <a:spcPts val="6250"/>
              </a:lnSpc>
            </a:pPr>
            <a:r>
              <a:rPr lang="en-US" sz="3600" dirty="0">
                <a:solidFill>
                  <a:srgbClr val="000000"/>
                </a:solidFill>
                <a:latin typeface="Antic Bold"/>
              </a:rPr>
              <a:t>(</a:t>
            </a:r>
            <a:r>
              <a:rPr lang="en-US" sz="3600" dirty="0" err="1">
                <a:solidFill>
                  <a:srgbClr val="000000"/>
                </a:solidFill>
                <a:latin typeface="Antic Bold"/>
              </a:rPr>
              <a:t>Schrijf</a:t>
            </a:r>
            <a:r>
              <a:rPr lang="en-US" sz="3600" dirty="0">
                <a:solidFill>
                  <a:srgbClr val="000000"/>
                </a:solidFill>
                <a:latin typeface="Antic Bold"/>
              </a:rPr>
              <a:t> </a:t>
            </a:r>
            <a:r>
              <a:rPr lang="en-US" sz="3600" dirty="0" err="1">
                <a:solidFill>
                  <a:srgbClr val="000000"/>
                </a:solidFill>
                <a:latin typeface="Antic Bold"/>
              </a:rPr>
              <a:t>dat</a:t>
            </a:r>
            <a:r>
              <a:rPr lang="en-US" sz="3600" dirty="0">
                <a:solidFill>
                  <a:srgbClr val="000000"/>
                </a:solidFill>
                <a:latin typeface="Antic Bold"/>
              </a:rPr>
              <a:t> </a:t>
            </a:r>
            <a:r>
              <a:rPr lang="en-US" sz="3600" dirty="0" err="1">
                <a:solidFill>
                  <a:srgbClr val="000000"/>
                </a:solidFill>
                <a:latin typeface="Antic Bold"/>
              </a:rPr>
              <a:t>ook</a:t>
            </a:r>
            <a:r>
              <a:rPr lang="en-US" sz="3600" dirty="0">
                <a:solidFill>
                  <a:srgbClr val="000000"/>
                </a:solidFill>
                <a:latin typeface="Antic Bold"/>
              </a:rPr>
              <a:t> op)</a:t>
            </a:r>
          </a:p>
          <a:p>
            <a:pPr algn="ctr">
              <a:lnSpc>
                <a:spcPts val="6250"/>
              </a:lnSpc>
            </a:pPr>
            <a:endParaRPr lang="en-US" sz="5000" dirty="0">
              <a:solidFill>
                <a:srgbClr val="000000"/>
              </a:solidFill>
              <a:latin typeface="Antic Bold"/>
            </a:endParaRPr>
          </a:p>
        </p:txBody>
      </p:sp>
      <p:grpSp>
        <p:nvGrpSpPr>
          <p:cNvPr id="8" name="Group 8"/>
          <p:cNvGrpSpPr/>
          <p:nvPr/>
        </p:nvGrpSpPr>
        <p:grpSpPr>
          <a:xfrm>
            <a:off x="642546" y="813064"/>
            <a:ext cx="17035072" cy="1800486"/>
            <a:chOff x="0" y="0"/>
            <a:chExt cx="4486603" cy="474202"/>
          </a:xfrm>
        </p:grpSpPr>
        <p:sp>
          <p:nvSpPr>
            <p:cNvPr id="9" name="Freeform 9"/>
            <p:cNvSpPr/>
            <p:nvPr/>
          </p:nvSpPr>
          <p:spPr>
            <a:xfrm>
              <a:off x="0" y="0"/>
              <a:ext cx="4486603" cy="474202"/>
            </a:xfrm>
            <a:custGeom>
              <a:avLst/>
              <a:gdLst/>
              <a:ahLst/>
              <a:cxnLst/>
              <a:rect l="l" t="t" r="r" b="b"/>
              <a:pathLst>
                <a:path w="4486603" h="474202">
                  <a:moveTo>
                    <a:pt x="4486603" y="0"/>
                  </a:moveTo>
                  <a:lnTo>
                    <a:pt x="0" y="0"/>
                  </a:lnTo>
                  <a:lnTo>
                    <a:pt x="101600" y="237101"/>
                  </a:lnTo>
                  <a:lnTo>
                    <a:pt x="0" y="474202"/>
                  </a:lnTo>
                  <a:lnTo>
                    <a:pt x="4486603" y="474202"/>
                  </a:lnTo>
                  <a:lnTo>
                    <a:pt x="4385003" y="237101"/>
                  </a:lnTo>
                  <a:lnTo>
                    <a:pt x="4486603" y="0"/>
                  </a:lnTo>
                  <a:close/>
                </a:path>
              </a:pathLst>
            </a:custGeom>
            <a:solidFill>
              <a:srgbClr val="3D4984"/>
            </a:solidFill>
          </p:spPr>
          <p:txBody>
            <a:bodyPr/>
            <a:lstStyle/>
            <a:p>
              <a:endParaRPr lang="nl-NL"/>
            </a:p>
          </p:txBody>
        </p:sp>
        <p:sp>
          <p:nvSpPr>
            <p:cNvPr id="10" name="TextBox 10"/>
            <p:cNvSpPr txBox="1"/>
            <p:nvPr/>
          </p:nvSpPr>
          <p:spPr>
            <a:xfrm>
              <a:off x="88900" y="-38100"/>
              <a:ext cx="4308803" cy="512302"/>
            </a:xfrm>
            <a:prstGeom prst="rect">
              <a:avLst/>
            </a:prstGeom>
          </p:spPr>
          <p:txBody>
            <a:bodyPr lIns="50800" tIns="50800" rIns="50800" bIns="50800" rtlCol="0" anchor="ctr"/>
            <a:lstStyle/>
            <a:p>
              <a:pPr algn="ctr">
                <a:lnSpc>
                  <a:spcPts val="2748"/>
                </a:lnSpc>
              </a:pPr>
              <a:endParaRPr/>
            </a:p>
          </p:txBody>
        </p:sp>
      </p:grpSp>
      <p:sp>
        <p:nvSpPr>
          <p:cNvPr id="11" name="TextBox 11"/>
          <p:cNvSpPr txBox="1"/>
          <p:nvPr/>
        </p:nvSpPr>
        <p:spPr>
          <a:xfrm>
            <a:off x="397829" y="731792"/>
            <a:ext cx="16230600" cy="1535933"/>
          </a:xfrm>
          <a:prstGeom prst="rect">
            <a:avLst/>
          </a:prstGeom>
        </p:spPr>
        <p:txBody>
          <a:bodyPr lIns="0" tIns="0" rIns="0" bIns="0" rtlCol="0" anchor="t">
            <a:spAutoFit/>
          </a:bodyPr>
          <a:lstStyle/>
          <a:p>
            <a:pPr algn="ctr">
              <a:lnSpc>
                <a:spcPts val="13999"/>
              </a:lnSpc>
            </a:pPr>
            <a:r>
              <a:rPr lang="en-US" sz="8000" dirty="0">
                <a:solidFill>
                  <a:srgbClr val="FFFFFF"/>
                </a:solidFill>
                <a:latin typeface="Scripter"/>
              </a:rPr>
              <a:t>Wat </a:t>
            </a:r>
            <a:r>
              <a:rPr lang="en-US" sz="8000" dirty="0" err="1">
                <a:solidFill>
                  <a:srgbClr val="FFFFFF"/>
                </a:solidFill>
                <a:latin typeface="Scripter"/>
              </a:rPr>
              <a:t>weet</a:t>
            </a:r>
            <a:r>
              <a:rPr lang="en-US" sz="8000" dirty="0">
                <a:solidFill>
                  <a:srgbClr val="FFFFFF"/>
                </a:solidFill>
                <a:latin typeface="Scripter"/>
              </a:rPr>
              <a:t> je al?</a:t>
            </a:r>
          </a:p>
        </p:txBody>
      </p:sp>
      <p:sp>
        <p:nvSpPr>
          <p:cNvPr id="15" name="Freeform 15"/>
          <p:cNvSpPr/>
          <p:nvPr/>
        </p:nvSpPr>
        <p:spPr>
          <a:xfrm rot="-10800000">
            <a:off x="14655410" y="7149579"/>
            <a:ext cx="3946039" cy="4016325"/>
          </a:xfrm>
          <a:custGeom>
            <a:avLst/>
            <a:gdLst/>
            <a:ahLst/>
            <a:cxnLst/>
            <a:rect l="l" t="t" r="r" b="b"/>
            <a:pathLst>
              <a:path w="3946039" h="4016325">
                <a:moveTo>
                  <a:pt x="0" y="0"/>
                </a:moveTo>
                <a:lnTo>
                  <a:pt x="3946039" y="0"/>
                </a:lnTo>
                <a:lnTo>
                  <a:pt x="3946039" y="4016324"/>
                </a:lnTo>
                <a:lnTo>
                  <a:pt x="0" y="40163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nl-NL"/>
          </a:p>
        </p:txBody>
      </p:sp>
      <p:sp>
        <p:nvSpPr>
          <p:cNvPr id="16" name="Freeform 7">
            <a:extLst>
              <a:ext uri="{FF2B5EF4-FFF2-40B4-BE49-F238E27FC236}">
                <a16:creationId xmlns:a16="http://schemas.microsoft.com/office/drawing/2014/main" id="{70E37940-D658-BC50-B6A5-025B6EFA1103}"/>
              </a:ext>
            </a:extLst>
          </p:cNvPr>
          <p:cNvSpPr/>
          <p:nvPr/>
        </p:nvSpPr>
        <p:spPr>
          <a:xfrm>
            <a:off x="16042558" y="1164606"/>
            <a:ext cx="1102442" cy="1104406"/>
          </a:xfrm>
          <a:custGeom>
            <a:avLst/>
            <a:gdLst/>
            <a:ahLst/>
            <a:cxnLst/>
            <a:rect l="l" t="t" r="r" b="b"/>
            <a:pathLst>
              <a:path w="4618371" h="5070068">
                <a:moveTo>
                  <a:pt x="0" y="0"/>
                </a:moveTo>
                <a:lnTo>
                  <a:pt x="4618371" y="0"/>
                </a:lnTo>
                <a:lnTo>
                  <a:pt x="4618371" y="5070068"/>
                </a:lnTo>
                <a:lnTo>
                  <a:pt x="0" y="5070068"/>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nl-NL"/>
          </a:p>
        </p:txBody>
      </p:sp>
    </p:spTree>
    <p:extLst>
      <p:ext uri="{BB962C8B-B14F-4D97-AF65-F5344CB8AC3E}">
        <p14:creationId xmlns:p14="http://schemas.microsoft.com/office/powerpoint/2010/main" val="231227910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txBody>
          <a:bodyPr/>
          <a:lstStyle/>
          <a:p>
            <a:endParaRPr lang="nl-NL"/>
          </a:p>
        </p:txBody>
      </p:sp>
      <p:sp>
        <p:nvSpPr>
          <p:cNvPr id="3" name="Freeform 3"/>
          <p:cNvSpPr/>
          <p:nvPr/>
        </p:nvSpPr>
        <p:spPr>
          <a:xfrm rot="5871076">
            <a:off x="-250277" y="8177639"/>
            <a:ext cx="985742" cy="1033543"/>
          </a:xfrm>
          <a:custGeom>
            <a:avLst/>
            <a:gdLst/>
            <a:ahLst/>
            <a:cxnLst/>
            <a:rect l="l" t="t" r="r" b="b"/>
            <a:pathLst>
              <a:path w="985742" h="1033543">
                <a:moveTo>
                  <a:pt x="0" y="0"/>
                </a:moveTo>
                <a:lnTo>
                  <a:pt x="985742" y="0"/>
                </a:lnTo>
                <a:lnTo>
                  <a:pt x="985742" y="1033543"/>
                </a:lnTo>
                <a:lnTo>
                  <a:pt x="0" y="103354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nl-NL"/>
          </a:p>
        </p:txBody>
      </p:sp>
      <p:sp>
        <p:nvSpPr>
          <p:cNvPr id="4" name="Freeform 4"/>
          <p:cNvSpPr/>
          <p:nvPr/>
        </p:nvSpPr>
        <p:spPr>
          <a:xfrm rot="-9991959">
            <a:off x="953233" y="9055351"/>
            <a:ext cx="985742" cy="1033543"/>
          </a:xfrm>
          <a:custGeom>
            <a:avLst/>
            <a:gdLst/>
            <a:ahLst/>
            <a:cxnLst/>
            <a:rect l="l" t="t" r="r" b="b"/>
            <a:pathLst>
              <a:path w="985742" h="1033543">
                <a:moveTo>
                  <a:pt x="0" y="0"/>
                </a:moveTo>
                <a:lnTo>
                  <a:pt x="985742" y="0"/>
                </a:lnTo>
                <a:lnTo>
                  <a:pt x="985742" y="1033543"/>
                </a:lnTo>
                <a:lnTo>
                  <a:pt x="0" y="103354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nl-NL"/>
          </a:p>
        </p:txBody>
      </p:sp>
      <p:sp>
        <p:nvSpPr>
          <p:cNvPr id="5" name="Freeform 5"/>
          <p:cNvSpPr/>
          <p:nvPr/>
        </p:nvSpPr>
        <p:spPr>
          <a:xfrm rot="2245436">
            <a:off x="18558" y="9417593"/>
            <a:ext cx="985742" cy="1033543"/>
          </a:xfrm>
          <a:custGeom>
            <a:avLst/>
            <a:gdLst/>
            <a:ahLst/>
            <a:cxnLst/>
            <a:rect l="l" t="t" r="r" b="b"/>
            <a:pathLst>
              <a:path w="985742" h="1033543">
                <a:moveTo>
                  <a:pt x="0" y="0"/>
                </a:moveTo>
                <a:lnTo>
                  <a:pt x="985742" y="0"/>
                </a:lnTo>
                <a:lnTo>
                  <a:pt x="985742" y="1033543"/>
                </a:lnTo>
                <a:lnTo>
                  <a:pt x="0" y="1033543"/>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nl-NL"/>
          </a:p>
        </p:txBody>
      </p:sp>
      <p:sp>
        <p:nvSpPr>
          <p:cNvPr id="6" name="Freeform 6"/>
          <p:cNvSpPr/>
          <p:nvPr/>
        </p:nvSpPr>
        <p:spPr>
          <a:xfrm rot="-5400000">
            <a:off x="3129634" y="2454517"/>
            <a:ext cx="5565686" cy="7974166"/>
          </a:xfrm>
          <a:custGeom>
            <a:avLst/>
            <a:gdLst/>
            <a:ahLst/>
            <a:cxnLst/>
            <a:rect l="l" t="t" r="r" b="b"/>
            <a:pathLst>
              <a:path w="5565686" h="7974166">
                <a:moveTo>
                  <a:pt x="0" y="0"/>
                </a:moveTo>
                <a:lnTo>
                  <a:pt x="5565686" y="0"/>
                </a:lnTo>
                <a:lnTo>
                  <a:pt x="5565686" y="7974167"/>
                </a:lnTo>
                <a:lnTo>
                  <a:pt x="0" y="7974167"/>
                </a:lnTo>
                <a:lnTo>
                  <a:pt x="0" y="0"/>
                </a:lnTo>
                <a:close/>
              </a:path>
            </a:pathLst>
          </a:custGeom>
          <a:blipFill>
            <a:blip r:embed="rId10">
              <a:extLst>
                <a:ext uri="{96DAC541-7B7A-43D3-8B79-37D633B846F1}">
                  <asvg:svgBlip xmlns:asvg="http://schemas.microsoft.com/office/drawing/2016/SVG/main" r:embed="rId11"/>
                </a:ext>
              </a:extLst>
            </a:blip>
            <a:stretch>
              <a:fillRect l="-519" r="-519"/>
            </a:stretch>
          </a:blipFill>
        </p:spPr>
        <p:txBody>
          <a:bodyPr/>
          <a:lstStyle/>
          <a:p>
            <a:endParaRPr lang="nl-NL"/>
          </a:p>
        </p:txBody>
      </p:sp>
      <p:sp>
        <p:nvSpPr>
          <p:cNvPr id="7" name="TextBox 7"/>
          <p:cNvSpPr txBox="1"/>
          <p:nvPr/>
        </p:nvSpPr>
        <p:spPr>
          <a:xfrm>
            <a:off x="2845953" y="4416780"/>
            <a:ext cx="6542594" cy="4807663"/>
          </a:xfrm>
          <a:prstGeom prst="rect">
            <a:avLst/>
          </a:prstGeom>
        </p:spPr>
        <p:txBody>
          <a:bodyPr wrap="square" lIns="0" tIns="0" rIns="0" bIns="0" rtlCol="0" anchor="t">
            <a:spAutoFit/>
          </a:bodyPr>
          <a:lstStyle/>
          <a:p>
            <a:pPr algn="ctr">
              <a:lnSpc>
                <a:spcPts val="6250"/>
              </a:lnSpc>
            </a:pPr>
            <a:r>
              <a:rPr lang="en-US" sz="5000" dirty="0">
                <a:solidFill>
                  <a:srgbClr val="000000"/>
                </a:solidFill>
                <a:latin typeface="Antic Bold"/>
              </a:rPr>
              <a:t>Wat </a:t>
            </a:r>
            <a:r>
              <a:rPr lang="en-US" sz="5000" dirty="0" err="1">
                <a:solidFill>
                  <a:srgbClr val="000000"/>
                </a:solidFill>
                <a:latin typeface="Antic Bold"/>
              </a:rPr>
              <a:t>weet</a:t>
            </a:r>
            <a:r>
              <a:rPr lang="en-US" sz="5000" dirty="0">
                <a:solidFill>
                  <a:srgbClr val="000000"/>
                </a:solidFill>
                <a:latin typeface="Antic Bold"/>
              </a:rPr>
              <a:t> </a:t>
            </a:r>
            <a:r>
              <a:rPr lang="en-US" sz="5000" dirty="0" err="1">
                <a:solidFill>
                  <a:srgbClr val="000000"/>
                </a:solidFill>
                <a:latin typeface="Antic Bold"/>
              </a:rPr>
              <a:t>jij</a:t>
            </a:r>
            <a:r>
              <a:rPr lang="en-US" sz="5000" dirty="0">
                <a:solidFill>
                  <a:srgbClr val="000000"/>
                </a:solidFill>
                <a:latin typeface="Antic Bold"/>
              </a:rPr>
              <a:t> over de artiest van het </a:t>
            </a:r>
            <a:r>
              <a:rPr lang="en-US" sz="5000" dirty="0" err="1">
                <a:solidFill>
                  <a:srgbClr val="000000"/>
                </a:solidFill>
                <a:latin typeface="Antic Bold"/>
              </a:rPr>
              <a:t>liedje</a:t>
            </a:r>
            <a:r>
              <a:rPr lang="en-US" sz="5000" dirty="0">
                <a:solidFill>
                  <a:srgbClr val="000000"/>
                </a:solidFill>
                <a:latin typeface="Antic Bold"/>
              </a:rPr>
              <a:t>?</a:t>
            </a:r>
          </a:p>
          <a:p>
            <a:pPr algn="ctr">
              <a:lnSpc>
                <a:spcPts val="6250"/>
              </a:lnSpc>
            </a:pPr>
            <a:endParaRPr lang="en-US" sz="5000" dirty="0">
              <a:solidFill>
                <a:srgbClr val="000000"/>
              </a:solidFill>
              <a:latin typeface="Antic Bold"/>
            </a:endParaRPr>
          </a:p>
          <a:p>
            <a:pPr algn="ctr">
              <a:lnSpc>
                <a:spcPts val="6250"/>
              </a:lnSpc>
            </a:pPr>
            <a:r>
              <a:rPr lang="en-US" sz="5000" dirty="0" err="1">
                <a:solidFill>
                  <a:srgbClr val="000000"/>
                </a:solidFill>
                <a:latin typeface="Antic Bold"/>
              </a:rPr>
              <a:t>Schrijf</a:t>
            </a:r>
            <a:r>
              <a:rPr lang="en-US" sz="5000" dirty="0">
                <a:solidFill>
                  <a:srgbClr val="000000"/>
                </a:solidFill>
                <a:latin typeface="Antic Bold"/>
              </a:rPr>
              <a:t> twee </a:t>
            </a:r>
            <a:r>
              <a:rPr lang="en-US" sz="5000" dirty="0" err="1">
                <a:solidFill>
                  <a:srgbClr val="000000"/>
                </a:solidFill>
                <a:latin typeface="Antic Bold"/>
              </a:rPr>
              <a:t>zinnen</a:t>
            </a:r>
            <a:r>
              <a:rPr lang="en-US" sz="5000" dirty="0">
                <a:solidFill>
                  <a:srgbClr val="000000"/>
                </a:solidFill>
                <a:latin typeface="Antic Bold"/>
              </a:rPr>
              <a:t> over of de artiest OK is.</a:t>
            </a:r>
          </a:p>
          <a:p>
            <a:pPr algn="ctr">
              <a:lnSpc>
                <a:spcPts val="6250"/>
              </a:lnSpc>
            </a:pPr>
            <a:endParaRPr lang="en-US" sz="5000" dirty="0">
              <a:solidFill>
                <a:srgbClr val="000000"/>
              </a:solidFill>
              <a:latin typeface="Antic Bold"/>
            </a:endParaRPr>
          </a:p>
        </p:txBody>
      </p:sp>
      <p:grpSp>
        <p:nvGrpSpPr>
          <p:cNvPr id="8" name="Group 8"/>
          <p:cNvGrpSpPr/>
          <p:nvPr/>
        </p:nvGrpSpPr>
        <p:grpSpPr>
          <a:xfrm>
            <a:off x="642546" y="813064"/>
            <a:ext cx="17035072" cy="1800486"/>
            <a:chOff x="0" y="0"/>
            <a:chExt cx="4486603" cy="474202"/>
          </a:xfrm>
        </p:grpSpPr>
        <p:sp>
          <p:nvSpPr>
            <p:cNvPr id="9" name="Freeform 9"/>
            <p:cNvSpPr/>
            <p:nvPr/>
          </p:nvSpPr>
          <p:spPr>
            <a:xfrm>
              <a:off x="0" y="0"/>
              <a:ext cx="4486603" cy="474202"/>
            </a:xfrm>
            <a:custGeom>
              <a:avLst/>
              <a:gdLst/>
              <a:ahLst/>
              <a:cxnLst/>
              <a:rect l="l" t="t" r="r" b="b"/>
              <a:pathLst>
                <a:path w="4486603" h="474202">
                  <a:moveTo>
                    <a:pt x="4486603" y="0"/>
                  </a:moveTo>
                  <a:lnTo>
                    <a:pt x="0" y="0"/>
                  </a:lnTo>
                  <a:lnTo>
                    <a:pt x="101600" y="237101"/>
                  </a:lnTo>
                  <a:lnTo>
                    <a:pt x="0" y="474202"/>
                  </a:lnTo>
                  <a:lnTo>
                    <a:pt x="4486603" y="474202"/>
                  </a:lnTo>
                  <a:lnTo>
                    <a:pt x="4385003" y="237101"/>
                  </a:lnTo>
                  <a:lnTo>
                    <a:pt x="4486603" y="0"/>
                  </a:lnTo>
                  <a:close/>
                </a:path>
              </a:pathLst>
            </a:custGeom>
            <a:solidFill>
              <a:srgbClr val="3D4984"/>
            </a:solidFill>
          </p:spPr>
          <p:txBody>
            <a:bodyPr/>
            <a:lstStyle/>
            <a:p>
              <a:endParaRPr lang="nl-NL"/>
            </a:p>
          </p:txBody>
        </p:sp>
        <p:sp>
          <p:nvSpPr>
            <p:cNvPr id="10" name="TextBox 10"/>
            <p:cNvSpPr txBox="1"/>
            <p:nvPr/>
          </p:nvSpPr>
          <p:spPr>
            <a:xfrm>
              <a:off x="88900" y="-38100"/>
              <a:ext cx="4308803" cy="512302"/>
            </a:xfrm>
            <a:prstGeom prst="rect">
              <a:avLst/>
            </a:prstGeom>
          </p:spPr>
          <p:txBody>
            <a:bodyPr lIns="50800" tIns="50800" rIns="50800" bIns="50800" rtlCol="0" anchor="ctr"/>
            <a:lstStyle/>
            <a:p>
              <a:pPr algn="ctr">
                <a:lnSpc>
                  <a:spcPts val="2748"/>
                </a:lnSpc>
              </a:pPr>
              <a:endParaRPr/>
            </a:p>
          </p:txBody>
        </p:sp>
      </p:grpSp>
      <p:sp>
        <p:nvSpPr>
          <p:cNvPr id="11" name="TextBox 11"/>
          <p:cNvSpPr txBox="1"/>
          <p:nvPr/>
        </p:nvSpPr>
        <p:spPr>
          <a:xfrm>
            <a:off x="397829" y="731792"/>
            <a:ext cx="16230600" cy="1535933"/>
          </a:xfrm>
          <a:prstGeom prst="rect">
            <a:avLst/>
          </a:prstGeom>
        </p:spPr>
        <p:txBody>
          <a:bodyPr lIns="0" tIns="0" rIns="0" bIns="0" rtlCol="0" anchor="t">
            <a:spAutoFit/>
          </a:bodyPr>
          <a:lstStyle/>
          <a:p>
            <a:pPr algn="ctr">
              <a:lnSpc>
                <a:spcPts val="13999"/>
              </a:lnSpc>
            </a:pPr>
            <a:r>
              <a:rPr lang="en-US" sz="8000" dirty="0" err="1">
                <a:solidFill>
                  <a:srgbClr val="FFFFFF"/>
                </a:solidFill>
                <a:latin typeface="Scripter"/>
              </a:rPr>
              <a:t>Voorbeeld</a:t>
            </a:r>
            <a:endParaRPr lang="en-US" sz="8000" dirty="0">
              <a:solidFill>
                <a:srgbClr val="FFFFFF"/>
              </a:solidFill>
              <a:latin typeface="Scripter"/>
            </a:endParaRPr>
          </a:p>
        </p:txBody>
      </p:sp>
      <p:sp>
        <p:nvSpPr>
          <p:cNvPr id="16" name="Freeform 7">
            <a:extLst>
              <a:ext uri="{FF2B5EF4-FFF2-40B4-BE49-F238E27FC236}">
                <a16:creationId xmlns:a16="http://schemas.microsoft.com/office/drawing/2014/main" id="{70E37940-D658-BC50-B6A5-025B6EFA1103}"/>
              </a:ext>
            </a:extLst>
          </p:cNvPr>
          <p:cNvSpPr/>
          <p:nvPr/>
        </p:nvSpPr>
        <p:spPr>
          <a:xfrm>
            <a:off x="15862648" y="1163472"/>
            <a:ext cx="1102442" cy="1104406"/>
          </a:xfrm>
          <a:custGeom>
            <a:avLst/>
            <a:gdLst/>
            <a:ahLst/>
            <a:cxnLst/>
            <a:rect l="l" t="t" r="r" b="b"/>
            <a:pathLst>
              <a:path w="4618371" h="5070068">
                <a:moveTo>
                  <a:pt x="0" y="0"/>
                </a:moveTo>
                <a:lnTo>
                  <a:pt x="4618371" y="0"/>
                </a:lnTo>
                <a:lnTo>
                  <a:pt x="4618371" y="5070068"/>
                </a:lnTo>
                <a:lnTo>
                  <a:pt x="0" y="5070068"/>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nl-NL"/>
          </a:p>
        </p:txBody>
      </p:sp>
      <p:pic>
        <p:nvPicPr>
          <p:cNvPr id="18" name="Afbeelding 17">
            <a:extLst>
              <a:ext uri="{FF2B5EF4-FFF2-40B4-BE49-F238E27FC236}">
                <a16:creationId xmlns:a16="http://schemas.microsoft.com/office/drawing/2014/main" id="{E6E64A55-EDAC-69C2-C650-B9712CE67CD4}"/>
              </a:ext>
            </a:extLst>
          </p:cNvPr>
          <p:cNvPicPr>
            <a:picLocks noChangeAspect="1"/>
          </p:cNvPicPr>
          <p:nvPr/>
        </p:nvPicPr>
        <p:blipFill>
          <a:blip r:embed="rId14"/>
          <a:stretch>
            <a:fillRect/>
          </a:stretch>
        </p:blipFill>
        <p:spPr>
          <a:xfrm>
            <a:off x="10430338" y="4379149"/>
            <a:ext cx="7278116" cy="4124901"/>
          </a:xfrm>
          <a:prstGeom prst="rect">
            <a:avLst/>
          </a:prstGeom>
        </p:spPr>
      </p:pic>
    </p:spTree>
    <p:extLst>
      <p:ext uri="{BB962C8B-B14F-4D97-AF65-F5344CB8AC3E}">
        <p14:creationId xmlns:p14="http://schemas.microsoft.com/office/powerpoint/2010/main" val="217061426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txBody>
          <a:bodyPr/>
          <a:lstStyle/>
          <a:p>
            <a:endParaRPr lang="nl-NL" dirty="0"/>
          </a:p>
        </p:txBody>
      </p:sp>
      <p:sp>
        <p:nvSpPr>
          <p:cNvPr id="6" name="Freeform 6"/>
          <p:cNvSpPr/>
          <p:nvPr/>
        </p:nvSpPr>
        <p:spPr>
          <a:xfrm rot="-5400000">
            <a:off x="3129634" y="2454517"/>
            <a:ext cx="5565686" cy="7974166"/>
          </a:xfrm>
          <a:custGeom>
            <a:avLst/>
            <a:gdLst/>
            <a:ahLst/>
            <a:cxnLst/>
            <a:rect l="l" t="t" r="r" b="b"/>
            <a:pathLst>
              <a:path w="5565686" h="7974166">
                <a:moveTo>
                  <a:pt x="0" y="0"/>
                </a:moveTo>
                <a:lnTo>
                  <a:pt x="5565686" y="0"/>
                </a:lnTo>
                <a:lnTo>
                  <a:pt x="5565686" y="7974167"/>
                </a:lnTo>
                <a:lnTo>
                  <a:pt x="0" y="7974167"/>
                </a:lnTo>
                <a:lnTo>
                  <a:pt x="0" y="0"/>
                </a:lnTo>
                <a:close/>
              </a:path>
            </a:pathLst>
          </a:custGeom>
          <a:blipFill>
            <a:blip r:embed="rId4">
              <a:extLst>
                <a:ext uri="{96DAC541-7B7A-43D3-8B79-37D633B846F1}">
                  <asvg:svgBlip xmlns:asvg="http://schemas.microsoft.com/office/drawing/2016/SVG/main" r:embed="rId5"/>
                </a:ext>
              </a:extLst>
            </a:blip>
            <a:stretch>
              <a:fillRect l="-519" r="-519"/>
            </a:stretch>
          </a:blipFill>
        </p:spPr>
        <p:txBody>
          <a:bodyPr/>
          <a:lstStyle/>
          <a:p>
            <a:endParaRPr lang="nl-NL"/>
          </a:p>
        </p:txBody>
      </p:sp>
      <p:sp>
        <p:nvSpPr>
          <p:cNvPr id="7" name="TextBox 7"/>
          <p:cNvSpPr txBox="1"/>
          <p:nvPr/>
        </p:nvSpPr>
        <p:spPr>
          <a:xfrm>
            <a:off x="2845953" y="4416780"/>
            <a:ext cx="6542594" cy="4807663"/>
          </a:xfrm>
          <a:prstGeom prst="rect">
            <a:avLst/>
          </a:prstGeom>
        </p:spPr>
        <p:txBody>
          <a:bodyPr wrap="square" lIns="0" tIns="0" rIns="0" bIns="0" rtlCol="0" anchor="t">
            <a:spAutoFit/>
          </a:bodyPr>
          <a:lstStyle/>
          <a:p>
            <a:pPr algn="ctr">
              <a:lnSpc>
                <a:spcPts val="6250"/>
              </a:lnSpc>
            </a:pPr>
            <a:r>
              <a:rPr lang="en-US" sz="5000" dirty="0">
                <a:solidFill>
                  <a:srgbClr val="000000"/>
                </a:solidFill>
                <a:latin typeface="Antic Bold"/>
              </a:rPr>
              <a:t>Wat </a:t>
            </a:r>
            <a:r>
              <a:rPr lang="en-US" sz="5000" dirty="0" err="1">
                <a:solidFill>
                  <a:srgbClr val="000000"/>
                </a:solidFill>
                <a:latin typeface="Antic Bold"/>
              </a:rPr>
              <a:t>weet</a:t>
            </a:r>
            <a:r>
              <a:rPr lang="en-US" sz="5000" dirty="0">
                <a:solidFill>
                  <a:srgbClr val="000000"/>
                </a:solidFill>
                <a:latin typeface="Antic Bold"/>
              </a:rPr>
              <a:t> </a:t>
            </a:r>
            <a:r>
              <a:rPr lang="en-US" sz="5000" dirty="0" err="1">
                <a:solidFill>
                  <a:srgbClr val="000000"/>
                </a:solidFill>
                <a:latin typeface="Antic Bold"/>
              </a:rPr>
              <a:t>jij</a:t>
            </a:r>
            <a:r>
              <a:rPr lang="en-US" sz="5000" dirty="0">
                <a:solidFill>
                  <a:srgbClr val="000000"/>
                </a:solidFill>
                <a:latin typeface="Antic Bold"/>
              </a:rPr>
              <a:t> over de artiest van het </a:t>
            </a:r>
            <a:r>
              <a:rPr lang="en-US" sz="5000" dirty="0" err="1">
                <a:solidFill>
                  <a:srgbClr val="000000"/>
                </a:solidFill>
                <a:latin typeface="Antic Bold"/>
              </a:rPr>
              <a:t>liedje</a:t>
            </a:r>
            <a:r>
              <a:rPr lang="en-US" sz="5000" dirty="0">
                <a:solidFill>
                  <a:srgbClr val="000000"/>
                </a:solidFill>
                <a:latin typeface="Antic Bold"/>
              </a:rPr>
              <a:t>?</a:t>
            </a:r>
          </a:p>
          <a:p>
            <a:pPr algn="ctr">
              <a:lnSpc>
                <a:spcPts val="6250"/>
              </a:lnSpc>
            </a:pPr>
            <a:endParaRPr lang="en-US" sz="5000" dirty="0">
              <a:solidFill>
                <a:srgbClr val="000000"/>
              </a:solidFill>
              <a:latin typeface="Antic Bold"/>
            </a:endParaRPr>
          </a:p>
          <a:p>
            <a:pPr algn="ctr">
              <a:lnSpc>
                <a:spcPts val="6250"/>
              </a:lnSpc>
            </a:pPr>
            <a:r>
              <a:rPr lang="en-US" sz="5000" dirty="0" err="1">
                <a:solidFill>
                  <a:srgbClr val="000000"/>
                </a:solidFill>
                <a:latin typeface="Antic Bold"/>
              </a:rPr>
              <a:t>Schrijf</a:t>
            </a:r>
            <a:r>
              <a:rPr lang="en-US" sz="5000" dirty="0">
                <a:solidFill>
                  <a:srgbClr val="000000"/>
                </a:solidFill>
                <a:latin typeface="Antic Bold"/>
              </a:rPr>
              <a:t> twee </a:t>
            </a:r>
            <a:r>
              <a:rPr lang="en-US" sz="5000" dirty="0" err="1">
                <a:solidFill>
                  <a:srgbClr val="000000"/>
                </a:solidFill>
                <a:latin typeface="Antic Bold"/>
              </a:rPr>
              <a:t>zinnen</a:t>
            </a:r>
            <a:r>
              <a:rPr lang="en-US" sz="5000" dirty="0">
                <a:solidFill>
                  <a:srgbClr val="000000"/>
                </a:solidFill>
                <a:latin typeface="Antic Bold"/>
              </a:rPr>
              <a:t> over of de artiest OK is.</a:t>
            </a:r>
          </a:p>
          <a:p>
            <a:pPr algn="ctr">
              <a:lnSpc>
                <a:spcPts val="6250"/>
              </a:lnSpc>
            </a:pPr>
            <a:endParaRPr lang="en-US" sz="5000" dirty="0">
              <a:solidFill>
                <a:srgbClr val="000000"/>
              </a:solidFill>
              <a:latin typeface="Antic Bold"/>
            </a:endParaRPr>
          </a:p>
        </p:txBody>
      </p:sp>
      <p:grpSp>
        <p:nvGrpSpPr>
          <p:cNvPr id="8" name="Group 8"/>
          <p:cNvGrpSpPr/>
          <p:nvPr/>
        </p:nvGrpSpPr>
        <p:grpSpPr>
          <a:xfrm>
            <a:off x="642546" y="813064"/>
            <a:ext cx="17035072" cy="1800486"/>
            <a:chOff x="0" y="0"/>
            <a:chExt cx="4486603" cy="474202"/>
          </a:xfrm>
        </p:grpSpPr>
        <p:sp>
          <p:nvSpPr>
            <p:cNvPr id="9" name="Freeform 9"/>
            <p:cNvSpPr/>
            <p:nvPr/>
          </p:nvSpPr>
          <p:spPr>
            <a:xfrm>
              <a:off x="0" y="0"/>
              <a:ext cx="4486603" cy="474202"/>
            </a:xfrm>
            <a:custGeom>
              <a:avLst/>
              <a:gdLst/>
              <a:ahLst/>
              <a:cxnLst/>
              <a:rect l="l" t="t" r="r" b="b"/>
              <a:pathLst>
                <a:path w="4486603" h="474202">
                  <a:moveTo>
                    <a:pt x="4486603" y="0"/>
                  </a:moveTo>
                  <a:lnTo>
                    <a:pt x="0" y="0"/>
                  </a:lnTo>
                  <a:lnTo>
                    <a:pt x="101600" y="237101"/>
                  </a:lnTo>
                  <a:lnTo>
                    <a:pt x="0" y="474202"/>
                  </a:lnTo>
                  <a:lnTo>
                    <a:pt x="4486603" y="474202"/>
                  </a:lnTo>
                  <a:lnTo>
                    <a:pt x="4385003" y="237101"/>
                  </a:lnTo>
                  <a:lnTo>
                    <a:pt x="4486603" y="0"/>
                  </a:lnTo>
                  <a:close/>
                </a:path>
              </a:pathLst>
            </a:custGeom>
            <a:solidFill>
              <a:srgbClr val="3D4984"/>
            </a:solidFill>
          </p:spPr>
          <p:txBody>
            <a:bodyPr/>
            <a:lstStyle/>
            <a:p>
              <a:endParaRPr lang="nl-NL"/>
            </a:p>
          </p:txBody>
        </p:sp>
        <p:sp>
          <p:nvSpPr>
            <p:cNvPr id="10" name="TextBox 10"/>
            <p:cNvSpPr txBox="1"/>
            <p:nvPr/>
          </p:nvSpPr>
          <p:spPr>
            <a:xfrm>
              <a:off x="88900" y="-38100"/>
              <a:ext cx="4308803" cy="512302"/>
            </a:xfrm>
            <a:prstGeom prst="rect">
              <a:avLst/>
            </a:prstGeom>
          </p:spPr>
          <p:txBody>
            <a:bodyPr lIns="50800" tIns="50800" rIns="50800" bIns="50800" rtlCol="0" anchor="ctr"/>
            <a:lstStyle/>
            <a:p>
              <a:pPr algn="ctr">
                <a:lnSpc>
                  <a:spcPts val="2748"/>
                </a:lnSpc>
              </a:pPr>
              <a:endParaRPr/>
            </a:p>
          </p:txBody>
        </p:sp>
      </p:grpSp>
      <p:sp>
        <p:nvSpPr>
          <p:cNvPr id="11" name="TextBox 11"/>
          <p:cNvSpPr txBox="1"/>
          <p:nvPr/>
        </p:nvSpPr>
        <p:spPr>
          <a:xfrm>
            <a:off x="397829" y="731792"/>
            <a:ext cx="16230600" cy="1535933"/>
          </a:xfrm>
          <a:prstGeom prst="rect">
            <a:avLst/>
          </a:prstGeom>
        </p:spPr>
        <p:txBody>
          <a:bodyPr lIns="0" tIns="0" rIns="0" bIns="0" rtlCol="0" anchor="t">
            <a:spAutoFit/>
          </a:bodyPr>
          <a:lstStyle/>
          <a:p>
            <a:pPr algn="ctr">
              <a:lnSpc>
                <a:spcPts val="13999"/>
              </a:lnSpc>
            </a:pPr>
            <a:r>
              <a:rPr lang="en-US" sz="8000" dirty="0" err="1">
                <a:solidFill>
                  <a:srgbClr val="FFFFFF"/>
                </a:solidFill>
                <a:latin typeface="Scripter"/>
              </a:rPr>
              <a:t>Opzoeken</a:t>
            </a:r>
            <a:endParaRPr lang="en-US" sz="8000" dirty="0">
              <a:solidFill>
                <a:srgbClr val="FFFFFF"/>
              </a:solidFill>
              <a:latin typeface="Scripter"/>
            </a:endParaRPr>
          </a:p>
        </p:txBody>
      </p:sp>
      <p:sp>
        <p:nvSpPr>
          <p:cNvPr id="15" name="Freeform 15"/>
          <p:cNvSpPr/>
          <p:nvPr/>
        </p:nvSpPr>
        <p:spPr>
          <a:xfrm rot="-10800000">
            <a:off x="14655410" y="7149579"/>
            <a:ext cx="3946039" cy="4016325"/>
          </a:xfrm>
          <a:custGeom>
            <a:avLst/>
            <a:gdLst/>
            <a:ahLst/>
            <a:cxnLst/>
            <a:rect l="l" t="t" r="r" b="b"/>
            <a:pathLst>
              <a:path w="3946039" h="4016325">
                <a:moveTo>
                  <a:pt x="0" y="0"/>
                </a:moveTo>
                <a:lnTo>
                  <a:pt x="3946039" y="0"/>
                </a:lnTo>
                <a:lnTo>
                  <a:pt x="3946039" y="4016324"/>
                </a:lnTo>
                <a:lnTo>
                  <a:pt x="0" y="40163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nl-NL"/>
          </a:p>
        </p:txBody>
      </p:sp>
      <p:sp>
        <p:nvSpPr>
          <p:cNvPr id="16" name="Freeform 7">
            <a:extLst>
              <a:ext uri="{FF2B5EF4-FFF2-40B4-BE49-F238E27FC236}">
                <a16:creationId xmlns:a16="http://schemas.microsoft.com/office/drawing/2014/main" id="{70E37940-D658-BC50-B6A5-025B6EFA1103}"/>
              </a:ext>
            </a:extLst>
          </p:cNvPr>
          <p:cNvSpPr/>
          <p:nvPr/>
        </p:nvSpPr>
        <p:spPr>
          <a:xfrm>
            <a:off x="16042558" y="1164606"/>
            <a:ext cx="1102442" cy="1104406"/>
          </a:xfrm>
          <a:custGeom>
            <a:avLst/>
            <a:gdLst/>
            <a:ahLst/>
            <a:cxnLst/>
            <a:rect l="l" t="t" r="r" b="b"/>
            <a:pathLst>
              <a:path w="4618371" h="5070068">
                <a:moveTo>
                  <a:pt x="0" y="0"/>
                </a:moveTo>
                <a:lnTo>
                  <a:pt x="4618371" y="0"/>
                </a:lnTo>
                <a:lnTo>
                  <a:pt x="4618371" y="5070068"/>
                </a:lnTo>
                <a:lnTo>
                  <a:pt x="0" y="5070068"/>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nl-NL"/>
          </a:p>
        </p:txBody>
      </p:sp>
    </p:spTree>
    <p:extLst>
      <p:ext uri="{BB962C8B-B14F-4D97-AF65-F5344CB8AC3E}">
        <p14:creationId xmlns:p14="http://schemas.microsoft.com/office/powerpoint/2010/main" val="56341372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txBody>
          <a:bodyPr/>
          <a:lstStyle/>
          <a:p>
            <a:endParaRPr lang="nl-NL"/>
          </a:p>
        </p:txBody>
      </p:sp>
      <p:sp>
        <p:nvSpPr>
          <p:cNvPr id="6" name="Freeform 6"/>
          <p:cNvSpPr/>
          <p:nvPr/>
        </p:nvSpPr>
        <p:spPr>
          <a:xfrm rot="-5400000">
            <a:off x="3129634" y="2454517"/>
            <a:ext cx="5565686" cy="7974166"/>
          </a:xfrm>
          <a:custGeom>
            <a:avLst/>
            <a:gdLst/>
            <a:ahLst/>
            <a:cxnLst/>
            <a:rect l="l" t="t" r="r" b="b"/>
            <a:pathLst>
              <a:path w="5565686" h="7974166">
                <a:moveTo>
                  <a:pt x="0" y="0"/>
                </a:moveTo>
                <a:lnTo>
                  <a:pt x="5565686" y="0"/>
                </a:lnTo>
                <a:lnTo>
                  <a:pt x="5565686" y="7974167"/>
                </a:lnTo>
                <a:lnTo>
                  <a:pt x="0" y="7974167"/>
                </a:lnTo>
                <a:lnTo>
                  <a:pt x="0" y="0"/>
                </a:lnTo>
                <a:close/>
              </a:path>
            </a:pathLst>
          </a:custGeom>
          <a:blipFill>
            <a:blip r:embed="rId4">
              <a:extLst>
                <a:ext uri="{96DAC541-7B7A-43D3-8B79-37D633B846F1}">
                  <asvg:svgBlip xmlns:asvg="http://schemas.microsoft.com/office/drawing/2016/SVG/main" r:embed="rId5"/>
                </a:ext>
              </a:extLst>
            </a:blip>
            <a:stretch>
              <a:fillRect l="-519" r="-519"/>
            </a:stretch>
          </a:blipFill>
        </p:spPr>
        <p:txBody>
          <a:bodyPr/>
          <a:lstStyle/>
          <a:p>
            <a:endParaRPr lang="nl-NL"/>
          </a:p>
        </p:txBody>
      </p:sp>
      <p:sp>
        <p:nvSpPr>
          <p:cNvPr id="7" name="TextBox 7"/>
          <p:cNvSpPr txBox="1"/>
          <p:nvPr/>
        </p:nvSpPr>
        <p:spPr>
          <a:xfrm>
            <a:off x="2845953" y="4460289"/>
            <a:ext cx="6542594" cy="3999749"/>
          </a:xfrm>
          <a:prstGeom prst="rect">
            <a:avLst/>
          </a:prstGeom>
        </p:spPr>
        <p:txBody>
          <a:bodyPr wrap="square" lIns="0" tIns="0" rIns="0" bIns="0" rtlCol="0" anchor="t">
            <a:spAutoFit/>
          </a:bodyPr>
          <a:lstStyle/>
          <a:p>
            <a:pPr algn="ctr">
              <a:lnSpc>
                <a:spcPts val="6250"/>
              </a:lnSpc>
            </a:pPr>
            <a:r>
              <a:rPr lang="en-US" sz="5000" dirty="0">
                <a:solidFill>
                  <a:srgbClr val="000000"/>
                </a:solidFill>
                <a:latin typeface="Antic Bold"/>
              </a:rPr>
              <a:t>Is het </a:t>
            </a:r>
            <a:r>
              <a:rPr lang="en-US" sz="5000" dirty="0" err="1">
                <a:solidFill>
                  <a:srgbClr val="000000"/>
                </a:solidFill>
                <a:latin typeface="Antic Bold"/>
              </a:rPr>
              <a:t>voor</a:t>
            </a:r>
            <a:r>
              <a:rPr lang="en-US" sz="5000" dirty="0">
                <a:solidFill>
                  <a:srgbClr val="000000"/>
                </a:solidFill>
                <a:latin typeface="Antic Bold"/>
              </a:rPr>
              <a:t> </a:t>
            </a:r>
            <a:r>
              <a:rPr lang="en-US" sz="5000" dirty="0" err="1">
                <a:solidFill>
                  <a:srgbClr val="000000"/>
                </a:solidFill>
                <a:latin typeface="Antic Bold"/>
              </a:rPr>
              <a:t>jou</a:t>
            </a:r>
            <a:r>
              <a:rPr lang="en-US" sz="5000" dirty="0">
                <a:solidFill>
                  <a:srgbClr val="000000"/>
                </a:solidFill>
                <a:latin typeface="Antic Bold"/>
              </a:rPr>
              <a:t> </a:t>
            </a:r>
            <a:r>
              <a:rPr lang="en-US" sz="5000" dirty="0" err="1">
                <a:solidFill>
                  <a:srgbClr val="000000"/>
                </a:solidFill>
                <a:latin typeface="Antic Bold"/>
              </a:rPr>
              <a:t>belangrijk</a:t>
            </a:r>
            <a:r>
              <a:rPr lang="en-US" sz="5000" dirty="0">
                <a:solidFill>
                  <a:srgbClr val="000000"/>
                </a:solidFill>
                <a:latin typeface="Antic Bold"/>
              </a:rPr>
              <a:t> </a:t>
            </a:r>
            <a:r>
              <a:rPr lang="en-US" sz="5000" dirty="0" err="1">
                <a:solidFill>
                  <a:srgbClr val="000000"/>
                </a:solidFill>
                <a:latin typeface="Antic Bold"/>
              </a:rPr>
              <a:t>dat</a:t>
            </a:r>
            <a:r>
              <a:rPr lang="en-US" sz="5000" dirty="0">
                <a:solidFill>
                  <a:srgbClr val="000000"/>
                </a:solidFill>
                <a:latin typeface="Antic Bold"/>
              </a:rPr>
              <a:t> de artiest </a:t>
            </a:r>
            <a:r>
              <a:rPr lang="en-US" sz="5000" dirty="0" err="1">
                <a:solidFill>
                  <a:srgbClr val="000000"/>
                </a:solidFill>
                <a:latin typeface="Antic Bold"/>
              </a:rPr>
              <a:t>ook</a:t>
            </a:r>
            <a:r>
              <a:rPr lang="en-US" sz="5000" dirty="0">
                <a:solidFill>
                  <a:srgbClr val="000000"/>
                </a:solidFill>
                <a:latin typeface="Antic Bold"/>
              </a:rPr>
              <a:t> </a:t>
            </a:r>
            <a:r>
              <a:rPr lang="en-US" sz="5000" dirty="0" err="1">
                <a:solidFill>
                  <a:srgbClr val="000000"/>
                </a:solidFill>
                <a:latin typeface="Antic Bold"/>
              </a:rPr>
              <a:t>bij</a:t>
            </a:r>
            <a:r>
              <a:rPr lang="en-US" sz="5000" dirty="0">
                <a:solidFill>
                  <a:srgbClr val="000000"/>
                </a:solidFill>
                <a:latin typeface="Antic Bold"/>
              </a:rPr>
              <a:t> </a:t>
            </a:r>
            <a:r>
              <a:rPr lang="en-US" sz="5000" dirty="0" err="1">
                <a:solidFill>
                  <a:srgbClr val="000000"/>
                </a:solidFill>
                <a:latin typeface="Antic Bold"/>
              </a:rPr>
              <a:t>jouw</a:t>
            </a:r>
            <a:r>
              <a:rPr lang="en-US" sz="5000" dirty="0">
                <a:solidFill>
                  <a:srgbClr val="000000"/>
                </a:solidFill>
                <a:latin typeface="Antic Bold"/>
              </a:rPr>
              <a:t> </a:t>
            </a:r>
            <a:r>
              <a:rPr lang="en-US" sz="5000" dirty="0" err="1">
                <a:solidFill>
                  <a:srgbClr val="000000"/>
                </a:solidFill>
                <a:latin typeface="Antic Bold"/>
              </a:rPr>
              <a:t>visie</a:t>
            </a:r>
            <a:r>
              <a:rPr lang="en-US" sz="5000" dirty="0">
                <a:solidFill>
                  <a:srgbClr val="000000"/>
                </a:solidFill>
                <a:latin typeface="Antic Bold"/>
              </a:rPr>
              <a:t> past?</a:t>
            </a:r>
          </a:p>
          <a:p>
            <a:pPr algn="ctr">
              <a:lnSpc>
                <a:spcPts val="6250"/>
              </a:lnSpc>
            </a:pPr>
            <a:endParaRPr lang="en-US" sz="5000" dirty="0">
              <a:solidFill>
                <a:srgbClr val="000000"/>
              </a:solidFill>
              <a:latin typeface="Antic Bold"/>
            </a:endParaRPr>
          </a:p>
          <a:p>
            <a:pPr algn="ctr">
              <a:lnSpc>
                <a:spcPts val="6250"/>
              </a:lnSpc>
            </a:pPr>
            <a:r>
              <a:rPr lang="en-US" sz="5000" dirty="0" err="1">
                <a:solidFill>
                  <a:srgbClr val="000000"/>
                </a:solidFill>
                <a:latin typeface="Antic Bold"/>
              </a:rPr>
              <a:t>Schrijf</a:t>
            </a:r>
            <a:r>
              <a:rPr lang="en-US" sz="5000" dirty="0">
                <a:solidFill>
                  <a:srgbClr val="000000"/>
                </a:solidFill>
                <a:latin typeface="Antic Bold"/>
              </a:rPr>
              <a:t> op!</a:t>
            </a:r>
          </a:p>
        </p:txBody>
      </p:sp>
      <p:grpSp>
        <p:nvGrpSpPr>
          <p:cNvPr id="8" name="Group 8"/>
          <p:cNvGrpSpPr/>
          <p:nvPr/>
        </p:nvGrpSpPr>
        <p:grpSpPr>
          <a:xfrm>
            <a:off x="642546" y="813064"/>
            <a:ext cx="17035072" cy="1800486"/>
            <a:chOff x="0" y="0"/>
            <a:chExt cx="4486603" cy="474202"/>
          </a:xfrm>
        </p:grpSpPr>
        <p:sp>
          <p:nvSpPr>
            <p:cNvPr id="9" name="Freeform 9"/>
            <p:cNvSpPr/>
            <p:nvPr/>
          </p:nvSpPr>
          <p:spPr>
            <a:xfrm>
              <a:off x="0" y="0"/>
              <a:ext cx="4486603" cy="474202"/>
            </a:xfrm>
            <a:custGeom>
              <a:avLst/>
              <a:gdLst/>
              <a:ahLst/>
              <a:cxnLst/>
              <a:rect l="l" t="t" r="r" b="b"/>
              <a:pathLst>
                <a:path w="4486603" h="474202">
                  <a:moveTo>
                    <a:pt x="4486603" y="0"/>
                  </a:moveTo>
                  <a:lnTo>
                    <a:pt x="0" y="0"/>
                  </a:lnTo>
                  <a:lnTo>
                    <a:pt x="101600" y="237101"/>
                  </a:lnTo>
                  <a:lnTo>
                    <a:pt x="0" y="474202"/>
                  </a:lnTo>
                  <a:lnTo>
                    <a:pt x="4486603" y="474202"/>
                  </a:lnTo>
                  <a:lnTo>
                    <a:pt x="4385003" y="237101"/>
                  </a:lnTo>
                  <a:lnTo>
                    <a:pt x="4486603" y="0"/>
                  </a:lnTo>
                  <a:close/>
                </a:path>
              </a:pathLst>
            </a:custGeom>
            <a:solidFill>
              <a:srgbClr val="3D4984"/>
            </a:solidFill>
          </p:spPr>
          <p:txBody>
            <a:bodyPr/>
            <a:lstStyle/>
            <a:p>
              <a:endParaRPr lang="nl-NL"/>
            </a:p>
          </p:txBody>
        </p:sp>
        <p:sp>
          <p:nvSpPr>
            <p:cNvPr id="10" name="TextBox 10"/>
            <p:cNvSpPr txBox="1"/>
            <p:nvPr/>
          </p:nvSpPr>
          <p:spPr>
            <a:xfrm>
              <a:off x="88900" y="-38100"/>
              <a:ext cx="4308803" cy="512302"/>
            </a:xfrm>
            <a:prstGeom prst="rect">
              <a:avLst/>
            </a:prstGeom>
          </p:spPr>
          <p:txBody>
            <a:bodyPr lIns="50800" tIns="50800" rIns="50800" bIns="50800" rtlCol="0" anchor="ctr"/>
            <a:lstStyle/>
            <a:p>
              <a:pPr algn="ctr">
                <a:lnSpc>
                  <a:spcPts val="2748"/>
                </a:lnSpc>
              </a:pPr>
              <a:endParaRPr/>
            </a:p>
          </p:txBody>
        </p:sp>
      </p:grpSp>
      <p:sp>
        <p:nvSpPr>
          <p:cNvPr id="11" name="TextBox 11"/>
          <p:cNvSpPr txBox="1"/>
          <p:nvPr/>
        </p:nvSpPr>
        <p:spPr>
          <a:xfrm>
            <a:off x="397829" y="731792"/>
            <a:ext cx="16230600" cy="1535933"/>
          </a:xfrm>
          <a:prstGeom prst="rect">
            <a:avLst/>
          </a:prstGeom>
        </p:spPr>
        <p:txBody>
          <a:bodyPr lIns="0" tIns="0" rIns="0" bIns="0" rtlCol="0" anchor="t">
            <a:spAutoFit/>
          </a:bodyPr>
          <a:lstStyle/>
          <a:p>
            <a:pPr algn="ctr">
              <a:lnSpc>
                <a:spcPts val="13999"/>
              </a:lnSpc>
            </a:pPr>
            <a:r>
              <a:rPr lang="en-US" sz="8000" dirty="0" err="1">
                <a:solidFill>
                  <a:srgbClr val="FFFFFF"/>
                </a:solidFill>
                <a:latin typeface="Scripter"/>
              </a:rPr>
              <a:t>Kritisch</a:t>
            </a:r>
            <a:r>
              <a:rPr lang="en-US" sz="8000" dirty="0">
                <a:solidFill>
                  <a:srgbClr val="FFFFFF"/>
                </a:solidFill>
                <a:latin typeface="Scripter"/>
              </a:rPr>
              <a:t> </a:t>
            </a:r>
            <a:r>
              <a:rPr lang="en-US" sz="8000" dirty="0" err="1">
                <a:solidFill>
                  <a:srgbClr val="FFFFFF"/>
                </a:solidFill>
                <a:latin typeface="Scripter"/>
              </a:rPr>
              <a:t>denken</a:t>
            </a:r>
            <a:r>
              <a:rPr lang="en-US" sz="8000" dirty="0">
                <a:solidFill>
                  <a:srgbClr val="FFFFFF"/>
                </a:solidFill>
                <a:latin typeface="Scripter"/>
              </a:rPr>
              <a:t> &amp; </a:t>
            </a:r>
            <a:r>
              <a:rPr lang="en-US" sz="8000" dirty="0" err="1">
                <a:solidFill>
                  <a:srgbClr val="FFFFFF"/>
                </a:solidFill>
                <a:latin typeface="Scripter"/>
              </a:rPr>
              <a:t>Beargumenteren</a:t>
            </a:r>
            <a:endParaRPr lang="en-US" sz="8000" dirty="0">
              <a:solidFill>
                <a:srgbClr val="FFFFFF"/>
              </a:solidFill>
              <a:latin typeface="Scripter"/>
            </a:endParaRPr>
          </a:p>
        </p:txBody>
      </p:sp>
      <p:sp>
        <p:nvSpPr>
          <p:cNvPr id="15" name="Freeform 15"/>
          <p:cNvSpPr/>
          <p:nvPr/>
        </p:nvSpPr>
        <p:spPr>
          <a:xfrm rot="-10800000">
            <a:off x="14655410" y="7149579"/>
            <a:ext cx="3946039" cy="4016325"/>
          </a:xfrm>
          <a:custGeom>
            <a:avLst/>
            <a:gdLst/>
            <a:ahLst/>
            <a:cxnLst/>
            <a:rect l="l" t="t" r="r" b="b"/>
            <a:pathLst>
              <a:path w="3946039" h="4016325">
                <a:moveTo>
                  <a:pt x="0" y="0"/>
                </a:moveTo>
                <a:lnTo>
                  <a:pt x="3946039" y="0"/>
                </a:lnTo>
                <a:lnTo>
                  <a:pt x="3946039" y="4016324"/>
                </a:lnTo>
                <a:lnTo>
                  <a:pt x="0" y="40163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nl-NL"/>
          </a:p>
        </p:txBody>
      </p:sp>
      <p:sp>
        <p:nvSpPr>
          <p:cNvPr id="16" name="Freeform 7">
            <a:extLst>
              <a:ext uri="{FF2B5EF4-FFF2-40B4-BE49-F238E27FC236}">
                <a16:creationId xmlns:a16="http://schemas.microsoft.com/office/drawing/2014/main" id="{70E37940-D658-BC50-B6A5-025B6EFA1103}"/>
              </a:ext>
            </a:extLst>
          </p:cNvPr>
          <p:cNvSpPr/>
          <p:nvPr/>
        </p:nvSpPr>
        <p:spPr>
          <a:xfrm>
            <a:off x="16042558" y="1164606"/>
            <a:ext cx="1102442" cy="1104406"/>
          </a:xfrm>
          <a:custGeom>
            <a:avLst/>
            <a:gdLst/>
            <a:ahLst/>
            <a:cxnLst/>
            <a:rect l="l" t="t" r="r" b="b"/>
            <a:pathLst>
              <a:path w="4618371" h="5070068">
                <a:moveTo>
                  <a:pt x="0" y="0"/>
                </a:moveTo>
                <a:lnTo>
                  <a:pt x="4618371" y="0"/>
                </a:lnTo>
                <a:lnTo>
                  <a:pt x="4618371" y="5070068"/>
                </a:lnTo>
                <a:lnTo>
                  <a:pt x="0" y="5070068"/>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nl-NL"/>
          </a:p>
        </p:txBody>
      </p:sp>
      <p:pic>
        <p:nvPicPr>
          <p:cNvPr id="4" name="Afbeelding 3" descr="Afbeelding met illustratie, creativiteit&#10;&#10;Beschrijving automatisch gegenereerd met lage betrouwbaarheid">
            <a:extLst>
              <a:ext uri="{FF2B5EF4-FFF2-40B4-BE49-F238E27FC236}">
                <a16:creationId xmlns:a16="http://schemas.microsoft.com/office/drawing/2014/main" id="{E82B0CF7-97AE-003E-DEA0-BEED9A34DA9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2180942" y="3541757"/>
            <a:ext cx="3861616" cy="4139931"/>
          </a:xfrm>
          <a:prstGeom prst="rect">
            <a:avLst/>
          </a:prstGeom>
        </p:spPr>
      </p:pic>
    </p:spTree>
    <p:extLst>
      <p:ext uri="{BB962C8B-B14F-4D97-AF65-F5344CB8AC3E}">
        <p14:creationId xmlns:p14="http://schemas.microsoft.com/office/powerpoint/2010/main" val="231519471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nl-NL"/>
          </a:p>
        </p:txBody>
      </p:sp>
      <p:sp>
        <p:nvSpPr>
          <p:cNvPr id="3" name="Freeform 3"/>
          <p:cNvSpPr/>
          <p:nvPr/>
        </p:nvSpPr>
        <p:spPr>
          <a:xfrm rot="1085182" flipH="1">
            <a:off x="11999541" y="1090355"/>
            <a:ext cx="5118959" cy="4523299"/>
          </a:xfrm>
          <a:custGeom>
            <a:avLst/>
            <a:gdLst/>
            <a:ahLst/>
            <a:cxnLst/>
            <a:rect l="l" t="t" r="r" b="b"/>
            <a:pathLst>
              <a:path w="5118959" h="4523299">
                <a:moveTo>
                  <a:pt x="5118959" y="0"/>
                </a:moveTo>
                <a:lnTo>
                  <a:pt x="0" y="0"/>
                </a:lnTo>
                <a:lnTo>
                  <a:pt x="0" y="4523299"/>
                </a:lnTo>
                <a:lnTo>
                  <a:pt x="5118959" y="4523299"/>
                </a:lnTo>
                <a:lnTo>
                  <a:pt x="5118959"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grpSp>
        <p:nvGrpSpPr>
          <p:cNvPr id="4" name="Group 4"/>
          <p:cNvGrpSpPr/>
          <p:nvPr/>
        </p:nvGrpSpPr>
        <p:grpSpPr>
          <a:xfrm>
            <a:off x="2373749" y="1278176"/>
            <a:ext cx="13540501" cy="7730649"/>
            <a:chOff x="0" y="0"/>
            <a:chExt cx="18054002" cy="10307532"/>
          </a:xfrm>
        </p:grpSpPr>
        <p:grpSp>
          <p:nvGrpSpPr>
            <p:cNvPr id="5" name="Group 5"/>
            <p:cNvGrpSpPr/>
            <p:nvPr/>
          </p:nvGrpSpPr>
          <p:grpSpPr>
            <a:xfrm rot="-208414">
              <a:off x="259418" y="516605"/>
              <a:ext cx="17328616" cy="9088764"/>
              <a:chOff x="0" y="0"/>
              <a:chExt cx="3077638" cy="1614204"/>
            </a:xfrm>
          </p:grpSpPr>
          <p:sp>
            <p:nvSpPr>
              <p:cNvPr id="6" name="Freeform 6"/>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7" name="TextBox 7"/>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rot="191834">
              <a:off x="485416" y="742603"/>
              <a:ext cx="17328616" cy="9088764"/>
              <a:chOff x="0" y="0"/>
              <a:chExt cx="3077638" cy="1614204"/>
            </a:xfrm>
          </p:grpSpPr>
          <p:sp>
            <p:nvSpPr>
              <p:cNvPr id="9" name="Freeform 9"/>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0" name="TextBox 10"/>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rot="-66823">
              <a:off x="485416" y="742603"/>
              <a:ext cx="17328616" cy="9088764"/>
              <a:chOff x="0" y="0"/>
              <a:chExt cx="3077638" cy="1614204"/>
            </a:xfrm>
          </p:grpSpPr>
          <p:sp>
            <p:nvSpPr>
              <p:cNvPr id="12" name="Freeform 12"/>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3" name="TextBox 13"/>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485416" y="742603"/>
              <a:ext cx="17328616" cy="9088764"/>
              <a:chOff x="0" y="0"/>
              <a:chExt cx="3077638" cy="1614204"/>
            </a:xfrm>
          </p:grpSpPr>
          <p:sp>
            <p:nvSpPr>
              <p:cNvPr id="15" name="Freeform 15"/>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6" name="TextBox 16"/>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sp>
        <p:nvSpPr>
          <p:cNvPr id="17" name="TextBox 17"/>
          <p:cNvSpPr txBox="1"/>
          <p:nvPr/>
        </p:nvSpPr>
        <p:spPr>
          <a:xfrm>
            <a:off x="2651045" y="2067096"/>
            <a:ext cx="12985910" cy="1424942"/>
          </a:xfrm>
          <a:prstGeom prst="rect">
            <a:avLst/>
          </a:prstGeom>
        </p:spPr>
        <p:txBody>
          <a:bodyPr lIns="0" tIns="0" rIns="0" bIns="0" rtlCol="0" anchor="t">
            <a:spAutoFit/>
          </a:bodyPr>
          <a:lstStyle/>
          <a:p>
            <a:pPr algn="ctr">
              <a:lnSpc>
                <a:spcPts val="12599"/>
              </a:lnSpc>
            </a:pPr>
            <a:r>
              <a:rPr lang="en-US" sz="9000" dirty="0" err="1">
                <a:solidFill>
                  <a:srgbClr val="110E18"/>
                </a:solidFill>
                <a:latin typeface="Scripter"/>
              </a:rPr>
              <a:t>Doelen</a:t>
            </a:r>
            <a:r>
              <a:rPr lang="en-US" sz="9000" dirty="0">
                <a:solidFill>
                  <a:srgbClr val="110E18"/>
                </a:solidFill>
                <a:latin typeface="Scripter"/>
              </a:rPr>
              <a:t>:</a:t>
            </a:r>
          </a:p>
        </p:txBody>
      </p:sp>
      <p:sp>
        <p:nvSpPr>
          <p:cNvPr id="18" name="Freeform 18"/>
          <p:cNvSpPr/>
          <p:nvPr/>
        </p:nvSpPr>
        <p:spPr>
          <a:xfrm flipH="1">
            <a:off x="356814" y="5537097"/>
            <a:ext cx="4658070" cy="4741038"/>
          </a:xfrm>
          <a:custGeom>
            <a:avLst/>
            <a:gdLst/>
            <a:ahLst/>
            <a:cxnLst/>
            <a:rect l="l" t="t" r="r" b="b"/>
            <a:pathLst>
              <a:path w="4658070" h="4741038">
                <a:moveTo>
                  <a:pt x="4658069" y="0"/>
                </a:moveTo>
                <a:lnTo>
                  <a:pt x="0" y="0"/>
                </a:lnTo>
                <a:lnTo>
                  <a:pt x="0" y="4741038"/>
                </a:lnTo>
                <a:lnTo>
                  <a:pt x="4658069" y="4741038"/>
                </a:lnTo>
                <a:lnTo>
                  <a:pt x="4658069"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a:p>
        </p:txBody>
      </p:sp>
      <p:sp>
        <p:nvSpPr>
          <p:cNvPr id="19" name="TextBox 19"/>
          <p:cNvSpPr txBox="1"/>
          <p:nvPr/>
        </p:nvSpPr>
        <p:spPr>
          <a:xfrm>
            <a:off x="2685849" y="3770521"/>
            <a:ext cx="12837495" cy="4137095"/>
          </a:xfrm>
          <a:prstGeom prst="rect">
            <a:avLst/>
          </a:prstGeom>
        </p:spPr>
        <p:txBody>
          <a:bodyPr lIns="0" tIns="0" rIns="0" bIns="0" rtlCol="0" anchor="t">
            <a:spAutoFit/>
          </a:bodyPr>
          <a:lstStyle/>
          <a:p>
            <a:pPr marL="1014726" lvl="1" indent="-507363">
              <a:lnSpc>
                <a:spcPts val="6579"/>
              </a:lnSpc>
              <a:buFont typeface="Arial"/>
              <a:buChar char="•"/>
            </a:pPr>
            <a:r>
              <a:rPr lang="nl-NL" sz="3600" dirty="0">
                <a:solidFill>
                  <a:srgbClr val="110E18"/>
                </a:solidFill>
                <a:latin typeface="Antic"/>
              </a:rPr>
              <a:t>De leerling kan uitleggen wat muziek en levensbeschouwing met elkaar te maken hebben.</a:t>
            </a:r>
          </a:p>
          <a:p>
            <a:pPr marL="1014726" lvl="1" indent="-507363">
              <a:lnSpc>
                <a:spcPts val="6579"/>
              </a:lnSpc>
              <a:buFont typeface="Arial"/>
              <a:buChar char="•"/>
            </a:pPr>
            <a:r>
              <a:rPr lang="nl-NL" sz="3600" dirty="0">
                <a:solidFill>
                  <a:srgbClr val="110E18"/>
                </a:solidFill>
                <a:latin typeface="Antic"/>
              </a:rPr>
              <a:t>De leerling kan aan de hand van argumenten uitleggen of een bepaalde songtekst past binnen hun eigen levensbeschouwing.</a:t>
            </a:r>
          </a:p>
        </p:txBody>
      </p:sp>
      <p:grpSp>
        <p:nvGrpSpPr>
          <p:cNvPr id="22" name="Group 22"/>
          <p:cNvGrpSpPr/>
          <p:nvPr/>
        </p:nvGrpSpPr>
        <p:grpSpPr>
          <a:xfrm rot="3146640">
            <a:off x="15750824" y="7754465"/>
            <a:ext cx="2382434" cy="2508718"/>
            <a:chOff x="0" y="0"/>
            <a:chExt cx="3176579" cy="3344957"/>
          </a:xfrm>
        </p:grpSpPr>
        <p:sp>
          <p:nvSpPr>
            <p:cNvPr id="23" name="Freeform 23"/>
            <p:cNvSpPr/>
            <p:nvPr/>
          </p:nvSpPr>
          <p:spPr>
            <a:xfrm rot="5871076">
              <a:off x="115178" y="56095"/>
              <a:ext cx="1314322" cy="1378057"/>
            </a:xfrm>
            <a:custGeom>
              <a:avLst/>
              <a:gdLst/>
              <a:ahLst/>
              <a:cxnLst/>
              <a:rect l="l" t="t" r="r" b="b"/>
              <a:pathLst>
                <a:path w="1314322" h="1378057">
                  <a:moveTo>
                    <a:pt x="0" y="0"/>
                  </a:moveTo>
                  <a:lnTo>
                    <a:pt x="1314322" y="0"/>
                  </a:lnTo>
                  <a:lnTo>
                    <a:pt x="1314322" y="1378057"/>
                  </a:lnTo>
                  <a:lnTo>
                    <a:pt x="0" y="1378057"/>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nl-NL"/>
            </a:p>
          </p:txBody>
        </p:sp>
        <p:sp>
          <p:nvSpPr>
            <p:cNvPr id="24" name="Freeform 24"/>
            <p:cNvSpPr/>
            <p:nvPr/>
          </p:nvSpPr>
          <p:spPr>
            <a:xfrm rot="-9991959">
              <a:off x="1719858" y="1226379"/>
              <a:ext cx="1314322" cy="1378057"/>
            </a:xfrm>
            <a:custGeom>
              <a:avLst/>
              <a:gdLst/>
              <a:ahLst/>
              <a:cxnLst/>
              <a:rect l="l" t="t" r="r" b="b"/>
              <a:pathLst>
                <a:path w="1314322" h="1378057">
                  <a:moveTo>
                    <a:pt x="0" y="0"/>
                  </a:moveTo>
                  <a:lnTo>
                    <a:pt x="1314322" y="0"/>
                  </a:lnTo>
                  <a:lnTo>
                    <a:pt x="1314322" y="1378057"/>
                  </a:lnTo>
                  <a:lnTo>
                    <a:pt x="0" y="1378057"/>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nl-NL"/>
            </a:p>
          </p:txBody>
        </p:sp>
        <p:sp>
          <p:nvSpPr>
            <p:cNvPr id="25" name="Freeform 25"/>
            <p:cNvSpPr/>
            <p:nvPr/>
          </p:nvSpPr>
          <p:spPr>
            <a:xfrm rot="2245436">
              <a:off x="473625" y="1709367"/>
              <a:ext cx="1314322" cy="1378057"/>
            </a:xfrm>
            <a:custGeom>
              <a:avLst/>
              <a:gdLst/>
              <a:ahLst/>
              <a:cxnLst/>
              <a:rect l="l" t="t" r="r" b="b"/>
              <a:pathLst>
                <a:path w="1314322" h="1378057">
                  <a:moveTo>
                    <a:pt x="0" y="0"/>
                  </a:moveTo>
                  <a:lnTo>
                    <a:pt x="1314322" y="0"/>
                  </a:lnTo>
                  <a:lnTo>
                    <a:pt x="1314322" y="1378058"/>
                  </a:lnTo>
                  <a:lnTo>
                    <a:pt x="0" y="1378058"/>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nl-NL"/>
            </a:p>
          </p:txBody>
        </p:sp>
      </p:grpSp>
    </p:spTree>
    <p:extLst>
      <p:ext uri="{BB962C8B-B14F-4D97-AF65-F5344CB8AC3E}">
        <p14:creationId xmlns:p14="http://schemas.microsoft.com/office/powerpoint/2010/main" val="80183510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nl-NL"/>
          </a:p>
        </p:txBody>
      </p:sp>
      <p:sp>
        <p:nvSpPr>
          <p:cNvPr id="3" name="Freeform 3"/>
          <p:cNvSpPr/>
          <p:nvPr/>
        </p:nvSpPr>
        <p:spPr>
          <a:xfrm rot="-2104014">
            <a:off x="1119125" y="1172488"/>
            <a:ext cx="4862142" cy="4296366"/>
          </a:xfrm>
          <a:custGeom>
            <a:avLst/>
            <a:gdLst/>
            <a:ahLst/>
            <a:cxnLst/>
            <a:rect l="l" t="t" r="r" b="b"/>
            <a:pathLst>
              <a:path w="4862142" h="4296366">
                <a:moveTo>
                  <a:pt x="0" y="0"/>
                </a:moveTo>
                <a:lnTo>
                  <a:pt x="4862142" y="0"/>
                </a:lnTo>
                <a:lnTo>
                  <a:pt x="4862142" y="4296365"/>
                </a:lnTo>
                <a:lnTo>
                  <a:pt x="0" y="429636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grpSp>
        <p:nvGrpSpPr>
          <p:cNvPr id="4" name="Group 4"/>
          <p:cNvGrpSpPr/>
          <p:nvPr/>
        </p:nvGrpSpPr>
        <p:grpSpPr>
          <a:xfrm>
            <a:off x="2373749" y="1278176"/>
            <a:ext cx="13540501" cy="7730649"/>
            <a:chOff x="0" y="0"/>
            <a:chExt cx="18054002" cy="10307532"/>
          </a:xfrm>
        </p:grpSpPr>
        <p:grpSp>
          <p:nvGrpSpPr>
            <p:cNvPr id="5" name="Group 5"/>
            <p:cNvGrpSpPr/>
            <p:nvPr/>
          </p:nvGrpSpPr>
          <p:grpSpPr>
            <a:xfrm rot="-208414">
              <a:off x="259418" y="516605"/>
              <a:ext cx="17328616" cy="9088764"/>
              <a:chOff x="0" y="0"/>
              <a:chExt cx="3077638" cy="1614204"/>
            </a:xfrm>
          </p:grpSpPr>
          <p:sp>
            <p:nvSpPr>
              <p:cNvPr id="6" name="Freeform 6"/>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7" name="TextBox 7"/>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rot="191834">
              <a:off x="485416" y="742603"/>
              <a:ext cx="17328616" cy="9088764"/>
              <a:chOff x="0" y="0"/>
              <a:chExt cx="3077638" cy="1614204"/>
            </a:xfrm>
          </p:grpSpPr>
          <p:sp>
            <p:nvSpPr>
              <p:cNvPr id="9" name="Freeform 9"/>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0" name="TextBox 10"/>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rot="-66823">
              <a:off x="485416" y="742603"/>
              <a:ext cx="17328616" cy="9088764"/>
              <a:chOff x="0" y="0"/>
              <a:chExt cx="3077638" cy="1614204"/>
            </a:xfrm>
          </p:grpSpPr>
          <p:sp>
            <p:nvSpPr>
              <p:cNvPr id="12" name="Freeform 12"/>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3" name="TextBox 13"/>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485416" y="742603"/>
              <a:ext cx="17328616" cy="9088764"/>
              <a:chOff x="0" y="0"/>
              <a:chExt cx="3077638" cy="1614204"/>
            </a:xfrm>
          </p:grpSpPr>
          <p:sp>
            <p:nvSpPr>
              <p:cNvPr id="15" name="Freeform 15"/>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6" name="TextBox 16"/>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grpSp>
        <p:nvGrpSpPr>
          <p:cNvPr id="18" name="Group 18"/>
          <p:cNvGrpSpPr/>
          <p:nvPr/>
        </p:nvGrpSpPr>
        <p:grpSpPr>
          <a:xfrm>
            <a:off x="15169228" y="-301732"/>
            <a:ext cx="3533862" cy="3381444"/>
            <a:chOff x="0" y="0"/>
            <a:chExt cx="4711816" cy="4508593"/>
          </a:xfrm>
        </p:grpSpPr>
        <p:sp>
          <p:nvSpPr>
            <p:cNvPr id="19" name="Freeform 19"/>
            <p:cNvSpPr/>
            <p:nvPr/>
          </p:nvSpPr>
          <p:spPr>
            <a:xfrm rot="5002884">
              <a:off x="148194" y="62100"/>
              <a:ext cx="1890659" cy="1982343"/>
            </a:xfrm>
            <a:custGeom>
              <a:avLst/>
              <a:gdLst/>
              <a:ahLst/>
              <a:cxnLst/>
              <a:rect l="l" t="t" r="r" b="b"/>
              <a:pathLst>
                <a:path w="1890659" h="1982343">
                  <a:moveTo>
                    <a:pt x="0" y="0"/>
                  </a:moveTo>
                  <a:lnTo>
                    <a:pt x="1890660" y="0"/>
                  </a:lnTo>
                  <a:lnTo>
                    <a:pt x="1890660" y="1982343"/>
                  </a:lnTo>
                  <a:lnTo>
                    <a:pt x="0" y="198234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a:p>
          </p:txBody>
        </p:sp>
        <p:sp>
          <p:nvSpPr>
            <p:cNvPr id="20" name="Freeform 20"/>
            <p:cNvSpPr/>
            <p:nvPr/>
          </p:nvSpPr>
          <p:spPr>
            <a:xfrm rot="10739848">
              <a:off x="2803959" y="1115372"/>
              <a:ext cx="1890659" cy="1982343"/>
            </a:xfrm>
            <a:custGeom>
              <a:avLst/>
              <a:gdLst/>
              <a:ahLst/>
              <a:cxnLst/>
              <a:rect l="l" t="t" r="r" b="b"/>
              <a:pathLst>
                <a:path w="1890659" h="1982343">
                  <a:moveTo>
                    <a:pt x="0" y="0"/>
                  </a:moveTo>
                  <a:lnTo>
                    <a:pt x="1890660" y="0"/>
                  </a:lnTo>
                  <a:lnTo>
                    <a:pt x="1890660" y="1982342"/>
                  </a:lnTo>
                  <a:lnTo>
                    <a:pt x="0" y="198234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nl-NL"/>
            </a:p>
          </p:txBody>
        </p:sp>
        <p:sp>
          <p:nvSpPr>
            <p:cNvPr id="21" name="Freeform 21"/>
            <p:cNvSpPr/>
            <p:nvPr/>
          </p:nvSpPr>
          <p:spPr>
            <a:xfrm rot="1377244">
              <a:off x="1241718" y="2236061"/>
              <a:ext cx="1890659" cy="1982343"/>
            </a:xfrm>
            <a:custGeom>
              <a:avLst/>
              <a:gdLst/>
              <a:ahLst/>
              <a:cxnLst/>
              <a:rect l="l" t="t" r="r" b="b"/>
              <a:pathLst>
                <a:path w="1890659" h="1982343">
                  <a:moveTo>
                    <a:pt x="0" y="0"/>
                  </a:moveTo>
                  <a:lnTo>
                    <a:pt x="1890659" y="0"/>
                  </a:lnTo>
                  <a:lnTo>
                    <a:pt x="1890659" y="1982343"/>
                  </a:lnTo>
                  <a:lnTo>
                    <a:pt x="0" y="198234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nl-NL"/>
            </a:p>
          </p:txBody>
        </p:sp>
      </p:grpSp>
      <p:sp>
        <p:nvSpPr>
          <p:cNvPr id="23" name="TextBox 23"/>
          <p:cNvSpPr txBox="1"/>
          <p:nvPr/>
        </p:nvSpPr>
        <p:spPr>
          <a:xfrm>
            <a:off x="3282513" y="3746710"/>
            <a:ext cx="11904711" cy="2533963"/>
          </a:xfrm>
          <a:prstGeom prst="rect">
            <a:avLst/>
          </a:prstGeom>
        </p:spPr>
        <p:txBody>
          <a:bodyPr lIns="0" tIns="0" rIns="0" bIns="0" rtlCol="0" anchor="t">
            <a:spAutoFit/>
          </a:bodyPr>
          <a:lstStyle/>
          <a:p>
            <a:pPr algn="ctr">
              <a:lnSpc>
                <a:spcPts val="10500"/>
              </a:lnSpc>
            </a:pPr>
            <a:r>
              <a:rPr lang="en-US" sz="7500" dirty="0">
                <a:solidFill>
                  <a:srgbClr val="000000"/>
                </a:solidFill>
                <a:latin typeface="Scripter"/>
              </a:rPr>
              <a:t>Les 7</a:t>
            </a:r>
          </a:p>
          <a:p>
            <a:pPr algn="ctr">
              <a:lnSpc>
                <a:spcPts val="10500"/>
              </a:lnSpc>
            </a:pPr>
            <a:r>
              <a:rPr lang="en-US" sz="7500" dirty="0" err="1">
                <a:solidFill>
                  <a:srgbClr val="000000"/>
                </a:solidFill>
                <a:latin typeface="Scripter"/>
              </a:rPr>
              <a:t>Feesten</a:t>
            </a:r>
            <a:r>
              <a:rPr lang="en-US" sz="7500" dirty="0">
                <a:solidFill>
                  <a:srgbClr val="000000"/>
                </a:solidFill>
                <a:latin typeface="Scripter"/>
              </a:rPr>
              <a:t>! </a:t>
            </a:r>
          </a:p>
        </p:txBody>
      </p:sp>
    </p:spTree>
    <p:extLst>
      <p:ext uri="{BB962C8B-B14F-4D97-AF65-F5344CB8AC3E}">
        <p14:creationId xmlns:p14="http://schemas.microsoft.com/office/powerpoint/2010/main" val="118269313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nl-NL"/>
          </a:p>
        </p:txBody>
      </p:sp>
      <p:grpSp>
        <p:nvGrpSpPr>
          <p:cNvPr id="3" name="Group 3"/>
          <p:cNvGrpSpPr/>
          <p:nvPr/>
        </p:nvGrpSpPr>
        <p:grpSpPr>
          <a:xfrm>
            <a:off x="642546" y="814255"/>
            <a:ext cx="17002907" cy="1800486"/>
            <a:chOff x="0" y="0"/>
            <a:chExt cx="4478132" cy="474202"/>
          </a:xfrm>
        </p:grpSpPr>
        <p:sp>
          <p:nvSpPr>
            <p:cNvPr id="4" name="Freeform 4"/>
            <p:cNvSpPr/>
            <p:nvPr/>
          </p:nvSpPr>
          <p:spPr>
            <a:xfrm>
              <a:off x="0" y="0"/>
              <a:ext cx="4478132" cy="474202"/>
            </a:xfrm>
            <a:custGeom>
              <a:avLst/>
              <a:gdLst/>
              <a:ahLst/>
              <a:cxnLst/>
              <a:rect l="l" t="t" r="r" b="b"/>
              <a:pathLst>
                <a:path w="4478132" h="474202">
                  <a:moveTo>
                    <a:pt x="4478132" y="0"/>
                  </a:moveTo>
                  <a:lnTo>
                    <a:pt x="0" y="0"/>
                  </a:lnTo>
                  <a:lnTo>
                    <a:pt x="101600" y="237101"/>
                  </a:lnTo>
                  <a:lnTo>
                    <a:pt x="0" y="474202"/>
                  </a:lnTo>
                  <a:lnTo>
                    <a:pt x="4478132" y="474202"/>
                  </a:lnTo>
                  <a:lnTo>
                    <a:pt x="4376532" y="237101"/>
                  </a:lnTo>
                  <a:lnTo>
                    <a:pt x="4478132" y="0"/>
                  </a:lnTo>
                  <a:close/>
                </a:path>
              </a:pathLst>
            </a:custGeom>
            <a:solidFill>
              <a:srgbClr val="3D4984"/>
            </a:solidFill>
          </p:spPr>
          <p:txBody>
            <a:bodyPr/>
            <a:lstStyle/>
            <a:p>
              <a:endParaRPr lang="nl-NL"/>
            </a:p>
          </p:txBody>
        </p:sp>
        <p:sp>
          <p:nvSpPr>
            <p:cNvPr id="5" name="TextBox 5"/>
            <p:cNvSpPr txBox="1"/>
            <p:nvPr/>
          </p:nvSpPr>
          <p:spPr>
            <a:xfrm>
              <a:off x="88900" y="-38100"/>
              <a:ext cx="4300332" cy="512302"/>
            </a:xfrm>
            <a:prstGeom prst="rect">
              <a:avLst/>
            </a:prstGeom>
          </p:spPr>
          <p:txBody>
            <a:bodyPr lIns="50800" tIns="50800" rIns="50800" bIns="50800" rtlCol="0" anchor="ctr"/>
            <a:lstStyle/>
            <a:p>
              <a:pPr algn="ctr">
                <a:lnSpc>
                  <a:spcPts val="2748"/>
                </a:lnSpc>
              </a:pPr>
              <a:endParaRPr/>
            </a:p>
          </p:txBody>
        </p:sp>
      </p:grpSp>
      <p:sp>
        <p:nvSpPr>
          <p:cNvPr id="6" name="TextBox 6"/>
          <p:cNvSpPr txBox="1"/>
          <p:nvPr/>
        </p:nvSpPr>
        <p:spPr>
          <a:xfrm>
            <a:off x="1028699" y="850540"/>
            <a:ext cx="16230600" cy="1583254"/>
          </a:xfrm>
          <a:prstGeom prst="rect">
            <a:avLst/>
          </a:prstGeom>
        </p:spPr>
        <p:txBody>
          <a:bodyPr lIns="0" tIns="0" rIns="0" bIns="0" rtlCol="0" anchor="t">
            <a:spAutoFit/>
          </a:bodyPr>
          <a:lstStyle/>
          <a:p>
            <a:pPr algn="ctr">
              <a:lnSpc>
                <a:spcPts val="13999"/>
              </a:lnSpc>
            </a:pPr>
            <a:r>
              <a:rPr lang="en-US" sz="9999" dirty="0" err="1">
                <a:solidFill>
                  <a:srgbClr val="FFFFFF"/>
                </a:solidFill>
                <a:latin typeface="Scripter"/>
              </a:rPr>
              <a:t>Vandaag</a:t>
            </a:r>
            <a:endParaRPr lang="en-US" sz="9999" dirty="0">
              <a:solidFill>
                <a:srgbClr val="FFFFFF"/>
              </a:solidFill>
              <a:latin typeface="Scripter"/>
            </a:endParaRPr>
          </a:p>
        </p:txBody>
      </p:sp>
      <p:grpSp>
        <p:nvGrpSpPr>
          <p:cNvPr id="7" name="Group 7"/>
          <p:cNvGrpSpPr/>
          <p:nvPr/>
        </p:nvGrpSpPr>
        <p:grpSpPr>
          <a:xfrm>
            <a:off x="2189607" y="4539856"/>
            <a:ext cx="3867912" cy="4114800"/>
            <a:chOff x="0" y="0"/>
            <a:chExt cx="5157216" cy="5486400"/>
          </a:xfrm>
        </p:grpSpPr>
        <p:sp>
          <p:nvSpPr>
            <p:cNvPr id="8" name="Freeform 8"/>
            <p:cNvSpPr/>
            <p:nvPr/>
          </p:nvSpPr>
          <p:spPr>
            <a:xfrm>
              <a:off x="0" y="0"/>
              <a:ext cx="5157216" cy="5486400"/>
            </a:xfrm>
            <a:custGeom>
              <a:avLst/>
              <a:gdLst/>
              <a:ahLst/>
              <a:cxnLst/>
              <a:rect l="l" t="t" r="r" b="b"/>
              <a:pathLst>
                <a:path w="5157216" h="5486400">
                  <a:moveTo>
                    <a:pt x="0" y="0"/>
                  </a:moveTo>
                  <a:lnTo>
                    <a:pt x="5157216" y="0"/>
                  </a:lnTo>
                  <a:lnTo>
                    <a:pt x="5157216" y="5486400"/>
                  </a:lnTo>
                  <a:lnTo>
                    <a:pt x="0" y="54864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9" name="TextBox 9"/>
            <p:cNvSpPr txBox="1"/>
            <p:nvPr/>
          </p:nvSpPr>
          <p:spPr>
            <a:xfrm>
              <a:off x="485773" y="2661876"/>
              <a:ext cx="4166007" cy="891099"/>
            </a:xfrm>
            <a:prstGeom prst="rect">
              <a:avLst/>
            </a:prstGeom>
          </p:spPr>
          <p:txBody>
            <a:bodyPr lIns="0" tIns="0" rIns="0" bIns="0" rtlCol="0" anchor="t">
              <a:spAutoFit/>
            </a:bodyPr>
            <a:lstStyle/>
            <a:p>
              <a:pPr algn="ctr">
                <a:lnSpc>
                  <a:spcPts val="5600"/>
                </a:lnSpc>
              </a:pPr>
              <a:r>
                <a:rPr lang="en-US" sz="4000" dirty="0">
                  <a:solidFill>
                    <a:srgbClr val="000000"/>
                  </a:solidFill>
                  <a:latin typeface="Antic Bold"/>
                </a:rPr>
                <a:t>FEEST </a:t>
              </a:r>
              <a:r>
                <a:rPr lang="en-US" sz="4000" dirty="0">
                  <a:solidFill>
                    <a:srgbClr val="000000"/>
                  </a:solidFill>
                  <a:latin typeface="Antic Bold"/>
                  <a:sym typeface="Wingdings" panose="05000000000000000000" pitchFamily="2" charset="2"/>
                </a:rPr>
                <a:t></a:t>
              </a:r>
              <a:endParaRPr lang="en-US" sz="4000" dirty="0">
                <a:solidFill>
                  <a:srgbClr val="000000"/>
                </a:solidFill>
                <a:latin typeface="Antic Bold"/>
              </a:endParaRPr>
            </a:p>
          </p:txBody>
        </p:sp>
      </p:grpSp>
      <p:grpSp>
        <p:nvGrpSpPr>
          <p:cNvPr id="10" name="Group 10"/>
          <p:cNvGrpSpPr/>
          <p:nvPr/>
        </p:nvGrpSpPr>
        <p:grpSpPr>
          <a:xfrm>
            <a:off x="12071351" y="4634325"/>
            <a:ext cx="3867912" cy="4114800"/>
            <a:chOff x="-212173" y="125959"/>
            <a:chExt cx="5157216" cy="5486400"/>
          </a:xfrm>
        </p:grpSpPr>
        <p:sp>
          <p:nvSpPr>
            <p:cNvPr id="11" name="Freeform 11"/>
            <p:cNvSpPr/>
            <p:nvPr/>
          </p:nvSpPr>
          <p:spPr>
            <a:xfrm>
              <a:off x="-212173" y="125959"/>
              <a:ext cx="5157216" cy="5486400"/>
            </a:xfrm>
            <a:custGeom>
              <a:avLst/>
              <a:gdLst/>
              <a:ahLst/>
              <a:cxnLst/>
              <a:rect l="l" t="t" r="r" b="b"/>
              <a:pathLst>
                <a:path w="5157216" h="5486400">
                  <a:moveTo>
                    <a:pt x="0" y="0"/>
                  </a:moveTo>
                  <a:lnTo>
                    <a:pt x="5157216" y="0"/>
                  </a:lnTo>
                  <a:lnTo>
                    <a:pt x="5157216" y="5486400"/>
                  </a:lnTo>
                  <a:lnTo>
                    <a:pt x="0" y="54864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12" name="TextBox 12"/>
            <p:cNvSpPr txBox="1"/>
            <p:nvPr/>
          </p:nvSpPr>
          <p:spPr>
            <a:xfrm>
              <a:off x="312192" y="2109219"/>
              <a:ext cx="4151416" cy="1848627"/>
            </a:xfrm>
            <a:prstGeom prst="rect">
              <a:avLst/>
            </a:prstGeom>
          </p:spPr>
          <p:txBody>
            <a:bodyPr lIns="0" tIns="0" rIns="0" bIns="0" rtlCol="0" anchor="t">
              <a:spAutoFit/>
            </a:bodyPr>
            <a:lstStyle/>
            <a:p>
              <a:pPr algn="ctr">
                <a:lnSpc>
                  <a:spcPts val="5600"/>
                </a:lnSpc>
              </a:pPr>
              <a:r>
                <a:rPr lang="en-US" sz="4000" dirty="0" err="1">
                  <a:solidFill>
                    <a:srgbClr val="000000"/>
                  </a:solidFill>
                  <a:latin typeface="Antic Bold"/>
                </a:rPr>
                <a:t>Delen</a:t>
              </a:r>
              <a:r>
                <a:rPr lang="en-US" sz="4000" dirty="0">
                  <a:solidFill>
                    <a:srgbClr val="000000"/>
                  </a:solidFill>
                  <a:latin typeface="Antic Bold"/>
                </a:rPr>
                <a:t> met de </a:t>
              </a:r>
              <a:r>
                <a:rPr lang="en-US" sz="4000" dirty="0" err="1">
                  <a:solidFill>
                    <a:srgbClr val="000000"/>
                  </a:solidFill>
                  <a:latin typeface="Antic Bold"/>
                </a:rPr>
                <a:t>klas</a:t>
              </a:r>
              <a:r>
                <a:rPr lang="en-US" sz="4000" dirty="0">
                  <a:solidFill>
                    <a:srgbClr val="000000"/>
                  </a:solidFill>
                  <a:latin typeface="Antic Bold"/>
                </a:rPr>
                <a:t> </a:t>
              </a:r>
            </a:p>
          </p:txBody>
        </p:sp>
      </p:grpSp>
      <p:grpSp>
        <p:nvGrpSpPr>
          <p:cNvPr id="13" name="Group 13"/>
          <p:cNvGrpSpPr/>
          <p:nvPr/>
        </p:nvGrpSpPr>
        <p:grpSpPr>
          <a:xfrm>
            <a:off x="7210044" y="3086100"/>
            <a:ext cx="3867912" cy="4114800"/>
            <a:chOff x="0" y="0"/>
            <a:chExt cx="5157216" cy="5486400"/>
          </a:xfrm>
        </p:grpSpPr>
        <p:sp>
          <p:nvSpPr>
            <p:cNvPr id="14" name="Freeform 14"/>
            <p:cNvSpPr/>
            <p:nvPr/>
          </p:nvSpPr>
          <p:spPr>
            <a:xfrm>
              <a:off x="0" y="0"/>
              <a:ext cx="5157216" cy="5486400"/>
            </a:xfrm>
            <a:custGeom>
              <a:avLst/>
              <a:gdLst/>
              <a:ahLst/>
              <a:cxnLst/>
              <a:rect l="l" t="t" r="r" b="b"/>
              <a:pathLst>
                <a:path w="5157216" h="5486400">
                  <a:moveTo>
                    <a:pt x="0" y="0"/>
                  </a:moveTo>
                  <a:lnTo>
                    <a:pt x="5157216" y="0"/>
                  </a:lnTo>
                  <a:lnTo>
                    <a:pt x="5157216" y="5486400"/>
                  </a:lnTo>
                  <a:lnTo>
                    <a:pt x="0" y="54864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15" name="TextBox 15"/>
            <p:cNvSpPr txBox="1"/>
            <p:nvPr/>
          </p:nvSpPr>
          <p:spPr>
            <a:xfrm>
              <a:off x="546673" y="1965267"/>
              <a:ext cx="4063867" cy="1848627"/>
            </a:xfrm>
            <a:prstGeom prst="rect">
              <a:avLst/>
            </a:prstGeom>
          </p:spPr>
          <p:txBody>
            <a:bodyPr lIns="0" tIns="0" rIns="0" bIns="0" rtlCol="0" anchor="t">
              <a:spAutoFit/>
            </a:bodyPr>
            <a:lstStyle/>
            <a:p>
              <a:pPr algn="ctr">
                <a:lnSpc>
                  <a:spcPts val="5600"/>
                </a:lnSpc>
              </a:pPr>
              <a:r>
                <a:rPr lang="en-US" sz="4000" dirty="0" err="1">
                  <a:solidFill>
                    <a:srgbClr val="000000"/>
                  </a:solidFill>
                  <a:latin typeface="Antic Bold"/>
                </a:rPr>
                <a:t>Opzoeken</a:t>
              </a:r>
              <a:r>
                <a:rPr lang="en-US" sz="4000" dirty="0">
                  <a:solidFill>
                    <a:srgbClr val="000000"/>
                  </a:solidFill>
                  <a:latin typeface="Antic Bold"/>
                </a:rPr>
                <a:t> </a:t>
              </a:r>
              <a:r>
                <a:rPr lang="en-US" sz="4000" dirty="0" err="1">
                  <a:solidFill>
                    <a:srgbClr val="000000"/>
                  </a:solidFill>
                  <a:latin typeface="Antic Bold"/>
                </a:rPr>
                <a:t>en</a:t>
              </a:r>
              <a:r>
                <a:rPr lang="en-US" sz="4000" dirty="0">
                  <a:solidFill>
                    <a:srgbClr val="000000"/>
                  </a:solidFill>
                  <a:latin typeface="Antic Bold"/>
                </a:rPr>
                <a:t> </a:t>
              </a:r>
              <a:r>
                <a:rPr lang="en-US" sz="4000" dirty="0" err="1">
                  <a:solidFill>
                    <a:srgbClr val="000000"/>
                  </a:solidFill>
                  <a:latin typeface="Antic Bold"/>
                </a:rPr>
                <a:t>verwerken</a:t>
              </a:r>
              <a:endParaRPr lang="en-US" sz="4000" dirty="0">
                <a:solidFill>
                  <a:srgbClr val="000000"/>
                </a:solidFill>
                <a:latin typeface="Antic Bold"/>
              </a:endParaRPr>
            </a:p>
          </p:txBody>
        </p:sp>
      </p:grpSp>
      <p:grpSp>
        <p:nvGrpSpPr>
          <p:cNvPr id="16" name="Group 16"/>
          <p:cNvGrpSpPr/>
          <p:nvPr/>
        </p:nvGrpSpPr>
        <p:grpSpPr>
          <a:xfrm>
            <a:off x="-360171" y="9258300"/>
            <a:ext cx="19459526" cy="1231556"/>
            <a:chOff x="0" y="0"/>
            <a:chExt cx="13180282" cy="834155"/>
          </a:xfrm>
        </p:grpSpPr>
        <p:sp>
          <p:nvSpPr>
            <p:cNvPr id="17" name="Freeform 17"/>
            <p:cNvSpPr/>
            <p:nvPr/>
          </p:nvSpPr>
          <p:spPr>
            <a:xfrm>
              <a:off x="0" y="0"/>
              <a:ext cx="13180282" cy="834155"/>
            </a:xfrm>
            <a:custGeom>
              <a:avLst/>
              <a:gdLst/>
              <a:ahLst/>
              <a:cxnLst/>
              <a:rect l="l" t="t" r="r" b="b"/>
              <a:pathLst>
                <a:path w="13180282" h="834155">
                  <a:moveTo>
                    <a:pt x="13180282" y="0"/>
                  </a:moveTo>
                  <a:lnTo>
                    <a:pt x="0" y="0"/>
                  </a:lnTo>
                  <a:lnTo>
                    <a:pt x="101600" y="417077"/>
                  </a:lnTo>
                  <a:lnTo>
                    <a:pt x="0" y="834155"/>
                  </a:lnTo>
                  <a:lnTo>
                    <a:pt x="13180282" y="834155"/>
                  </a:lnTo>
                  <a:lnTo>
                    <a:pt x="13078682" y="417077"/>
                  </a:lnTo>
                  <a:lnTo>
                    <a:pt x="13180282" y="0"/>
                  </a:lnTo>
                  <a:close/>
                </a:path>
              </a:pathLst>
            </a:custGeom>
            <a:solidFill>
              <a:srgbClr val="3D4984"/>
            </a:solidFill>
          </p:spPr>
          <p:txBody>
            <a:bodyPr/>
            <a:lstStyle/>
            <a:p>
              <a:endParaRPr lang="nl-NL"/>
            </a:p>
          </p:txBody>
        </p:sp>
        <p:sp>
          <p:nvSpPr>
            <p:cNvPr id="18" name="TextBox 18"/>
            <p:cNvSpPr txBox="1"/>
            <p:nvPr/>
          </p:nvSpPr>
          <p:spPr>
            <a:xfrm>
              <a:off x="88900" y="-38100"/>
              <a:ext cx="13002482" cy="872255"/>
            </a:xfrm>
            <a:prstGeom prst="rect">
              <a:avLst/>
            </a:prstGeom>
          </p:spPr>
          <p:txBody>
            <a:bodyPr lIns="50800" tIns="50800" rIns="50800" bIns="50800" rtlCol="0" anchor="ctr"/>
            <a:lstStyle/>
            <a:p>
              <a:pPr algn="ctr">
                <a:lnSpc>
                  <a:spcPts val="2748"/>
                </a:lnSpc>
              </a:pPr>
              <a:endParaRPr/>
            </a:p>
          </p:txBody>
        </p:sp>
      </p:grpSp>
    </p:spTree>
    <p:extLst>
      <p:ext uri="{BB962C8B-B14F-4D97-AF65-F5344CB8AC3E}">
        <p14:creationId xmlns:p14="http://schemas.microsoft.com/office/powerpoint/2010/main" val="271142153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nl-NL"/>
          </a:p>
        </p:txBody>
      </p:sp>
      <p:sp>
        <p:nvSpPr>
          <p:cNvPr id="3" name="Freeform 3"/>
          <p:cNvSpPr/>
          <p:nvPr/>
        </p:nvSpPr>
        <p:spPr>
          <a:xfrm rot="1085182" flipH="1">
            <a:off x="11999541" y="1090355"/>
            <a:ext cx="5118959" cy="4523299"/>
          </a:xfrm>
          <a:custGeom>
            <a:avLst/>
            <a:gdLst/>
            <a:ahLst/>
            <a:cxnLst/>
            <a:rect l="l" t="t" r="r" b="b"/>
            <a:pathLst>
              <a:path w="5118959" h="4523299">
                <a:moveTo>
                  <a:pt x="5118959" y="0"/>
                </a:moveTo>
                <a:lnTo>
                  <a:pt x="0" y="0"/>
                </a:lnTo>
                <a:lnTo>
                  <a:pt x="0" y="4523299"/>
                </a:lnTo>
                <a:lnTo>
                  <a:pt x="5118959" y="4523299"/>
                </a:lnTo>
                <a:lnTo>
                  <a:pt x="5118959"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grpSp>
        <p:nvGrpSpPr>
          <p:cNvPr id="4" name="Group 4"/>
          <p:cNvGrpSpPr/>
          <p:nvPr/>
        </p:nvGrpSpPr>
        <p:grpSpPr>
          <a:xfrm>
            <a:off x="2373749" y="1278176"/>
            <a:ext cx="13540501" cy="7730649"/>
            <a:chOff x="0" y="0"/>
            <a:chExt cx="18054002" cy="10307532"/>
          </a:xfrm>
        </p:grpSpPr>
        <p:grpSp>
          <p:nvGrpSpPr>
            <p:cNvPr id="5" name="Group 5"/>
            <p:cNvGrpSpPr/>
            <p:nvPr/>
          </p:nvGrpSpPr>
          <p:grpSpPr>
            <a:xfrm rot="-208414">
              <a:off x="259418" y="516605"/>
              <a:ext cx="17328616" cy="9088764"/>
              <a:chOff x="0" y="0"/>
              <a:chExt cx="3077638" cy="1614204"/>
            </a:xfrm>
          </p:grpSpPr>
          <p:sp>
            <p:nvSpPr>
              <p:cNvPr id="6" name="Freeform 6"/>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7" name="TextBox 7"/>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rot="191834">
              <a:off x="485416" y="742603"/>
              <a:ext cx="17328616" cy="9088764"/>
              <a:chOff x="0" y="0"/>
              <a:chExt cx="3077638" cy="1614204"/>
            </a:xfrm>
          </p:grpSpPr>
          <p:sp>
            <p:nvSpPr>
              <p:cNvPr id="9" name="Freeform 9"/>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0" name="TextBox 10"/>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rot="-66823">
              <a:off x="485416" y="742603"/>
              <a:ext cx="17328616" cy="9088764"/>
              <a:chOff x="0" y="0"/>
              <a:chExt cx="3077638" cy="1614204"/>
            </a:xfrm>
          </p:grpSpPr>
          <p:sp>
            <p:nvSpPr>
              <p:cNvPr id="12" name="Freeform 12"/>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3" name="TextBox 13"/>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485416" y="742603"/>
              <a:ext cx="17328616" cy="9088764"/>
              <a:chOff x="0" y="0"/>
              <a:chExt cx="3077638" cy="1614204"/>
            </a:xfrm>
          </p:grpSpPr>
          <p:sp>
            <p:nvSpPr>
              <p:cNvPr id="15" name="Freeform 15"/>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6" name="TextBox 16"/>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sp>
        <p:nvSpPr>
          <p:cNvPr id="17" name="TextBox 17"/>
          <p:cNvSpPr txBox="1"/>
          <p:nvPr/>
        </p:nvSpPr>
        <p:spPr>
          <a:xfrm>
            <a:off x="2576169" y="2155149"/>
            <a:ext cx="12985910" cy="1424942"/>
          </a:xfrm>
          <a:prstGeom prst="rect">
            <a:avLst/>
          </a:prstGeom>
        </p:spPr>
        <p:txBody>
          <a:bodyPr lIns="0" tIns="0" rIns="0" bIns="0" rtlCol="0" anchor="t">
            <a:spAutoFit/>
          </a:bodyPr>
          <a:lstStyle/>
          <a:p>
            <a:pPr algn="ctr">
              <a:lnSpc>
                <a:spcPts val="12599"/>
              </a:lnSpc>
            </a:pPr>
            <a:r>
              <a:rPr lang="en-US" sz="9000" dirty="0" err="1">
                <a:solidFill>
                  <a:srgbClr val="110E18"/>
                </a:solidFill>
                <a:latin typeface="Scripter"/>
              </a:rPr>
              <a:t>Doelen</a:t>
            </a:r>
            <a:r>
              <a:rPr lang="en-US" sz="9000" dirty="0">
                <a:solidFill>
                  <a:srgbClr val="110E18"/>
                </a:solidFill>
                <a:latin typeface="Scripter"/>
              </a:rPr>
              <a:t>:</a:t>
            </a:r>
          </a:p>
        </p:txBody>
      </p:sp>
      <p:sp>
        <p:nvSpPr>
          <p:cNvPr id="18" name="Freeform 18"/>
          <p:cNvSpPr/>
          <p:nvPr/>
        </p:nvSpPr>
        <p:spPr>
          <a:xfrm flipH="1">
            <a:off x="356814" y="5537097"/>
            <a:ext cx="4658070" cy="4741038"/>
          </a:xfrm>
          <a:custGeom>
            <a:avLst/>
            <a:gdLst/>
            <a:ahLst/>
            <a:cxnLst/>
            <a:rect l="l" t="t" r="r" b="b"/>
            <a:pathLst>
              <a:path w="4658070" h="4741038">
                <a:moveTo>
                  <a:pt x="4658069" y="0"/>
                </a:moveTo>
                <a:lnTo>
                  <a:pt x="0" y="0"/>
                </a:lnTo>
                <a:lnTo>
                  <a:pt x="0" y="4741038"/>
                </a:lnTo>
                <a:lnTo>
                  <a:pt x="4658069" y="4741038"/>
                </a:lnTo>
                <a:lnTo>
                  <a:pt x="4658069"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a:p>
        </p:txBody>
      </p:sp>
      <p:sp>
        <p:nvSpPr>
          <p:cNvPr id="19" name="TextBox 19"/>
          <p:cNvSpPr txBox="1"/>
          <p:nvPr/>
        </p:nvSpPr>
        <p:spPr>
          <a:xfrm>
            <a:off x="2528662" y="3729414"/>
            <a:ext cx="13051024" cy="4124078"/>
          </a:xfrm>
          <a:prstGeom prst="rect">
            <a:avLst/>
          </a:prstGeom>
        </p:spPr>
        <p:txBody>
          <a:bodyPr wrap="square" lIns="0" tIns="0" rIns="0" bIns="0" rtlCol="0" anchor="t">
            <a:spAutoFit/>
          </a:bodyPr>
          <a:lstStyle/>
          <a:p>
            <a:pPr marL="1014726" lvl="1" indent="-507363">
              <a:lnSpc>
                <a:spcPts val="6579"/>
              </a:lnSpc>
              <a:buFont typeface="Arial"/>
              <a:buChar char="•"/>
            </a:pPr>
            <a:r>
              <a:rPr lang="nl-NL" sz="3200" dirty="0">
                <a:solidFill>
                  <a:srgbClr val="110E18"/>
                </a:solidFill>
                <a:latin typeface="Antic"/>
              </a:rPr>
              <a:t>De leerling kan benoemen welke feestdag hun favoriet is en waarom. </a:t>
            </a:r>
          </a:p>
          <a:p>
            <a:pPr marL="1014726" lvl="1" indent="-507363">
              <a:lnSpc>
                <a:spcPts val="6579"/>
              </a:lnSpc>
              <a:buFont typeface="Arial"/>
              <a:buChar char="•"/>
            </a:pPr>
            <a:r>
              <a:rPr lang="nl-NL" sz="3200" dirty="0">
                <a:solidFill>
                  <a:srgbClr val="110E18"/>
                </a:solidFill>
                <a:latin typeface="Antic"/>
              </a:rPr>
              <a:t>De leerling kan online de ontstaansgeschiedenis van hun favoriete feestdag opzoeken en dat in eigen woorden opschrijven. </a:t>
            </a:r>
          </a:p>
          <a:p>
            <a:pPr marL="1014726" lvl="1" indent="-507363">
              <a:lnSpc>
                <a:spcPts val="6579"/>
              </a:lnSpc>
              <a:buFont typeface="Arial"/>
              <a:buChar char="•"/>
            </a:pPr>
            <a:r>
              <a:rPr lang="nl-NL" sz="3200" dirty="0">
                <a:solidFill>
                  <a:srgbClr val="110E18"/>
                </a:solidFill>
                <a:latin typeface="Antic"/>
              </a:rPr>
              <a:t>De leerling kan de online bron die hij/zij/die gebruikt hebben beoordelen op betrouwbaarheid.</a:t>
            </a:r>
            <a:endParaRPr lang="en-US" sz="3200" dirty="0">
              <a:solidFill>
                <a:srgbClr val="110E18"/>
              </a:solidFill>
              <a:latin typeface="Antic"/>
            </a:endParaRPr>
          </a:p>
        </p:txBody>
      </p:sp>
      <p:grpSp>
        <p:nvGrpSpPr>
          <p:cNvPr id="22" name="Group 22"/>
          <p:cNvGrpSpPr/>
          <p:nvPr/>
        </p:nvGrpSpPr>
        <p:grpSpPr>
          <a:xfrm rot="3146640">
            <a:off x="15750824" y="7754465"/>
            <a:ext cx="2382434" cy="2508718"/>
            <a:chOff x="0" y="0"/>
            <a:chExt cx="3176579" cy="3344957"/>
          </a:xfrm>
        </p:grpSpPr>
        <p:sp>
          <p:nvSpPr>
            <p:cNvPr id="23" name="Freeform 23"/>
            <p:cNvSpPr/>
            <p:nvPr/>
          </p:nvSpPr>
          <p:spPr>
            <a:xfrm rot="5871076">
              <a:off x="115178" y="56095"/>
              <a:ext cx="1314322" cy="1378057"/>
            </a:xfrm>
            <a:custGeom>
              <a:avLst/>
              <a:gdLst/>
              <a:ahLst/>
              <a:cxnLst/>
              <a:rect l="l" t="t" r="r" b="b"/>
              <a:pathLst>
                <a:path w="1314322" h="1378057">
                  <a:moveTo>
                    <a:pt x="0" y="0"/>
                  </a:moveTo>
                  <a:lnTo>
                    <a:pt x="1314322" y="0"/>
                  </a:lnTo>
                  <a:lnTo>
                    <a:pt x="1314322" y="1378057"/>
                  </a:lnTo>
                  <a:lnTo>
                    <a:pt x="0" y="1378057"/>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nl-NL"/>
            </a:p>
          </p:txBody>
        </p:sp>
        <p:sp>
          <p:nvSpPr>
            <p:cNvPr id="24" name="Freeform 24"/>
            <p:cNvSpPr/>
            <p:nvPr/>
          </p:nvSpPr>
          <p:spPr>
            <a:xfrm rot="-9991959">
              <a:off x="1719858" y="1226379"/>
              <a:ext cx="1314322" cy="1378057"/>
            </a:xfrm>
            <a:custGeom>
              <a:avLst/>
              <a:gdLst/>
              <a:ahLst/>
              <a:cxnLst/>
              <a:rect l="l" t="t" r="r" b="b"/>
              <a:pathLst>
                <a:path w="1314322" h="1378057">
                  <a:moveTo>
                    <a:pt x="0" y="0"/>
                  </a:moveTo>
                  <a:lnTo>
                    <a:pt x="1314322" y="0"/>
                  </a:lnTo>
                  <a:lnTo>
                    <a:pt x="1314322" y="1378057"/>
                  </a:lnTo>
                  <a:lnTo>
                    <a:pt x="0" y="1378057"/>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nl-NL"/>
            </a:p>
          </p:txBody>
        </p:sp>
        <p:sp>
          <p:nvSpPr>
            <p:cNvPr id="25" name="Freeform 25"/>
            <p:cNvSpPr/>
            <p:nvPr/>
          </p:nvSpPr>
          <p:spPr>
            <a:xfrm rot="2245436">
              <a:off x="473625" y="1709367"/>
              <a:ext cx="1314322" cy="1378057"/>
            </a:xfrm>
            <a:custGeom>
              <a:avLst/>
              <a:gdLst/>
              <a:ahLst/>
              <a:cxnLst/>
              <a:rect l="l" t="t" r="r" b="b"/>
              <a:pathLst>
                <a:path w="1314322" h="1378057">
                  <a:moveTo>
                    <a:pt x="0" y="0"/>
                  </a:moveTo>
                  <a:lnTo>
                    <a:pt x="1314322" y="0"/>
                  </a:lnTo>
                  <a:lnTo>
                    <a:pt x="1314322" y="1378058"/>
                  </a:lnTo>
                  <a:lnTo>
                    <a:pt x="0" y="1378058"/>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nl-NL"/>
            </a:p>
          </p:txBody>
        </p:sp>
      </p:grpSp>
    </p:spTree>
    <p:extLst>
      <p:ext uri="{BB962C8B-B14F-4D97-AF65-F5344CB8AC3E}">
        <p14:creationId xmlns:p14="http://schemas.microsoft.com/office/powerpoint/2010/main" val="13899471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nl-NL"/>
          </a:p>
        </p:txBody>
      </p:sp>
      <p:grpSp>
        <p:nvGrpSpPr>
          <p:cNvPr id="3" name="Group 3"/>
          <p:cNvGrpSpPr/>
          <p:nvPr/>
        </p:nvGrpSpPr>
        <p:grpSpPr>
          <a:xfrm>
            <a:off x="642546" y="682061"/>
            <a:ext cx="17002907" cy="1800486"/>
            <a:chOff x="0" y="0"/>
            <a:chExt cx="4478132" cy="474202"/>
          </a:xfrm>
        </p:grpSpPr>
        <p:sp>
          <p:nvSpPr>
            <p:cNvPr id="4" name="Freeform 4"/>
            <p:cNvSpPr/>
            <p:nvPr/>
          </p:nvSpPr>
          <p:spPr>
            <a:xfrm>
              <a:off x="0" y="0"/>
              <a:ext cx="4478132" cy="474202"/>
            </a:xfrm>
            <a:custGeom>
              <a:avLst/>
              <a:gdLst/>
              <a:ahLst/>
              <a:cxnLst/>
              <a:rect l="l" t="t" r="r" b="b"/>
              <a:pathLst>
                <a:path w="4478132" h="474202">
                  <a:moveTo>
                    <a:pt x="4478132" y="0"/>
                  </a:moveTo>
                  <a:lnTo>
                    <a:pt x="0" y="0"/>
                  </a:lnTo>
                  <a:lnTo>
                    <a:pt x="101600" y="237101"/>
                  </a:lnTo>
                  <a:lnTo>
                    <a:pt x="0" y="474202"/>
                  </a:lnTo>
                  <a:lnTo>
                    <a:pt x="4478132" y="474202"/>
                  </a:lnTo>
                  <a:lnTo>
                    <a:pt x="4376532" y="237101"/>
                  </a:lnTo>
                  <a:lnTo>
                    <a:pt x="4478132" y="0"/>
                  </a:lnTo>
                  <a:close/>
                </a:path>
              </a:pathLst>
            </a:custGeom>
            <a:solidFill>
              <a:srgbClr val="3D4984"/>
            </a:solidFill>
          </p:spPr>
          <p:txBody>
            <a:bodyPr/>
            <a:lstStyle/>
            <a:p>
              <a:endParaRPr lang="nl-NL"/>
            </a:p>
          </p:txBody>
        </p:sp>
        <p:sp>
          <p:nvSpPr>
            <p:cNvPr id="5" name="TextBox 5"/>
            <p:cNvSpPr txBox="1"/>
            <p:nvPr/>
          </p:nvSpPr>
          <p:spPr>
            <a:xfrm>
              <a:off x="88900" y="-38100"/>
              <a:ext cx="4300332" cy="512302"/>
            </a:xfrm>
            <a:prstGeom prst="rect">
              <a:avLst/>
            </a:prstGeom>
          </p:spPr>
          <p:txBody>
            <a:bodyPr lIns="50800" tIns="50800" rIns="50800" bIns="50800" rtlCol="0" anchor="ctr"/>
            <a:lstStyle/>
            <a:p>
              <a:pPr algn="ctr">
                <a:lnSpc>
                  <a:spcPts val="2748"/>
                </a:lnSpc>
              </a:pPr>
              <a:endParaRPr/>
            </a:p>
          </p:txBody>
        </p:sp>
      </p:grpSp>
      <p:sp>
        <p:nvSpPr>
          <p:cNvPr id="9" name="TextBox 9"/>
          <p:cNvSpPr txBox="1"/>
          <p:nvPr/>
        </p:nvSpPr>
        <p:spPr>
          <a:xfrm>
            <a:off x="1028700" y="733425"/>
            <a:ext cx="16230600" cy="1583254"/>
          </a:xfrm>
          <a:prstGeom prst="rect">
            <a:avLst/>
          </a:prstGeom>
        </p:spPr>
        <p:txBody>
          <a:bodyPr lIns="0" tIns="0" rIns="0" bIns="0" rtlCol="0" anchor="t">
            <a:spAutoFit/>
          </a:bodyPr>
          <a:lstStyle/>
          <a:p>
            <a:pPr algn="ctr">
              <a:lnSpc>
                <a:spcPts val="13999"/>
              </a:lnSpc>
            </a:pPr>
            <a:r>
              <a:rPr lang="en-US" sz="9999" dirty="0">
                <a:solidFill>
                  <a:srgbClr val="FFFFFF"/>
                </a:solidFill>
                <a:latin typeface="Scripter"/>
              </a:rPr>
              <a:t>Wat </a:t>
            </a:r>
            <a:r>
              <a:rPr lang="en-US" sz="9999" dirty="0" err="1">
                <a:solidFill>
                  <a:srgbClr val="FFFFFF"/>
                </a:solidFill>
                <a:latin typeface="Scripter"/>
              </a:rPr>
              <a:t>weet</a:t>
            </a:r>
            <a:r>
              <a:rPr lang="en-US" sz="9999" dirty="0">
                <a:solidFill>
                  <a:srgbClr val="FFFFFF"/>
                </a:solidFill>
                <a:latin typeface="Scripter"/>
              </a:rPr>
              <a:t> je al?</a:t>
            </a:r>
          </a:p>
        </p:txBody>
      </p:sp>
      <p:sp>
        <p:nvSpPr>
          <p:cNvPr id="18" name="Freeform 9">
            <a:extLst>
              <a:ext uri="{FF2B5EF4-FFF2-40B4-BE49-F238E27FC236}">
                <a16:creationId xmlns:a16="http://schemas.microsoft.com/office/drawing/2014/main" id="{6CEDC74B-FA74-84B7-BAE8-BDC32832A1DC}"/>
              </a:ext>
            </a:extLst>
          </p:cNvPr>
          <p:cNvSpPr/>
          <p:nvPr/>
        </p:nvSpPr>
        <p:spPr>
          <a:xfrm rot="-5400000">
            <a:off x="9930851" y="1105871"/>
            <a:ext cx="4642055" cy="10161436"/>
          </a:xfrm>
          <a:custGeom>
            <a:avLst/>
            <a:gdLst/>
            <a:ahLst/>
            <a:cxnLst/>
            <a:rect l="l" t="t" r="r" b="b"/>
            <a:pathLst>
              <a:path w="5565686" h="7974166">
                <a:moveTo>
                  <a:pt x="0" y="0"/>
                </a:moveTo>
                <a:lnTo>
                  <a:pt x="5565686" y="0"/>
                </a:lnTo>
                <a:lnTo>
                  <a:pt x="5565686" y="7974167"/>
                </a:lnTo>
                <a:lnTo>
                  <a:pt x="0" y="7974167"/>
                </a:lnTo>
                <a:lnTo>
                  <a:pt x="0" y="0"/>
                </a:lnTo>
                <a:close/>
              </a:path>
            </a:pathLst>
          </a:custGeom>
          <a:blipFill>
            <a:blip r:embed="rId3">
              <a:extLst>
                <a:ext uri="{96DAC541-7B7A-43D3-8B79-37D633B846F1}">
                  <asvg:svgBlip xmlns:asvg="http://schemas.microsoft.com/office/drawing/2016/SVG/main" r:embed="rId4"/>
                </a:ext>
              </a:extLst>
            </a:blip>
            <a:stretch>
              <a:fillRect l="-519" r="-519"/>
            </a:stretch>
          </a:blipFill>
        </p:spPr>
        <p:txBody>
          <a:bodyPr/>
          <a:lstStyle/>
          <a:p>
            <a:endParaRPr lang="nl-NL"/>
          </a:p>
        </p:txBody>
      </p:sp>
      <p:sp>
        <p:nvSpPr>
          <p:cNvPr id="19" name="TextBox 10">
            <a:extLst>
              <a:ext uri="{FF2B5EF4-FFF2-40B4-BE49-F238E27FC236}">
                <a16:creationId xmlns:a16="http://schemas.microsoft.com/office/drawing/2014/main" id="{3670BE6A-B885-7941-3DB7-63D5A8A1904F}"/>
              </a:ext>
            </a:extLst>
          </p:cNvPr>
          <p:cNvSpPr txBox="1"/>
          <p:nvPr/>
        </p:nvSpPr>
        <p:spPr>
          <a:xfrm>
            <a:off x="8534400" y="4524595"/>
            <a:ext cx="9753600" cy="3323987"/>
          </a:xfrm>
          <a:prstGeom prst="rect">
            <a:avLst/>
          </a:prstGeom>
        </p:spPr>
        <p:txBody>
          <a:bodyPr wrap="square" lIns="0" tIns="0" rIns="0" bIns="0" rtlCol="0" anchor="t">
            <a:spAutoFit/>
          </a:bodyPr>
          <a:lstStyle/>
          <a:p>
            <a:pPr marL="571500" indent="-571500">
              <a:buFont typeface="Arial" panose="020B0604020202020204" pitchFamily="34" charset="0"/>
              <a:buChar char="•"/>
            </a:pPr>
            <a:r>
              <a:rPr lang="nl-NL" sz="3600" dirty="0"/>
              <a:t>Wat is belangrijk in het leven?</a:t>
            </a:r>
          </a:p>
          <a:p>
            <a:pPr marL="571500" indent="-571500">
              <a:buFont typeface="Arial" panose="020B0604020202020204" pitchFamily="34" charset="0"/>
              <a:buChar char="•"/>
            </a:pPr>
            <a:r>
              <a:rPr lang="nl-NL" sz="3600" dirty="0"/>
              <a:t>Wie is de mens?</a:t>
            </a:r>
          </a:p>
          <a:p>
            <a:pPr marL="571500" indent="-571500">
              <a:buFont typeface="Arial" panose="020B0604020202020204" pitchFamily="34" charset="0"/>
              <a:buChar char="•"/>
            </a:pPr>
            <a:r>
              <a:rPr lang="nl-NL" sz="3600" dirty="0"/>
              <a:t>Hoe leven mensen met elkaar samen?</a:t>
            </a:r>
          </a:p>
          <a:p>
            <a:pPr marL="571500" indent="-571500">
              <a:buFont typeface="Arial" panose="020B0604020202020204" pitchFamily="34" charset="0"/>
              <a:buChar char="•"/>
            </a:pPr>
            <a:r>
              <a:rPr lang="nl-NL" sz="3600" dirty="0"/>
              <a:t>Wat is de betekenis van lijden en dood?</a:t>
            </a:r>
          </a:p>
          <a:p>
            <a:pPr marL="571500" indent="-571500">
              <a:buFont typeface="Arial" panose="020B0604020202020204" pitchFamily="34" charset="0"/>
              <a:buChar char="•"/>
            </a:pPr>
            <a:r>
              <a:rPr lang="nl-NL" sz="3600" dirty="0"/>
              <a:t>Wat is tijd?</a:t>
            </a:r>
          </a:p>
          <a:p>
            <a:pPr marL="571500" indent="-571500">
              <a:buFont typeface="Arial" panose="020B0604020202020204" pitchFamily="34" charset="0"/>
              <a:buChar char="•"/>
            </a:pPr>
            <a:r>
              <a:rPr lang="nl-NL" sz="3600" dirty="0"/>
              <a:t>Wat is de natuur?</a:t>
            </a:r>
          </a:p>
        </p:txBody>
      </p:sp>
      <p:pic>
        <p:nvPicPr>
          <p:cNvPr id="25" name="Afbeelding 24" descr="Afbeelding met Lettertype, Graphics, typografie&#10;&#10;Automatisch gegenereerde beschrijving">
            <a:extLst>
              <a:ext uri="{FF2B5EF4-FFF2-40B4-BE49-F238E27FC236}">
                <a16:creationId xmlns:a16="http://schemas.microsoft.com/office/drawing/2014/main" id="{21CB81F1-5C28-2DF9-4E8F-32C77820C90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745513">
            <a:off x="176008" y="2489703"/>
            <a:ext cx="7393769" cy="7393769"/>
          </a:xfrm>
          <a:prstGeom prst="rect">
            <a:avLst/>
          </a:prstGeom>
        </p:spPr>
      </p:pic>
    </p:spTree>
    <p:extLst>
      <p:ext uri="{BB962C8B-B14F-4D97-AF65-F5344CB8AC3E}">
        <p14:creationId xmlns:p14="http://schemas.microsoft.com/office/powerpoint/2010/main" val="157024120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nl-NL"/>
          </a:p>
        </p:txBody>
      </p:sp>
      <p:grpSp>
        <p:nvGrpSpPr>
          <p:cNvPr id="3" name="Group 3"/>
          <p:cNvGrpSpPr/>
          <p:nvPr/>
        </p:nvGrpSpPr>
        <p:grpSpPr>
          <a:xfrm>
            <a:off x="642546" y="682061"/>
            <a:ext cx="17002907" cy="1800486"/>
            <a:chOff x="0" y="0"/>
            <a:chExt cx="4478132" cy="474202"/>
          </a:xfrm>
        </p:grpSpPr>
        <p:sp>
          <p:nvSpPr>
            <p:cNvPr id="4" name="Freeform 4"/>
            <p:cNvSpPr/>
            <p:nvPr/>
          </p:nvSpPr>
          <p:spPr>
            <a:xfrm>
              <a:off x="0" y="0"/>
              <a:ext cx="4478132" cy="474202"/>
            </a:xfrm>
            <a:custGeom>
              <a:avLst/>
              <a:gdLst/>
              <a:ahLst/>
              <a:cxnLst/>
              <a:rect l="l" t="t" r="r" b="b"/>
              <a:pathLst>
                <a:path w="4478132" h="474202">
                  <a:moveTo>
                    <a:pt x="4478132" y="0"/>
                  </a:moveTo>
                  <a:lnTo>
                    <a:pt x="0" y="0"/>
                  </a:lnTo>
                  <a:lnTo>
                    <a:pt x="101600" y="237101"/>
                  </a:lnTo>
                  <a:lnTo>
                    <a:pt x="0" y="474202"/>
                  </a:lnTo>
                  <a:lnTo>
                    <a:pt x="4478132" y="474202"/>
                  </a:lnTo>
                  <a:lnTo>
                    <a:pt x="4376532" y="237101"/>
                  </a:lnTo>
                  <a:lnTo>
                    <a:pt x="4478132" y="0"/>
                  </a:lnTo>
                  <a:close/>
                </a:path>
              </a:pathLst>
            </a:custGeom>
            <a:solidFill>
              <a:srgbClr val="3D4984"/>
            </a:solidFill>
          </p:spPr>
          <p:txBody>
            <a:bodyPr/>
            <a:lstStyle/>
            <a:p>
              <a:endParaRPr lang="nl-NL"/>
            </a:p>
          </p:txBody>
        </p:sp>
        <p:sp>
          <p:nvSpPr>
            <p:cNvPr id="5" name="TextBox 5"/>
            <p:cNvSpPr txBox="1"/>
            <p:nvPr/>
          </p:nvSpPr>
          <p:spPr>
            <a:xfrm>
              <a:off x="88900" y="-38100"/>
              <a:ext cx="4300332" cy="512302"/>
            </a:xfrm>
            <a:prstGeom prst="rect">
              <a:avLst/>
            </a:prstGeom>
          </p:spPr>
          <p:txBody>
            <a:bodyPr lIns="50800" tIns="50800" rIns="50800" bIns="50800" rtlCol="0" anchor="ctr"/>
            <a:lstStyle/>
            <a:p>
              <a:pPr algn="ctr">
                <a:lnSpc>
                  <a:spcPts val="2748"/>
                </a:lnSpc>
              </a:pPr>
              <a:endParaRPr/>
            </a:p>
          </p:txBody>
        </p:sp>
      </p:grpSp>
      <p:grpSp>
        <p:nvGrpSpPr>
          <p:cNvPr id="6" name="Group 6"/>
          <p:cNvGrpSpPr/>
          <p:nvPr/>
        </p:nvGrpSpPr>
        <p:grpSpPr>
          <a:xfrm>
            <a:off x="11520707" y="4847137"/>
            <a:ext cx="2947885" cy="4158997"/>
            <a:chOff x="0" y="0"/>
            <a:chExt cx="3930514" cy="5545329"/>
          </a:xfrm>
        </p:grpSpPr>
        <p:sp>
          <p:nvSpPr>
            <p:cNvPr id="7" name="Freeform 7"/>
            <p:cNvSpPr/>
            <p:nvPr/>
          </p:nvSpPr>
          <p:spPr>
            <a:xfrm>
              <a:off x="0" y="0"/>
              <a:ext cx="3521319" cy="5455564"/>
            </a:xfrm>
            <a:custGeom>
              <a:avLst/>
              <a:gdLst/>
              <a:ahLst/>
              <a:cxnLst/>
              <a:rect l="l" t="t" r="r" b="b"/>
              <a:pathLst>
                <a:path w="3521319" h="5455564">
                  <a:moveTo>
                    <a:pt x="0" y="0"/>
                  </a:moveTo>
                  <a:lnTo>
                    <a:pt x="3521319" y="0"/>
                  </a:lnTo>
                  <a:lnTo>
                    <a:pt x="3521319" y="5455564"/>
                  </a:lnTo>
                  <a:lnTo>
                    <a:pt x="0" y="545556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8" name="Freeform 8"/>
            <p:cNvSpPr/>
            <p:nvPr/>
          </p:nvSpPr>
          <p:spPr>
            <a:xfrm>
              <a:off x="409195" y="89765"/>
              <a:ext cx="3521319" cy="5455564"/>
            </a:xfrm>
            <a:custGeom>
              <a:avLst/>
              <a:gdLst/>
              <a:ahLst/>
              <a:cxnLst/>
              <a:rect l="l" t="t" r="r" b="b"/>
              <a:pathLst>
                <a:path w="3521319" h="5455564">
                  <a:moveTo>
                    <a:pt x="0" y="0"/>
                  </a:moveTo>
                  <a:lnTo>
                    <a:pt x="3521319" y="0"/>
                  </a:lnTo>
                  <a:lnTo>
                    <a:pt x="3521319" y="5455564"/>
                  </a:lnTo>
                  <a:lnTo>
                    <a:pt x="0" y="545556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a:p>
          </p:txBody>
        </p:sp>
      </p:grpSp>
      <p:sp>
        <p:nvSpPr>
          <p:cNvPr id="9" name="TextBox 9"/>
          <p:cNvSpPr txBox="1"/>
          <p:nvPr/>
        </p:nvSpPr>
        <p:spPr>
          <a:xfrm>
            <a:off x="1028700" y="733425"/>
            <a:ext cx="16230600" cy="1583254"/>
          </a:xfrm>
          <a:prstGeom prst="rect">
            <a:avLst/>
          </a:prstGeom>
        </p:spPr>
        <p:txBody>
          <a:bodyPr lIns="0" tIns="0" rIns="0" bIns="0" rtlCol="0" anchor="t">
            <a:spAutoFit/>
          </a:bodyPr>
          <a:lstStyle/>
          <a:p>
            <a:pPr algn="ctr">
              <a:lnSpc>
                <a:spcPts val="13999"/>
              </a:lnSpc>
            </a:pPr>
            <a:r>
              <a:rPr lang="en-US" sz="9999" dirty="0">
                <a:solidFill>
                  <a:srgbClr val="FFFFFF"/>
                </a:solidFill>
                <a:latin typeface="Scripter"/>
              </a:rPr>
              <a:t>Wat </a:t>
            </a:r>
            <a:r>
              <a:rPr lang="en-US" sz="9999" dirty="0" err="1">
                <a:solidFill>
                  <a:srgbClr val="FFFFFF"/>
                </a:solidFill>
                <a:latin typeface="Scripter"/>
              </a:rPr>
              <a:t>weet</a:t>
            </a:r>
            <a:r>
              <a:rPr lang="en-US" sz="9999" dirty="0">
                <a:solidFill>
                  <a:srgbClr val="FFFFFF"/>
                </a:solidFill>
                <a:latin typeface="Scripter"/>
              </a:rPr>
              <a:t> je </a:t>
            </a:r>
            <a:r>
              <a:rPr lang="en-US" sz="9999" dirty="0" err="1">
                <a:solidFill>
                  <a:srgbClr val="FFFFFF"/>
                </a:solidFill>
                <a:latin typeface="Scripter"/>
              </a:rPr>
              <a:t>nog</a:t>
            </a:r>
            <a:r>
              <a:rPr lang="en-US" sz="9999" dirty="0">
                <a:solidFill>
                  <a:srgbClr val="FFFFFF"/>
                </a:solidFill>
                <a:latin typeface="Scripter"/>
              </a:rPr>
              <a:t>?</a:t>
            </a:r>
          </a:p>
        </p:txBody>
      </p:sp>
      <p:sp>
        <p:nvSpPr>
          <p:cNvPr id="10" name="Freeform 10"/>
          <p:cNvSpPr/>
          <p:nvPr/>
        </p:nvSpPr>
        <p:spPr>
          <a:xfrm rot="-5400000">
            <a:off x="3129634" y="2454517"/>
            <a:ext cx="5565686" cy="7974166"/>
          </a:xfrm>
          <a:custGeom>
            <a:avLst/>
            <a:gdLst/>
            <a:ahLst/>
            <a:cxnLst/>
            <a:rect l="l" t="t" r="r" b="b"/>
            <a:pathLst>
              <a:path w="5565686" h="7974166">
                <a:moveTo>
                  <a:pt x="0" y="0"/>
                </a:moveTo>
                <a:lnTo>
                  <a:pt x="5565686" y="0"/>
                </a:lnTo>
                <a:lnTo>
                  <a:pt x="5565686" y="7974167"/>
                </a:lnTo>
                <a:lnTo>
                  <a:pt x="0" y="7974167"/>
                </a:lnTo>
                <a:lnTo>
                  <a:pt x="0" y="0"/>
                </a:lnTo>
                <a:close/>
              </a:path>
            </a:pathLst>
          </a:custGeom>
          <a:blipFill>
            <a:blip r:embed="rId7">
              <a:extLst>
                <a:ext uri="{96DAC541-7B7A-43D3-8B79-37D633B846F1}">
                  <asvg:svgBlip xmlns:asvg="http://schemas.microsoft.com/office/drawing/2016/SVG/main" r:embed="rId8"/>
                </a:ext>
              </a:extLst>
            </a:blip>
            <a:stretch>
              <a:fillRect l="-519" r="-519"/>
            </a:stretch>
          </a:blipFill>
        </p:spPr>
        <p:txBody>
          <a:bodyPr/>
          <a:lstStyle/>
          <a:p>
            <a:endParaRPr lang="nl-NL"/>
          </a:p>
        </p:txBody>
      </p:sp>
      <p:sp>
        <p:nvSpPr>
          <p:cNvPr id="11" name="TextBox 11"/>
          <p:cNvSpPr txBox="1"/>
          <p:nvPr/>
        </p:nvSpPr>
        <p:spPr>
          <a:xfrm>
            <a:off x="3006874" y="4992185"/>
            <a:ext cx="6240258" cy="2630785"/>
          </a:xfrm>
          <a:prstGeom prst="rect">
            <a:avLst/>
          </a:prstGeom>
        </p:spPr>
        <p:txBody>
          <a:bodyPr wrap="square" lIns="0" tIns="0" rIns="0" bIns="0" rtlCol="0" anchor="t">
            <a:spAutoFit/>
          </a:bodyPr>
          <a:lstStyle/>
          <a:p>
            <a:pPr algn="ctr">
              <a:lnSpc>
                <a:spcPts val="7000"/>
              </a:lnSpc>
            </a:pPr>
            <a:r>
              <a:rPr lang="en-US" sz="4400" dirty="0" err="1">
                <a:solidFill>
                  <a:srgbClr val="000000"/>
                </a:solidFill>
                <a:latin typeface="Antic Bold"/>
              </a:rPr>
              <a:t>Waar</a:t>
            </a:r>
            <a:r>
              <a:rPr lang="en-US" sz="4400" dirty="0">
                <a:solidFill>
                  <a:srgbClr val="000000"/>
                </a:solidFill>
                <a:latin typeface="Antic Bold"/>
              </a:rPr>
              <a:t> </a:t>
            </a:r>
            <a:r>
              <a:rPr lang="en-US" sz="4400" dirty="0" err="1">
                <a:solidFill>
                  <a:srgbClr val="000000"/>
                </a:solidFill>
                <a:latin typeface="Antic Bold"/>
              </a:rPr>
              <a:t>moest</a:t>
            </a:r>
            <a:r>
              <a:rPr lang="en-US" sz="4400" dirty="0">
                <a:solidFill>
                  <a:srgbClr val="000000"/>
                </a:solidFill>
                <a:latin typeface="Antic Bold"/>
              </a:rPr>
              <a:t> je op </a:t>
            </a:r>
            <a:r>
              <a:rPr lang="en-US" sz="4400" dirty="0" err="1">
                <a:solidFill>
                  <a:srgbClr val="000000"/>
                </a:solidFill>
                <a:latin typeface="Antic Bold"/>
              </a:rPr>
              <a:t>letten</a:t>
            </a:r>
            <a:r>
              <a:rPr lang="en-US" sz="4400" dirty="0">
                <a:solidFill>
                  <a:srgbClr val="000000"/>
                </a:solidFill>
                <a:latin typeface="Antic Bold"/>
              </a:rPr>
              <a:t> </a:t>
            </a:r>
            <a:r>
              <a:rPr lang="en-US" sz="4400" dirty="0" err="1">
                <a:solidFill>
                  <a:srgbClr val="000000"/>
                </a:solidFill>
                <a:latin typeface="Antic Bold"/>
              </a:rPr>
              <a:t>bij</a:t>
            </a:r>
            <a:r>
              <a:rPr lang="en-US" sz="4400" dirty="0">
                <a:solidFill>
                  <a:srgbClr val="000000"/>
                </a:solidFill>
                <a:latin typeface="Antic Bold"/>
              </a:rPr>
              <a:t> de </a:t>
            </a:r>
            <a:r>
              <a:rPr lang="en-US" sz="4400" dirty="0" err="1">
                <a:solidFill>
                  <a:srgbClr val="000000"/>
                </a:solidFill>
                <a:latin typeface="Antic Bold"/>
              </a:rPr>
              <a:t>betrouwbaarheid</a:t>
            </a:r>
            <a:r>
              <a:rPr lang="en-US" sz="4400" dirty="0">
                <a:solidFill>
                  <a:srgbClr val="000000"/>
                </a:solidFill>
                <a:latin typeface="Antic Bold"/>
              </a:rPr>
              <a:t> van </a:t>
            </a:r>
            <a:r>
              <a:rPr lang="en-US" sz="4400" dirty="0" err="1">
                <a:solidFill>
                  <a:srgbClr val="000000"/>
                </a:solidFill>
                <a:latin typeface="Antic Bold"/>
              </a:rPr>
              <a:t>bronnen</a:t>
            </a:r>
            <a:r>
              <a:rPr lang="en-US" sz="4400" dirty="0">
                <a:solidFill>
                  <a:srgbClr val="000000"/>
                </a:solidFill>
                <a:latin typeface="Antic Bold"/>
              </a:rPr>
              <a:t>?</a:t>
            </a:r>
          </a:p>
        </p:txBody>
      </p:sp>
      <p:grpSp>
        <p:nvGrpSpPr>
          <p:cNvPr id="12" name="Group 12"/>
          <p:cNvGrpSpPr/>
          <p:nvPr/>
        </p:nvGrpSpPr>
        <p:grpSpPr>
          <a:xfrm>
            <a:off x="14152312" y="2982583"/>
            <a:ext cx="2881511" cy="2425350"/>
            <a:chOff x="0" y="0"/>
            <a:chExt cx="3842015" cy="3233799"/>
          </a:xfrm>
        </p:grpSpPr>
        <p:sp>
          <p:nvSpPr>
            <p:cNvPr id="13" name="Freeform 13"/>
            <p:cNvSpPr/>
            <p:nvPr/>
          </p:nvSpPr>
          <p:spPr>
            <a:xfrm>
              <a:off x="0" y="0"/>
              <a:ext cx="3842015" cy="3233799"/>
            </a:xfrm>
            <a:custGeom>
              <a:avLst/>
              <a:gdLst/>
              <a:ahLst/>
              <a:cxnLst/>
              <a:rect l="l" t="t" r="r" b="b"/>
              <a:pathLst>
                <a:path w="3842015" h="3233799">
                  <a:moveTo>
                    <a:pt x="0" y="0"/>
                  </a:moveTo>
                  <a:lnTo>
                    <a:pt x="3842015" y="0"/>
                  </a:lnTo>
                  <a:lnTo>
                    <a:pt x="3842015" y="3233799"/>
                  </a:lnTo>
                  <a:lnTo>
                    <a:pt x="0" y="3233799"/>
                  </a:lnTo>
                  <a:lnTo>
                    <a:pt x="0" y="0"/>
                  </a:lnTo>
                  <a:close/>
                </a:path>
              </a:pathLst>
            </a:custGeom>
            <a:blipFill>
              <a:blip r:embed="rId9">
                <a:extLst>
                  <a:ext uri="{96DAC541-7B7A-43D3-8B79-37D633B846F1}">
                    <asvg:svgBlip xmlns:asvg="http://schemas.microsoft.com/office/drawing/2016/SVG/main" r:embed="rId10"/>
                  </a:ext>
                </a:extLst>
              </a:blip>
              <a:stretch>
                <a:fillRect t="-2052" b="-2052"/>
              </a:stretch>
            </a:blipFill>
          </p:spPr>
          <p:txBody>
            <a:bodyPr/>
            <a:lstStyle/>
            <a:p>
              <a:endParaRPr lang="nl-NL"/>
            </a:p>
          </p:txBody>
        </p:sp>
        <p:sp>
          <p:nvSpPr>
            <p:cNvPr id="14" name="TextBox 14"/>
            <p:cNvSpPr txBox="1"/>
            <p:nvPr/>
          </p:nvSpPr>
          <p:spPr>
            <a:xfrm>
              <a:off x="0" y="378001"/>
              <a:ext cx="3842015" cy="1769533"/>
            </a:xfrm>
            <a:prstGeom prst="rect">
              <a:avLst/>
            </a:prstGeom>
          </p:spPr>
          <p:txBody>
            <a:bodyPr lIns="0" tIns="0" rIns="0" bIns="0" rtlCol="0" anchor="t">
              <a:spAutoFit/>
            </a:bodyPr>
            <a:lstStyle/>
            <a:p>
              <a:pPr algn="ctr">
                <a:lnSpc>
                  <a:spcPts val="5000"/>
                </a:lnSpc>
              </a:pPr>
              <a:r>
                <a:rPr lang="en-US" sz="5000">
                  <a:solidFill>
                    <a:srgbClr val="000000"/>
                  </a:solidFill>
                  <a:latin typeface="Antic Bold"/>
                </a:rPr>
                <a:t>You are here</a:t>
              </a:r>
            </a:p>
          </p:txBody>
        </p:sp>
      </p:grpSp>
      <p:sp>
        <p:nvSpPr>
          <p:cNvPr id="15" name="Freeform 15"/>
          <p:cNvSpPr/>
          <p:nvPr/>
        </p:nvSpPr>
        <p:spPr>
          <a:xfrm rot="5790298" flipH="1">
            <a:off x="15316419" y="6887781"/>
            <a:ext cx="4658070" cy="4741038"/>
          </a:xfrm>
          <a:custGeom>
            <a:avLst/>
            <a:gdLst/>
            <a:ahLst/>
            <a:cxnLst/>
            <a:rect l="l" t="t" r="r" b="b"/>
            <a:pathLst>
              <a:path w="4658070" h="4741038">
                <a:moveTo>
                  <a:pt x="4658070" y="0"/>
                </a:moveTo>
                <a:lnTo>
                  <a:pt x="0" y="0"/>
                </a:lnTo>
                <a:lnTo>
                  <a:pt x="0" y="4741038"/>
                </a:lnTo>
                <a:lnTo>
                  <a:pt x="4658070" y="4741038"/>
                </a:lnTo>
                <a:lnTo>
                  <a:pt x="465807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nl-NL"/>
          </a:p>
        </p:txBody>
      </p:sp>
    </p:spTree>
    <p:extLst>
      <p:ext uri="{BB962C8B-B14F-4D97-AF65-F5344CB8AC3E}">
        <p14:creationId xmlns:p14="http://schemas.microsoft.com/office/powerpoint/2010/main" val="67128955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txBody>
          <a:bodyPr/>
          <a:lstStyle/>
          <a:p>
            <a:endParaRPr lang="nl-NL"/>
          </a:p>
        </p:txBody>
      </p:sp>
      <p:grpSp>
        <p:nvGrpSpPr>
          <p:cNvPr id="3" name="Group 3"/>
          <p:cNvGrpSpPr/>
          <p:nvPr/>
        </p:nvGrpSpPr>
        <p:grpSpPr>
          <a:xfrm>
            <a:off x="642546" y="682061"/>
            <a:ext cx="17002907" cy="1800486"/>
            <a:chOff x="0" y="0"/>
            <a:chExt cx="4478132" cy="474202"/>
          </a:xfrm>
        </p:grpSpPr>
        <p:sp>
          <p:nvSpPr>
            <p:cNvPr id="4" name="Freeform 4"/>
            <p:cNvSpPr/>
            <p:nvPr/>
          </p:nvSpPr>
          <p:spPr>
            <a:xfrm>
              <a:off x="0" y="0"/>
              <a:ext cx="4478132" cy="474202"/>
            </a:xfrm>
            <a:custGeom>
              <a:avLst/>
              <a:gdLst/>
              <a:ahLst/>
              <a:cxnLst/>
              <a:rect l="l" t="t" r="r" b="b"/>
              <a:pathLst>
                <a:path w="4478132" h="474202">
                  <a:moveTo>
                    <a:pt x="4478132" y="0"/>
                  </a:moveTo>
                  <a:lnTo>
                    <a:pt x="0" y="0"/>
                  </a:lnTo>
                  <a:lnTo>
                    <a:pt x="101600" y="237101"/>
                  </a:lnTo>
                  <a:lnTo>
                    <a:pt x="0" y="474202"/>
                  </a:lnTo>
                  <a:lnTo>
                    <a:pt x="4478132" y="474202"/>
                  </a:lnTo>
                  <a:lnTo>
                    <a:pt x="4376532" y="237101"/>
                  </a:lnTo>
                  <a:lnTo>
                    <a:pt x="4478132" y="0"/>
                  </a:lnTo>
                  <a:close/>
                </a:path>
              </a:pathLst>
            </a:custGeom>
            <a:solidFill>
              <a:srgbClr val="3D4984"/>
            </a:solidFill>
          </p:spPr>
          <p:txBody>
            <a:bodyPr/>
            <a:lstStyle/>
            <a:p>
              <a:endParaRPr lang="nl-NL"/>
            </a:p>
          </p:txBody>
        </p:sp>
        <p:sp>
          <p:nvSpPr>
            <p:cNvPr id="5" name="TextBox 5"/>
            <p:cNvSpPr txBox="1"/>
            <p:nvPr/>
          </p:nvSpPr>
          <p:spPr>
            <a:xfrm>
              <a:off x="88900" y="-38100"/>
              <a:ext cx="4300332" cy="512302"/>
            </a:xfrm>
            <a:prstGeom prst="rect">
              <a:avLst/>
            </a:prstGeom>
          </p:spPr>
          <p:txBody>
            <a:bodyPr lIns="50800" tIns="50800" rIns="50800" bIns="50800" rtlCol="0" anchor="ctr"/>
            <a:lstStyle/>
            <a:p>
              <a:pPr algn="ctr">
                <a:lnSpc>
                  <a:spcPts val="2748"/>
                </a:lnSpc>
              </a:pPr>
              <a:endParaRPr/>
            </a:p>
          </p:txBody>
        </p:sp>
      </p:grpSp>
      <p:grpSp>
        <p:nvGrpSpPr>
          <p:cNvPr id="6" name="Group 6"/>
          <p:cNvGrpSpPr/>
          <p:nvPr/>
        </p:nvGrpSpPr>
        <p:grpSpPr>
          <a:xfrm>
            <a:off x="11520707" y="4847137"/>
            <a:ext cx="2947885" cy="4158997"/>
            <a:chOff x="0" y="0"/>
            <a:chExt cx="3930514" cy="5545329"/>
          </a:xfrm>
        </p:grpSpPr>
        <p:sp>
          <p:nvSpPr>
            <p:cNvPr id="7" name="Freeform 7"/>
            <p:cNvSpPr/>
            <p:nvPr/>
          </p:nvSpPr>
          <p:spPr>
            <a:xfrm>
              <a:off x="0" y="0"/>
              <a:ext cx="3521319" cy="5455564"/>
            </a:xfrm>
            <a:custGeom>
              <a:avLst/>
              <a:gdLst/>
              <a:ahLst/>
              <a:cxnLst/>
              <a:rect l="l" t="t" r="r" b="b"/>
              <a:pathLst>
                <a:path w="3521319" h="5455564">
                  <a:moveTo>
                    <a:pt x="0" y="0"/>
                  </a:moveTo>
                  <a:lnTo>
                    <a:pt x="3521319" y="0"/>
                  </a:lnTo>
                  <a:lnTo>
                    <a:pt x="3521319" y="5455564"/>
                  </a:lnTo>
                  <a:lnTo>
                    <a:pt x="0" y="545556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nl-NL"/>
            </a:p>
          </p:txBody>
        </p:sp>
        <p:sp>
          <p:nvSpPr>
            <p:cNvPr id="8" name="Freeform 8"/>
            <p:cNvSpPr/>
            <p:nvPr/>
          </p:nvSpPr>
          <p:spPr>
            <a:xfrm>
              <a:off x="409195" y="89765"/>
              <a:ext cx="3521319" cy="5455564"/>
            </a:xfrm>
            <a:custGeom>
              <a:avLst/>
              <a:gdLst/>
              <a:ahLst/>
              <a:cxnLst/>
              <a:rect l="l" t="t" r="r" b="b"/>
              <a:pathLst>
                <a:path w="3521319" h="5455564">
                  <a:moveTo>
                    <a:pt x="0" y="0"/>
                  </a:moveTo>
                  <a:lnTo>
                    <a:pt x="3521319" y="0"/>
                  </a:lnTo>
                  <a:lnTo>
                    <a:pt x="3521319" y="5455564"/>
                  </a:lnTo>
                  <a:lnTo>
                    <a:pt x="0" y="545556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nl-NL"/>
            </a:p>
          </p:txBody>
        </p:sp>
      </p:grpSp>
      <p:sp>
        <p:nvSpPr>
          <p:cNvPr id="9" name="TextBox 9"/>
          <p:cNvSpPr txBox="1"/>
          <p:nvPr/>
        </p:nvSpPr>
        <p:spPr>
          <a:xfrm>
            <a:off x="1028700" y="733425"/>
            <a:ext cx="16230600" cy="1583254"/>
          </a:xfrm>
          <a:prstGeom prst="rect">
            <a:avLst/>
          </a:prstGeom>
        </p:spPr>
        <p:txBody>
          <a:bodyPr lIns="0" tIns="0" rIns="0" bIns="0" rtlCol="0" anchor="t">
            <a:spAutoFit/>
          </a:bodyPr>
          <a:lstStyle/>
          <a:p>
            <a:pPr algn="ctr">
              <a:lnSpc>
                <a:spcPts val="13999"/>
              </a:lnSpc>
            </a:pPr>
            <a:r>
              <a:rPr lang="en-US" sz="9999" dirty="0">
                <a:solidFill>
                  <a:srgbClr val="FFFFFF"/>
                </a:solidFill>
                <a:latin typeface="Scripter"/>
              </a:rPr>
              <a:t>Wat </a:t>
            </a:r>
            <a:r>
              <a:rPr lang="en-US" sz="9999" dirty="0" err="1">
                <a:solidFill>
                  <a:srgbClr val="FFFFFF"/>
                </a:solidFill>
                <a:latin typeface="Scripter"/>
              </a:rPr>
              <a:t>weet</a:t>
            </a:r>
            <a:r>
              <a:rPr lang="en-US" sz="9999" dirty="0">
                <a:solidFill>
                  <a:srgbClr val="FFFFFF"/>
                </a:solidFill>
                <a:latin typeface="Scripter"/>
              </a:rPr>
              <a:t> je al?</a:t>
            </a:r>
          </a:p>
        </p:txBody>
      </p:sp>
      <p:sp>
        <p:nvSpPr>
          <p:cNvPr id="10" name="Freeform 10"/>
          <p:cNvSpPr/>
          <p:nvPr/>
        </p:nvSpPr>
        <p:spPr>
          <a:xfrm rot="-5400000">
            <a:off x="2155070" y="2417502"/>
            <a:ext cx="5565686" cy="7974166"/>
          </a:xfrm>
          <a:custGeom>
            <a:avLst/>
            <a:gdLst/>
            <a:ahLst/>
            <a:cxnLst/>
            <a:rect l="l" t="t" r="r" b="b"/>
            <a:pathLst>
              <a:path w="5565686" h="7974166">
                <a:moveTo>
                  <a:pt x="0" y="0"/>
                </a:moveTo>
                <a:lnTo>
                  <a:pt x="5565686" y="0"/>
                </a:lnTo>
                <a:lnTo>
                  <a:pt x="5565686" y="7974167"/>
                </a:lnTo>
                <a:lnTo>
                  <a:pt x="0" y="7974167"/>
                </a:lnTo>
                <a:lnTo>
                  <a:pt x="0" y="0"/>
                </a:lnTo>
                <a:close/>
              </a:path>
            </a:pathLst>
          </a:custGeom>
          <a:blipFill>
            <a:blip r:embed="rId8">
              <a:extLst>
                <a:ext uri="{96DAC541-7B7A-43D3-8B79-37D633B846F1}">
                  <asvg:svgBlip xmlns:asvg="http://schemas.microsoft.com/office/drawing/2016/SVG/main" r:embed="rId9"/>
                </a:ext>
              </a:extLst>
            </a:blip>
            <a:stretch>
              <a:fillRect l="-519" r="-519"/>
            </a:stretch>
          </a:blipFill>
        </p:spPr>
        <p:txBody>
          <a:bodyPr/>
          <a:lstStyle/>
          <a:p>
            <a:endParaRPr lang="nl-NL"/>
          </a:p>
        </p:txBody>
      </p:sp>
      <p:sp>
        <p:nvSpPr>
          <p:cNvPr id="11" name="TextBox 11"/>
          <p:cNvSpPr txBox="1"/>
          <p:nvPr/>
        </p:nvSpPr>
        <p:spPr>
          <a:xfrm>
            <a:off x="1919957" y="4139223"/>
            <a:ext cx="6377644" cy="4406719"/>
          </a:xfrm>
          <a:prstGeom prst="rect">
            <a:avLst/>
          </a:prstGeom>
        </p:spPr>
        <p:txBody>
          <a:bodyPr lIns="0" tIns="0" rIns="0" bIns="0" rtlCol="0" anchor="t">
            <a:spAutoFit/>
          </a:bodyPr>
          <a:lstStyle/>
          <a:p>
            <a:pPr algn="ctr">
              <a:lnSpc>
                <a:spcPts val="7000"/>
              </a:lnSpc>
            </a:pPr>
            <a:r>
              <a:rPr lang="en-US" sz="5000" dirty="0">
                <a:solidFill>
                  <a:srgbClr val="000000"/>
                </a:solidFill>
                <a:latin typeface="Antic Bold"/>
              </a:rPr>
              <a:t>Maak </a:t>
            </a:r>
            <a:r>
              <a:rPr lang="en-US" sz="5000" dirty="0" err="1">
                <a:solidFill>
                  <a:srgbClr val="000000"/>
                </a:solidFill>
                <a:latin typeface="Antic Bold"/>
              </a:rPr>
              <a:t>een</a:t>
            </a:r>
            <a:r>
              <a:rPr lang="en-US" sz="5000" dirty="0">
                <a:solidFill>
                  <a:srgbClr val="000000"/>
                </a:solidFill>
                <a:latin typeface="Antic Bold"/>
              </a:rPr>
              <a:t> </a:t>
            </a:r>
            <a:r>
              <a:rPr lang="en-US" sz="5000" dirty="0" err="1">
                <a:solidFill>
                  <a:srgbClr val="000000"/>
                </a:solidFill>
                <a:latin typeface="Antic Bold"/>
              </a:rPr>
              <a:t>lijstje</a:t>
            </a:r>
            <a:r>
              <a:rPr lang="en-US" sz="5000" dirty="0">
                <a:solidFill>
                  <a:srgbClr val="000000"/>
                </a:solidFill>
                <a:latin typeface="Antic Bold"/>
              </a:rPr>
              <a:t> met </a:t>
            </a:r>
            <a:r>
              <a:rPr lang="en-US" sz="5000" dirty="0" err="1">
                <a:solidFill>
                  <a:srgbClr val="000000"/>
                </a:solidFill>
                <a:latin typeface="Antic Bold"/>
              </a:rPr>
              <a:t>feestdagen</a:t>
            </a:r>
            <a:r>
              <a:rPr lang="en-US" sz="5000" dirty="0">
                <a:solidFill>
                  <a:srgbClr val="000000"/>
                </a:solidFill>
                <a:latin typeface="Antic Bold"/>
              </a:rPr>
              <a:t> die </a:t>
            </a:r>
            <a:r>
              <a:rPr lang="en-US" sz="5000" dirty="0" err="1">
                <a:solidFill>
                  <a:srgbClr val="000000"/>
                </a:solidFill>
                <a:latin typeface="Antic Bold"/>
              </a:rPr>
              <a:t>jij</a:t>
            </a:r>
            <a:r>
              <a:rPr lang="en-US" sz="5000" dirty="0">
                <a:solidFill>
                  <a:srgbClr val="000000"/>
                </a:solidFill>
                <a:latin typeface="Antic Bold"/>
              </a:rPr>
              <a:t> </a:t>
            </a:r>
            <a:r>
              <a:rPr lang="en-US" sz="5000" dirty="0" err="1">
                <a:solidFill>
                  <a:srgbClr val="000000"/>
                </a:solidFill>
                <a:latin typeface="Antic Bold"/>
              </a:rPr>
              <a:t>viert</a:t>
            </a:r>
            <a:r>
              <a:rPr lang="en-US" sz="5000" dirty="0">
                <a:solidFill>
                  <a:srgbClr val="000000"/>
                </a:solidFill>
                <a:latin typeface="Antic Bold"/>
              </a:rPr>
              <a:t> </a:t>
            </a:r>
          </a:p>
          <a:p>
            <a:pPr algn="ctr">
              <a:lnSpc>
                <a:spcPts val="7000"/>
              </a:lnSpc>
            </a:pPr>
            <a:endParaRPr lang="en-US" sz="3200" dirty="0">
              <a:solidFill>
                <a:srgbClr val="000000"/>
              </a:solidFill>
              <a:latin typeface="Antic Bold"/>
            </a:endParaRPr>
          </a:p>
          <a:p>
            <a:pPr algn="ctr">
              <a:lnSpc>
                <a:spcPts val="7000"/>
              </a:lnSpc>
            </a:pPr>
            <a:r>
              <a:rPr lang="en-US" sz="3200" dirty="0">
                <a:solidFill>
                  <a:srgbClr val="000000"/>
                </a:solidFill>
                <a:latin typeface="Antic Bold"/>
              </a:rPr>
              <a:t>Let op; </a:t>
            </a:r>
            <a:r>
              <a:rPr lang="en-US" sz="3200" dirty="0" err="1">
                <a:solidFill>
                  <a:srgbClr val="000000"/>
                </a:solidFill>
                <a:latin typeface="Antic Bold"/>
              </a:rPr>
              <a:t>alleen</a:t>
            </a:r>
            <a:r>
              <a:rPr lang="en-US" sz="3200" dirty="0">
                <a:solidFill>
                  <a:srgbClr val="000000"/>
                </a:solidFill>
                <a:latin typeface="Antic Bold"/>
              </a:rPr>
              <a:t> </a:t>
            </a:r>
            <a:r>
              <a:rPr lang="en-US" sz="3200" dirty="0" err="1">
                <a:solidFill>
                  <a:srgbClr val="000000"/>
                </a:solidFill>
                <a:latin typeface="Antic Bold"/>
              </a:rPr>
              <a:t>feestdagen</a:t>
            </a:r>
            <a:r>
              <a:rPr lang="en-US" sz="3200" dirty="0">
                <a:solidFill>
                  <a:srgbClr val="000000"/>
                </a:solidFill>
                <a:latin typeface="Antic Bold"/>
              </a:rPr>
              <a:t> die je </a:t>
            </a:r>
            <a:r>
              <a:rPr lang="en-US" sz="3200" dirty="0" err="1">
                <a:solidFill>
                  <a:srgbClr val="000000"/>
                </a:solidFill>
                <a:latin typeface="Antic Bold"/>
              </a:rPr>
              <a:t>daadwerkelijk</a:t>
            </a:r>
            <a:r>
              <a:rPr lang="en-US" sz="3200" dirty="0">
                <a:solidFill>
                  <a:srgbClr val="000000"/>
                </a:solidFill>
                <a:latin typeface="Antic Bold"/>
              </a:rPr>
              <a:t> </a:t>
            </a:r>
            <a:r>
              <a:rPr lang="en-US" sz="3200" dirty="0" err="1">
                <a:solidFill>
                  <a:srgbClr val="000000"/>
                </a:solidFill>
                <a:latin typeface="Antic Bold"/>
              </a:rPr>
              <a:t>viert</a:t>
            </a:r>
            <a:r>
              <a:rPr lang="en-US" sz="3200" dirty="0">
                <a:solidFill>
                  <a:srgbClr val="000000"/>
                </a:solidFill>
                <a:latin typeface="Antic Bold"/>
              </a:rPr>
              <a:t>.</a:t>
            </a:r>
          </a:p>
        </p:txBody>
      </p:sp>
      <p:grpSp>
        <p:nvGrpSpPr>
          <p:cNvPr id="12" name="Group 12"/>
          <p:cNvGrpSpPr/>
          <p:nvPr/>
        </p:nvGrpSpPr>
        <p:grpSpPr>
          <a:xfrm>
            <a:off x="14152312" y="2982583"/>
            <a:ext cx="2881511" cy="2425350"/>
            <a:chOff x="0" y="0"/>
            <a:chExt cx="3842015" cy="3233799"/>
          </a:xfrm>
        </p:grpSpPr>
        <p:sp>
          <p:nvSpPr>
            <p:cNvPr id="13" name="Freeform 13"/>
            <p:cNvSpPr/>
            <p:nvPr/>
          </p:nvSpPr>
          <p:spPr>
            <a:xfrm>
              <a:off x="0" y="0"/>
              <a:ext cx="3842015" cy="3233799"/>
            </a:xfrm>
            <a:custGeom>
              <a:avLst/>
              <a:gdLst/>
              <a:ahLst/>
              <a:cxnLst/>
              <a:rect l="l" t="t" r="r" b="b"/>
              <a:pathLst>
                <a:path w="3842015" h="3233799">
                  <a:moveTo>
                    <a:pt x="0" y="0"/>
                  </a:moveTo>
                  <a:lnTo>
                    <a:pt x="3842015" y="0"/>
                  </a:lnTo>
                  <a:lnTo>
                    <a:pt x="3842015" y="3233799"/>
                  </a:lnTo>
                  <a:lnTo>
                    <a:pt x="0" y="3233799"/>
                  </a:lnTo>
                  <a:lnTo>
                    <a:pt x="0" y="0"/>
                  </a:lnTo>
                  <a:close/>
                </a:path>
              </a:pathLst>
            </a:custGeom>
            <a:blipFill>
              <a:blip r:embed="rId10">
                <a:extLst>
                  <a:ext uri="{96DAC541-7B7A-43D3-8B79-37D633B846F1}">
                    <asvg:svgBlip xmlns:asvg="http://schemas.microsoft.com/office/drawing/2016/SVG/main" r:embed="rId11"/>
                  </a:ext>
                </a:extLst>
              </a:blip>
              <a:stretch>
                <a:fillRect t="-2052" b="-2052"/>
              </a:stretch>
            </a:blipFill>
          </p:spPr>
          <p:txBody>
            <a:bodyPr/>
            <a:lstStyle/>
            <a:p>
              <a:endParaRPr lang="nl-NL"/>
            </a:p>
          </p:txBody>
        </p:sp>
        <p:sp>
          <p:nvSpPr>
            <p:cNvPr id="14" name="TextBox 14"/>
            <p:cNvSpPr txBox="1"/>
            <p:nvPr/>
          </p:nvSpPr>
          <p:spPr>
            <a:xfrm>
              <a:off x="0" y="378001"/>
              <a:ext cx="3842015" cy="1769533"/>
            </a:xfrm>
            <a:prstGeom prst="rect">
              <a:avLst/>
            </a:prstGeom>
          </p:spPr>
          <p:txBody>
            <a:bodyPr lIns="0" tIns="0" rIns="0" bIns="0" rtlCol="0" anchor="t">
              <a:spAutoFit/>
            </a:bodyPr>
            <a:lstStyle/>
            <a:p>
              <a:pPr algn="ctr">
                <a:lnSpc>
                  <a:spcPts val="5000"/>
                </a:lnSpc>
              </a:pPr>
              <a:r>
                <a:rPr lang="en-US" sz="5000">
                  <a:solidFill>
                    <a:srgbClr val="000000"/>
                  </a:solidFill>
                  <a:latin typeface="Antic Bold"/>
                </a:rPr>
                <a:t>You are here</a:t>
              </a:r>
            </a:p>
          </p:txBody>
        </p:sp>
      </p:grpSp>
      <p:sp>
        <p:nvSpPr>
          <p:cNvPr id="15" name="Freeform 15"/>
          <p:cNvSpPr/>
          <p:nvPr/>
        </p:nvSpPr>
        <p:spPr>
          <a:xfrm rot="5790298" flipH="1">
            <a:off x="15316419" y="6887781"/>
            <a:ext cx="4658070" cy="4741038"/>
          </a:xfrm>
          <a:custGeom>
            <a:avLst/>
            <a:gdLst/>
            <a:ahLst/>
            <a:cxnLst/>
            <a:rect l="l" t="t" r="r" b="b"/>
            <a:pathLst>
              <a:path w="4658070" h="4741038">
                <a:moveTo>
                  <a:pt x="4658070" y="0"/>
                </a:moveTo>
                <a:lnTo>
                  <a:pt x="0" y="0"/>
                </a:lnTo>
                <a:lnTo>
                  <a:pt x="0" y="4741038"/>
                </a:lnTo>
                <a:lnTo>
                  <a:pt x="4658070" y="4741038"/>
                </a:lnTo>
                <a:lnTo>
                  <a:pt x="465807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nl-NL"/>
          </a:p>
        </p:txBody>
      </p:sp>
      <p:sp>
        <p:nvSpPr>
          <p:cNvPr id="16" name="Freeform 7">
            <a:extLst>
              <a:ext uri="{FF2B5EF4-FFF2-40B4-BE49-F238E27FC236}">
                <a16:creationId xmlns:a16="http://schemas.microsoft.com/office/drawing/2014/main" id="{0A03848A-02C0-DD13-3258-AFC000BE64A1}"/>
              </a:ext>
            </a:extLst>
          </p:cNvPr>
          <p:cNvSpPr/>
          <p:nvPr/>
        </p:nvSpPr>
        <p:spPr>
          <a:xfrm>
            <a:off x="15774408" y="1030101"/>
            <a:ext cx="1102442" cy="1104406"/>
          </a:xfrm>
          <a:custGeom>
            <a:avLst/>
            <a:gdLst/>
            <a:ahLst/>
            <a:cxnLst/>
            <a:rect l="l" t="t" r="r" b="b"/>
            <a:pathLst>
              <a:path w="4618371" h="5070068">
                <a:moveTo>
                  <a:pt x="0" y="0"/>
                </a:moveTo>
                <a:lnTo>
                  <a:pt x="4618371" y="0"/>
                </a:lnTo>
                <a:lnTo>
                  <a:pt x="4618371" y="5070068"/>
                </a:lnTo>
                <a:lnTo>
                  <a:pt x="0" y="5070068"/>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nl-NL"/>
          </a:p>
        </p:txBody>
      </p:sp>
      <p:pic>
        <p:nvPicPr>
          <p:cNvPr id="12290" name="Picture 2" descr="Maak een afbeelding met blije poppertjes, die divers zijn in afkomst die samen feest vieren met hoedjes ballonnen en confetti">
            <a:extLst>
              <a:ext uri="{FF2B5EF4-FFF2-40B4-BE49-F238E27FC236}">
                <a16:creationId xmlns:a16="http://schemas.microsoft.com/office/drawing/2014/main" id="{011057E7-E996-1CD0-8E29-4BEF0C73FE40}"/>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0128249" y="2796838"/>
            <a:ext cx="7517204" cy="723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003471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76200" y="-25908"/>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txBody>
          <a:bodyPr/>
          <a:lstStyle/>
          <a:p>
            <a:endParaRPr lang="nl-NL"/>
          </a:p>
        </p:txBody>
      </p:sp>
      <p:sp>
        <p:nvSpPr>
          <p:cNvPr id="3" name="Freeform 3"/>
          <p:cNvSpPr/>
          <p:nvPr/>
        </p:nvSpPr>
        <p:spPr>
          <a:xfrm rot="-2104014">
            <a:off x="1119125" y="1172488"/>
            <a:ext cx="4862142" cy="4296366"/>
          </a:xfrm>
          <a:custGeom>
            <a:avLst/>
            <a:gdLst/>
            <a:ahLst/>
            <a:cxnLst/>
            <a:rect l="l" t="t" r="r" b="b"/>
            <a:pathLst>
              <a:path w="4862142" h="4296366">
                <a:moveTo>
                  <a:pt x="0" y="0"/>
                </a:moveTo>
                <a:lnTo>
                  <a:pt x="4862142" y="0"/>
                </a:lnTo>
                <a:lnTo>
                  <a:pt x="4862142" y="4296365"/>
                </a:lnTo>
                <a:lnTo>
                  <a:pt x="0" y="429636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nl-NL"/>
          </a:p>
        </p:txBody>
      </p:sp>
      <p:grpSp>
        <p:nvGrpSpPr>
          <p:cNvPr id="4" name="Group 4"/>
          <p:cNvGrpSpPr/>
          <p:nvPr/>
        </p:nvGrpSpPr>
        <p:grpSpPr>
          <a:xfrm>
            <a:off x="181737" y="111673"/>
            <a:ext cx="17953863" cy="10009634"/>
            <a:chOff x="0" y="0"/>
            <a:chExt cx="18054002" cy="10307532"/>
          </a:xfrm>
        </p:grpSpPr>
        <p:grpSp>
          <p:nvGrpSpPr>
            <p:cNvPr id="5" name="Group 5"/>
            <p:cNvGrpSpPr/>
            <p:nvPr/>
          </p:nvGrpSpPr>
          <p:grpSpPr>
            <a:xfrm rot="-208414">
              <a:off x="259418" y="516605"/>
              <a:ext cx="17328616" cy="9088764"/>
              <a:chOff x="0" y="0"/>
              <a:chExt cx="3077638" cy="1614204"/>
            </a:xfrm>
          </p:grpSpPr>
          <p:sp>
            <p:nvSpPr>
              <p:cNvPr id="6" name="Freeform 6"/>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7" name="TextBox 7"/>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rot="191834">
              <a:off x="485416" y="742603"/>
              <a:ext cx="17328616" cy="9088764"/>
              <a:chOff x="0" y="0"/>
              <a:chExt cx="3077638" cy="1614204"/>
            </a:xfrm>
          </p:grpSpPr>
          <p:sp>
            <p:nvSpPr>
              <p:cNvPr id="9" name="Freeform 9"/>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0" name="TextBox 10"/>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rot="-66823">
              <a:off x="485416" y="742603"/>
              <a:ext cx="17328616" cy="9088764"/>
              <a:chOff x="0" y="0"/>
              <a:chExt cx="3077638" cy="1614204"/>
            </a:xfrm>
          </p:grpSpPr>
          <p:sp>
            <p:nvSpPr>
              <p:cNvPr id="12" name="Freeform 12"/>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3" name="TextBox 13"/>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485416" y="742603"/>
              <a:ext cx="17328616" cy="9088764"/>
              <a:chOff x="0" y="0"/>
              <a:chExt cx="3077638" cy="1614204"/>
            </a:xfrm>
          </p:grpSpPr>
          <p:sp>
            <p:nvSpPr>
              <p:cNvPr id="15" name="Freeform 15"/>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6" name="TextBox 16"/>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sp>
        <p:nvSpPr>
          <p:cNvPr id="17" name="Freeform 17"/>
          <p:cNvSpPr/>
          <p:nvPr/>
        </p:nvSpPr>
        <p:spPr>
          <a:xfrm rot="8444248" flipH="1">
            <a:off x="14085315" y="6502797"/>
            <a:ext cx="3477159" cy="4586181"/>
          </a:xfrm>
          <a:custGeom>
            <a:avLst/>
            <a:gdLst/>
            <a:ahLst/>
            <a:cxnLst/>
            <a:rect l="l" t="t" r="r" b="b"/>
            <a:pathLst>
              <a:path w="3477159" h="4586181">
                <a:moveTo>
                  <a:pt x="3477159" y="0"/>
                </a:moveTo>
                <a:lnTo>
                  <a:pt x="0" y="0"/>
                </a:lnTo>
                <a:lnTo>
                  <a:pt x="0" y="4586181"/>
                </a:lnTo>
                <a:lnTo>
                  <a:pt x="3477159" y="4586181"/>
                </a:lnTo>
                <a:lnTo>
                  <a:pt x="3477159"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nl-NL"/>
          </a:p>
        </p:txBody>
      </p:sp>
      <p:sp>
        <p:nvSpPr>
          <p:cNvPr id="23" name="TextBox 23"/>
          <p:cNvSpPr txBox="1"/>
          <p:nvPr/>
        </p:nvSpPr>
        <p:spPr>
          <a:xfrm>
            <a:off x="1519345" y="1524970"/>
            <a:ext cx="11904711" cy="1187441"/>
          </a:xfrm>
          <a:prstGeom prst="rect">
            <a:avLst/>
          </a:prstGeom>
        </p:spPr>
        <p:txBody>
          <a:bodyPr lIns="0" tIns="0" rIns="0" bIns="0" rtlCol="0" anchor="t">
            <a:spAutoFit/>
          </a:bodyPr>
          <a:lstStyle/>
          <a:p>
            <a:pPr algn="ctr">
              <a:lnSpc>
                <a:spcPts val="10500"/>
              </a:lnSpc>
            </a:pPr>
            <a:r>
              <a:rPr lang="en-US" sz="7500" dirty="0" err="1">
                <a:solidFill>
                  <a:srgbClr val="000000"/>
                </a:solidFill>
                <a:latin typeface="Scripter"/>
              </a:rPr>
              <a:t>Opdracht</a:t>
            </a:r>
            <a:r>
              <a:rPr lang="en-US" sz="7500" dirty="0">
                <a:solidFill>
                  <a:srgbClr val="000000"/>
                </a:solidFill>
                <a:latin typeface="Scripter"/>
              </a:rPr>
              <a:t> </a:t>
            </a:r>
            <a:r>
              <a:rPr lang="en-US" sz="7500" dirty="0" err="1">
                <a:solidFill>
                  <a:srgbClr val="000000"/>
                </a:solidFill>
                <a:latin typeface="Scripter"/>
              </a:rPr>
              <a:t>favoriete</a:t>
            </a:r>
            <a:r>
              <a:rPr lang="en-US" sz="7500" dirty="0">
                <a:solidFill>
                  <a:srgbClr val="000000"/>
                </a:solidFill>
                <a:latin typeface="Scripter"/>
              </a:rPr>
              <a:t> </a:t>
            </a:r>
            <a:r>
              <a:rPr lang="en-US" sz="7500" dirty="0" err="1">
                <a:solidFill>
                  <a:srgbClr val="000000"/>
                </a:solidFill>
                <a:latin typeface="Scripter"/>
              </a:rPr>
              <a:t>feestdag</a:t>
            </a:r>
            <a:endParaRPr lang="en-US" sz="7500" dirty="0">
              <a:solidFill>
                <a:srgbClr val="000000"/>
              </a:solidFill>
              <a:latin typeface="Scripter"/>
            </a:endParaRPr>
          </a:p>
        </p:txBody>
      </p:sp>
      <p:sp>
        <p:nvSpPr>
          <p:cNvPr id="24" name="Freeform 7">
            <a:extLst>
              <a:ext uri="{FF2B5EF4-FFF2-40B4-BE49-F238E27FC236}">
                <a16:creationId xmlns:a16="http://schemas.microsoft.com/office/drawing/2014/main" id="{1E9C46F9-7E37-F2B1-3AEF-AC73010BB1CA}"/>
              </a:ext>
            </a:extLst>
          </p:cNvPr>
          <p:cNvSpPr/>
          <p:nvPr/>
        </p:nvSpPr>
        <p:spPr>
          <a:xfrm>
            <a:off x="15468600" y="1572418"/>
            <a:ext cx="1102442" cy="1104406"/>
          </a:xfrm>
          <a:custGeom>
            <a:avLst/>
            <a:gdLst/>
            <a:ahLst/>
            <a:cxnLst/>
            <a:rect l="l" t="t" r="r" b="b"/>
            <a:pathLst>
              <a:path w="4618371" h="5070068">
                <a:moveTo>
                  <a:pt x="0" y="0"/>
                </a:moveTo>
                <a:lnTo>
                  <a:pt x="4618371" y="0"/>
                </a:lnTo>
                <a:lnTo>
                  <a:pt x="4618371" y="5070068"/>
                </a:lnTo>
                <a:lnTo>
                  <a:pt x="0" y="5070068"/>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nl-NL"/>
          </a:p>
        </p:txBody>
      </p:sp>
      <p:grpSp>
        <p:nvGrpSpPr>
          <p:cNvPr id="26" name="Group 3">
            <a:extLst>
              <a:ext uri="{FF2B5EF4-FFF2-40B4-BE49-F238E27FC236}">
                <a16:creationId xmlns:a16="http://schemas.microsoft.com/office/drawing/2014/main" id="{6F43EC1C-B485-2C5F-E9DC-11D9118F865A}"/>
              </a:ext>
            </a:extLst>
          </p:cNvPr>
          <p:cNvGrpSpPr/>
          <p:nvPr/>
        </p:nvGrpSpPr>
        <p:grpSpPr>
          <a:xfrm>
            <a:off x="-101497" y="3002479"/>
            <a:ext cx="3454298" cy="1191986"/>
            <a:chOff x="0" y="0"/>
            <a:chExt cx="4478132" cy="474202"/>
          </a:xfrm>
        </p:grpSpPr>
        <p:sp>
          <p:nvSpPr>
            <p:cNvPr id="27" name="Freeform 4">
              <a:extLst>
                <a:ext uri="{FF2B5EF4-FFF2-40B4-BE49-F238E27FC236}">
                  <a16:creationId xmlns:a16="http://schemas.microsoft.com/office/drawing/2014/main" id="{47B4CCAA-425B-065D-922B-53C4FA6A9AC1}"/>
                </a:ext>
              </a:extLst>
            </p:cNvPr>
            <p:cNvSpPr/>
            <p:nvPr/>
          </p:nvSpPr>
          <p:spPr>
            <a:xfrm>
              <a:off x="0" y="0"/>
              <a:ext cx="4478132" cy="474202"/>
            </a:xfrm>
            <a:custGeom>
              <a:avLst/>
              <a:gdLst/>
              <a:ahLst/>
              <a:cxnLst/>
              <a:rect l="l" t="t" r="r" b="b"/>
              <a:pathLst>
                <a:path w="4478132" h="474202">
                  <a:moveTo>
                    <a:pt x="4478132" y="0"/>
                  </a:moveTo>
                  <a:lnTo>
                    <a:pt x="0" y="0"/>
                  </a:lnTo>
                  <a:lnTo>
                    <a:pt x="101600" y="237101"/>
                  </a:lnTo>
                  <a:lnTo>
                    <a:pt x="0" y="474202"/>
                  </a:lnTo>
                  <a:lnTo>
                    <a:pt x="4478132" y="474202"/>
                  </a:lnTo>
                  <a:lnTo>
                    <a:pt x="4376532" y="237101"/>
                  </a:lnTo>
                  <a:lnTo>
                    <a:pt x="4478132" y="0"/>
                  </a:lnTo>
                  <a:close/>
                </a:path>
              </a:pathLst>
            </a:custGeom>
            <a:solidFill>
              <a:srgbClr val="3D4984"/>
            </a:solidFill>
          </p:spPr>
          <p:txBody>
            <a:bodyPr/>
            <a:lstStyle/>
            <a:p>
              <a:endParaRPr lang="nl-NL"/>
            </a:p>
          </p:txBody>
        </p:sp>
        <p:sp>
          <p:nvSpPr>
            <p:cNvPr id="28" name="TextBox 5">
              <a:extLst>
                <a:ext uri="{FF2B5EF4-FFF2-40B4-BE49-F238E27FC236}">
                  <a16:creationId xmlns:a16="http://schemas.microsoft.com/office/drawing/2014/main" id="{E6E4F504-5DF9-1BAC-ADA1-44B85D103C4C}"/>
                </a:ext>
              </a:extLst>
            </p:cNvPr>
            <p:cNvSpPr txBox="1"/>
            <p:nvPr/>
          </p:nvSpPr>
          <p:spPr>
            <a:xfrm>
              <a:off x="88900" y="-38100"/>
              <a:ext cx="4300332" cy="512302"/>
            </a:xfrm>
            <a:prstGeom prst="rect">
              <a:avLst/>
            </a:prstGeom>
          </p:spPr>
          <p:txBody>
            <a:bodyPr lIns="50800" tIns="50800" rIns="50800" bIns="50800" rtlCol="0" anchor="ctr"/>
            <a:lstStyle/>
            <a:p>
              <a:pPr algn="ctr">
                <a:lnSpc>
                  <a:spcPts val="2748"/>
                </a:lnSpc>
              </a:pPr>
              <a:endParaRPr/>
            </a:p>
          </p:txBody>
        </p:sp>
      </p:grpSp>
      <p:grpSp>
        <p:nvGrpSpPr>
          <p:cNvPr id="29" name="Group 3">
            <a:extLst>
              <a:ext uri="{FF2B5EF4-FFF2-40B4-BE49-F238E27FC236}">
                <a16:creationId xmlns:a16="http://schemas.microsoft.com/office/drawing/2014/main" id="{938FF9EC-1AD9-C82A-3D34-B14B93D1FA4A}"/>
              </a:ext>
            </a:extLst>
          </p:cNvPr>
          <p:cNvGrpSpPr/>
          <p:nvPr/>
        </p:nvGrpSpPr>
        <p:grpSpPr>
          <a:xfrm>
            <a:off x="-118430" y="4548772"/>
            <a:ext cx="3454298" cy="1191986"/>
            <a:chOff x="0" y="0"/>
            <a:chExt cx="4478132" cy="474202"/>
          </a:xfrm>
        </p:grpSpPr>
        <p:sp>
          <p:nvSpPr>
            <p:cNvPr id="30" name="Freeform 4">
              <a:extLst>
                <a:ext uri="{FF2B5EF4-FFF2-40B4-BE49-F238E27FC236}">
                  <a16:creationId xmlns:a16="http://schemas.microsoft.com/office/drawing/2014/main" id="{076556FA-953C-1EC5-153C-ADA8997E749F}"/>
                </a:ext>
              </a:extLst>
            </p:cNvPr>
            <p:cNvSpPr/>
            <p:nvPr/>
          </p:nvSpPr>
          <p:spPr>
            <a:xfrm>
              <a:off x="0" y="0"/>
              <a:ext cx="4478132" cy="474202"/>
            </a:xfrm>
            <a:custGeom>
              <a:avLst/>
              <a:gdLst/>
              <a:ahLst/>
              <a:cxnLst/>
              <a:rect l="l" t="t" r="r" b="b"/>
              <a:pathLst>
                <a:path w="4478132" h="474202">
                  <a:moveTo>
                    <a:pt x="4478132" y="0"/>
                  </a:moveTo>
                  <a:lnTo>
                    <a:pt x="0" y="0"/>
                  </a:lnTo>
                  <a:lnTo>
                    <a:pt x="101600" y="237101"/>
                  </a:lnTo>
                  <a:lnTo>
                    <a:pt x="0" y="474202"/>
                  </a:lnTo>
                  <a:lnTo>
                    <a:pt x="4478132" y="474202"/>
                  </a:lnTo>
                  <a:lnTo>
                    <a:pt x="4376532" y="237101"/>
                  </a:lnTo>
                  <a:lnTo>
                    <a:pt x="4478132" y="0"/>
                  </a:lnTo>
                  <a:close/>
                </a:path>
              </a:pathLst>
            </a:custGeom>
            <a:solidFill>
              <a:srgbClr val="3D4984"/>
            </a:solidFill>
          </p:spPr>
          <p:txBody>
            <a:bodyPr/>
            <a:lstStyle/>
            <a:p>
              <a:endParaRPr lang="nl-NL"/>
            </a:p>
          </p:txBody>
        </p:sp>
        <p:sp>
          <p:nvSpPr>
            <p:cNvPr id="31" name="TextBox 5">
              <a:extLst>
                <a:ext uri="{FF2B5EF4-FFF2-40B4-BE49-F238E27FC236}">
                  <a16:creationId xmlns:a16="http://schemas.microsoft.com/office/drawing/2014/main" id="{8DDC7F22-7201-C492-C74F-2B57D14860E1}"/>
                </a:ext>
              </a:extLst>
            </p:cNvPr>
            <p:cNvSpPr txBox="1"/>
            <p:nvPr/>
          </p:nvSpPr>
          <p:spPr>
            <a:xfrm>
              <a:off x="88900" y="-38100"/>
              <a:ext cx="4300332" cy="512302"/>
            </a:xfrm>
            <a:prstGeom prst="rect">
              <a:avLst/>
            </a:prstGeom>
          </p:spPr>
          <p:txBody>
            <a:bodyPr lIns="50800" tIns="50800" rIns="50800" bIns="50800" rtlCol="0" anchor="ctr"/>
            <a:lstStyle/>
            <a:p>
              <a:pPr algn="ctr">
                <a:lnSpc>
                  <a:spcPts val="2748"/>
                </a:lnSpc>
              </a:pPr>
              <a:endParaRPr/>
            </a:p>
          </p:txBody>
        </p:sp>
      </p:grpSp>
      <p:grpSp>
        <p:nvGrpSpPr>
          <p:cNvPr id="32" name="Group 3">
            <a:extLst>
              <a:ext uri="{FF2B5EF4-FFF2-40B4-BE49-F238E27FC236}">
                <a16:creationId xmlns:a16="http://schemas.microsoft.com/office/drawing/2014/main" id="{577298C7-6ABF-7BF7-F74A-91FCC6A7AF77}"/>
              </a:ext>
            </a:extLst>
          </p:cNvPr>
          <p:cNvGrpSpPr/>
          <p:nvPr/>
        </p:nvGrpSpPr>
        <p:grpSpPr>
          <a:xfrm>
            <a:off x="-118430" y="6085114"/>
            <a:ext cx="3454298" cy="1191986"/>
            <a:chOff x="0" y="0"/>
            <a:chExt cx="4478132" cy="474202"/>
          </a:xfrm>
        </p:grpSpPr>
        <p:sp>
          <p:nvSpPr>
            <p:cNvPr id="33" name="Freeform 4">
              <a:extLst>
                <a:ext uri="{FF2B5EF4-FFF2-40B4-BE49-F238E27FC236}">
                  <a16:creationId xmlns:a16="http://schemas.microsoft.com/office/drawing/2014/main" id="{D06228A8-DC1F-5AF5-777D-9D8EE9F95FC5}"/>
                </a:ext>
              </a:extLst>
            </p:cNvPr>
            <p:cNvSpPr/>
            <p:nvPr/>
          </p:nvSpPr>
          <p:spPr>
            <a:xfrm>
              <a:off x="0" y="0"/>
              <a:ext cx="4478132" cy="474202"/>
            </a:xfrm>
            <a:custGeom>
              <a:avLst/>
              <a:gdLst/>
              <a:ahLst/>
              <a:cxnLst/>
              <a:rect l="l" t="t" r="r" b="b"/>
              <a:pathLst>
                <a:path w="4478132" h="474202">
                  <a:moveTo>
                    <a:pt x="4478132" y="0"/>
                  </a:moveTo>
                  <a:lnTo>
                    <a:pt x="0" y="0"/>
                  </a:lnTo>
                  <a:lnTo>
                    <a:pt x="101600" y="237101"/>
                  </a:lnTo>
                  <a:lnTo>
                    <a:pt x="0" y="474202"/>
                  </a:lnTo>
                  <a:lnTo>
                    <a:pt x="4478132" y="474202"/>
                  </a:lnTo>
                  <a:lnTo>
                    <a:pt x="4376532" y="237101"/>
                  </a:lnTo>
                  <a:lnTo>
                    <a:pt x="4478132" y="0"/>
                  </a:lnTo>
                  <a:close/>
                </a:path>
              </a:pathLst>
            </a:custGeom>
            <a:solidFill>
              <a:srgbClr val="3D4984"/>
            </a:solidFill>
          </p:spPr>
          <p:txBody>
            <a:bodyPr/>
            <a:lstStyle/>
            <a:p>
              <a:endParaRPr lang="nl-NL"/>
            </a:p>
          </p:txBody>
        </p:sp>
        <p:sp>
          <p:nvSpPr>
            <p:cNvPr id="34" name="TextBox 5">
              <a:extLst>
                <a:ext uri="{FF2B5EF4-FFF2-40B4-BE49-F238E27FC236}">
                  <a16:creationId xmlns:a16="http://schemas.microsoft.com/office/drawing/2014/main" id="{851C730F-FFD8-3AA9-9BDD-CEB6B5B4CC2F}"/>
                </a:ext>
              </a:extLst>
            </p:cNvPr>
            <p:cNvSpPr txBox="1"/>
            <p:nvPr/>
          </p:nvSpPr>
          <p:spPr>
            <a:xfrm>
              <a:off x="88900" y="-38100"/>
              <a:ext cx="4300332" cy="512302"/>
            </a:xfrm>
            <a:prstGeom prst="rect">
              <a:avLst/>
            </a:prstGeom>
          </p:spPr>
          <p:txBody>
            <a:bodyPr lIns="50800" tIns="50800" rIns="50800" bIns="50800" rtlCol="0" anchor="ctr"/>
            <a:lstStyle/>
            <a:p>
              <a:pPr algn="ctr">
                <a:lnSpc>
                  <a:spcPts val="2748"/>
                </a:lnSpc>
              </a:pPr>
              <a:endParaRPr/>
            </a:p>
          </p:txBody>
        </p:sp>
      </p:grpSp>
      <p:grpSp>
        <p:nvGrpSpPr>
          <p:cNvPr id="35" name="Group 3">
            <a:extLst>
              <a:ext uri="{FF2B5EF4-FFF2-40B4-BE49-F238E27FC236}">
                <a16:creationId xmlns:a16="http://schemas.microsoft.com/office/drawing/2014/main" id="{90BED41E-1544-EFDA-1D6F-788DA39FEF6A}"/>
              </a:ext>
            </a:extLst>
          </p:cNvPr>
          <p:cNvGrpSpPr/>
          <p:nvPr/>
        </p:nvGrpSpPr>
        <p:grpSpPr>
          <a:xfrm>
            <a:off x="-118430" y="7612130"/>
            <a:ext cx="3454298" cy="1191986"/>
            <a:chOff x="0" y="0"/>
            <a:chExt cx="4478132" cy="474202"/>
          </a:xfrm>
        </p:grpSpPr>
        <p:sp>
          <p:nvSpPr>
            <p:cNvPr id="36" name="Freeform 4">
              <a:extLst>
                <a:ext uri="{FF2B5EF4-FFF2-40B4-BE49-F238E27FC236}">
                  <a16:creationId xmlns:a16="http://schemas.microsoft.com/office/drawing/2014/main" id="{34A5F4A8-55BB-0177-22AB-1545D74FA95F}"/>
                </a:ext>
              </a:extLst>
            </p:cNvPr>
            <p:cNvSpPr/>
            <p:nvPr/>
          </p:nvSpPr>
          <p:spPr>
            <a:xfrm>
              <a:off x="0" y="0"/>
              <a:ext cx="4478132" cy="474202"/>
            </a:xfrm>
            <a:custGeom>
              <a:avLst/>
              <a:gdLst/>
              <a:ahLst/>
              <a:cxnLst/>
              <a:rect l="l" t="t" r="r" b="b"/>
              <a:pathLst>
                <a:path w="4478132" h="474202">
                  <a:moveTo>
                    <a:pt x="4478132" y="0"/>
                  </a:moveTo>
                  <a:lnTo>
                    <a:pt x="0" y="0"/>
                  </a:lnTo>
                  <a:lnTo>
                    <a:pt x="101600" y="237101"/>
                  </a:lnTo>
                  <a:lnTo>
                    <a:pt x="0" y="474202"/>
                  </a:lnTo>
                  <a:lnTo>
                    <a:pt x="4478132" y="474202"/>
                  </a:lnTo>
                  <a:lnTo>
                    <a:pt x="4376532" y="237101"/>
                  </a:lnTo>
                  <a:lnTo>
                    <a:pt x="4478132" y="0"/>
                  </a:lnTo>
                  <a:close/>
                </a:path>
              </a:pathLst>
            </a:custGeom>
            <a:solidFill>
              <a:srgbClr val="3D4984"/>
            </a:solidFill>
          </p:spPr>
          <p:txBody>
            <a:bodyPr/>
            <a:lstStyle/>
            <a:p>
              <a:endParaRPr lang="nl-NL"/>
            </a:p>
          </p:txBody>
        </p:sp>
        <p:sp>
          <p:nvSpPr>
            <p:cNvPr id="37" name="TextBox 5">
              <a:extLst>
                <a:ext uri="{FF2B5EF4-FFF2-40B4-BE49-F238E27FC236}">
                  <a16:creationId xmlns:a16="http://schemas.microsoft.com/office/drawing/2014/main" id="{EA40D304-00C5-C288-8CD4-6B5B166B7248}"/>
                </a:ext>
              </a:extLst>
            </p:cNvPr>
            <p:cNvSpPr txBox="1"/>
            <p:nvPr/>
          </p:nvSpPr>
          <p:spPr>
            <a:xfrm>
              <a:off x="88900" y="-38100"/>
              <a:ext cx="4300332" cy="512302"/>
            </a:xfrm>
            <a:prstGeom prst="rect">
              <a:avLst/>
            </a:prstGeom>
          </p:spPr>
          <p:txBody>
            <a:bodyPr lIns="50800" tIns="50800" rIns="50800" bIns="50800" rtlCol="0" anchor="ctr"/>
            <a:lstStyle/>
            <a:p>
              <a:pPr algn="ctr">
                <a:lnSpc>
                  <a:spcPts val="2748"/>
                </a:lnSpc>
              </a:pPr>
              <a:endParaRPr/>
            </a:p>
          </p:txBody>
        </p:sp>
      </p:grpSp>
      <p:sp>
        <p:nvSpPr>
          <p:cNvPr id="25" name="TextBox 19">
            <a:extLst>
              <a:ext uri="{FF2B5EF4-FFF2-40B4-BE49-F238E27FC236}">
                <a16:creationId xmlns:a16="http://schemas.microsoft.com/office/drawing/2014/main" id="{3D945DC3-C5E6-E788-6415-AE6610228B50}"/>
              </a:ext>
            </a:extLst>
          </p:cNvPr>
          <p:cNvSpPr txBox="1"/>
          <p:nvPr/>
        </p:nvSpPr>
        <p:spPr>
          <a:xfrm>
            <a:off x="288156" y="3263068"/>
            <a:ext cx="2321307" cy="2462213"/>
          </a:xfrm>
          <a:prstGeom prst="rect">
            <a:avLst/>
          </a:prstGeom>
        </p:spPr>
        <p:txBody>
          <a:bodyPr wrap="square" lIns="0" tIns="0" rIns="0" bIns="0" rtlCol="0" anchor="t">
            <a:spAutoFit/>
          </a:bodyPr>
          <a:lstStyle/>
          <a:p>
            <a:pPr marL="507363" lvl="1"/>
            <a:r>
              <a:rPr lang="nl-NL" sz="4000" b="1" dirty="0">
                <a:solidFill>
                  <a:schemeClr val="bg1"/>
                </a:solidFill>
                <a:latin typeface="Antic"/>
              </a:rPr>
              <a:t>	Stap 1</a:t>
            </a:r>
            <a:r>
              <a:rPr lang="nl-NL" sz="4000" b="1" dirty="0">
                <a:solidFill>
                  <a:srgbClr val="110E18"/>
                </a:solidFill>
                <a:latin typeface="Antic"/>
              </a:rPr>
              <a:t>	</a:t>
            </a:r>
            <a:br>
              <a:rPr lang="nl-NL" sz="4000" dirty="0">
                <a:solidFill>
                  <a:srgbClr val="110E18"/>
                </a:solidFill>
                <a:latin typeface="Antic"/>
              </a:rPr>
            </a:br>
            <a:endParaRPr lang="nl-NL" sz="4000" dirty="0">
              <a:solidFill>
                <a:srgbClr val="110E18"/>
              </a:solidFill>
              <a:latin typeface="Antic"/>
            </a:endParaRPr>
          </a:p>
          <a:p>
            <a:r>
              <a:rPr lang="nl-NL" sz="4000" b="1" dirty="0">
                <a:solidFill>
                  <a:srgbClr val="110E18"/>
                </a:solidFill>
                <a:latin typeface="Antic"/>
              </a:rPr>
              <a:t>	</a:t>
            </a:r>
            <a:endParaRPr lang="en-US" sz="3200" dirty="0">
              <a:solidFill>
                <a:srgbClr val="110E18"/>
              </a:solidFill>
              <a:latin typeface="Antic"/>
            </a:endParaRPr>
          </a:p>
        </p:txBody>
      </p:sp>
      <p:sp>
        <p:nvSpPr>
          <p:cNvPr id="39" name="Tekstvak 38">
            <a:extLst>
              <a:ext uri="{FF2B5EF4-FFF2-40B4-BE49-F238E27FC236}">
                <a16:creationId xmlns:a16="http://schemas.microsoft.com/office/drawing/2014/main" id="{E0BA8B58-CE71-C45A-6C55-72CEE129207D}"/>
              </a:ext>
            </a:extLst>
          </p:cNvPr>
          <p:cNvSpPr txBox="1"/>
          <p:nvPr/>
        </p:nvSpPr>
        <p:spPr>
          <a:xfrm>
            <a:off x="3843810" y="7661648"/>
            <a:ext cx="9164409" cy="923330"/>
          </a:xfrm>
          <a:prstGeom prst="rect">
            <a:avLst/>
          </a:prstGeom>
          <a:noFill/>
        </p:spPr>
        <p:txBody>
          <a:bodyPr wrap="square">
            <a:spAutoFit/>
          </a:bodyPr>
          <a:lstStyle/>
          <a:p>
            <a:endParaRPr lang="nl-NL" sz="1800" dirty="0">
              <a:solidFill>
                <a:srgbClr val="110E18"/>
              </a:solidFill>
              <a:latin typeface="Antic"/>
            </a:endParaRPr>
          </a:p>
          <a:p>
            <a:r>
              <a:rPr lang="nl-NL" sz="3600" dirty="0">
                <a:solidFill>
                  <a:srgbClr val="110E18"/>
                </a:solidFill>
                <a:latin typeface="Antic"/>
              </a:rPr>
              <a:t>Schrijf de bron op die je gebruikt hebt.</a:t>
            </a:r>
          </a:p>
        </p:txBody>
      </p:sp>
      <p:sp>
        <p:nvSpPr>
          <p:cNvPr id="41" name="Tekstvak 40">
            <a:extLst>
              <a:ext uri="{FF2B5EF4-FFF2-40B4-BE49-F238E27FC236}">
                <a16:creationId xmlns:a16="http://schemas.microsoft.com/office/drawing/2014/main" id="{E326DF10-0DFB-B1E8-CCC4-F10AC9A53766}"/>
              </a:ext>
            </a:extLst>
          </p:cNvPr>
          <p:cNvSpPr txBox="1"/>
          <p:nvPr/>
        </p:nvSpPr>
        <p:spPr>
          <a:xfrm>
            <a:off x="3852102" y="3227420"/>
            <a:ext cx="10222992" cy="646331"/>
          </a:xfrm>
          <a:prstGeom prst="rect">
            <a:avLst/>
          </a:prstGeom>
          <a:noFill/>
        </p:spPr>
        <p:txBody>
          <a:bodyPr wrap="square">
            <a:spAutoFit/>
          </a:bodyPr>
          <a:lstStyle/>
          <a:p>
            <a:r>
              <a:rPr lang="nl-NL" sz="3600" dirty="0">
                <a:solidFill>
                  <a:srgbClr val="110E18"/>
                </a:solidFill>
                <a:latin typeface="Antic"/>
              </a:rPr>
              <a:t>Kies jouw favoriete feestdag.</a:t>
            </a:r>
            <a:endParaRPr lang="nl-NL" sz="3600" dirty="0"/>
          </a:p>
        </p:txBody>
      </p:sp>
      <p:sp>
        <p:nvSpPr>
          <p:cNvPr id="42" name="TextBox 19">
            <a:extLst>
              <a:ext uri="{FF2B5EF4-FFF2-40B4-BE49-F238E27FC236}">
                <a16:creationId xmlns:a16="http://schemas.microsoft.com/office/drawing/2014/main" id="{2FF1E7A0-9575-EE21-5483-94CCDDCCA23E}"/>
              </a:ext>
            </a:extLst>
          </p:cNvPr>
          <p:cNvSpPr txBox="1"/>
          <p:nvPr/>
        </p:nvSpPr>
        <p:spPr>
          <a:xfrm>
            <a:off x="294757" y="4814887"/>
            <a:ext cx="2321307" cy="2462213"/>
          </a:xfrm>
          <a:prstGeom prst="rect">
            <a:avLst/>
          </a:prstGeom>
        </p:spPr>
        <p:txBody>
          <a:bodyPr wrap="square" lIns="0" tIns="0" rIns="0" bIns="0" rtlCol="0" anchor="t">
            <a:spAutoFit/>
          </a:bodyPr>
          <a:lstStyle/>
          <a:p>
            <a:pPr marL="507363" lvl="1"/>
            <a:r>
              <a:rPr lang="nl-NL" sz="4000" b="1" dirty="0">
                <a:solidFill>
                  <a:schemeClr val="bg1"/>
                </a:solidFill>
                <a:latin typeface="Antic"/>
              </a:rPr>
              <a:t>	Stap 2</a:t>
            </a:r>
            <a:r>
              <a:rPr lang="nl-NL" sz="4000" b="1" dirty="0">
                <a:solidFill>
                  <a:srgbClr val="110E18"/>
                </a:solidFill>
                <a:latin typeface="Antic"/>
              </a:rPr>
              <a:t>	</a:t>
            </a:r>
            <a:br>
              <a:rPr lang="nl-NL" sz="4000" dirty="0">
                <a:solidFill>
                  <a:srgbClr val="110E18"/>
                </a:solidFill>
                <a:latin typeface="Antic"/>
              </a:rPr>
            </a:br>
            <a:endParaRPr lang="nl-NL" sz="4000" dirty="0">
              <a:solidFill>
                <a:srgbClr val="110E18"/>
              </a:solidFill>
              <a:latin typeface="Antic"/>
            </a:endParaRPr>
          </a:p>
          <a:p>
            <a:r>
              <a:rPr lang="nl-NL" sz="4000" b="1" dirty="0">
                <a:solidFill>
                  <a:srgbClr val="110E18"/>
                </a:solidFill>
                <a:latin typeface="Antic"/>
              </a:rPr>
              <a:t>	</a:t>
            </a:r>
            <a:endParaRPr lang="en-US" sz="3200" dirty="0">
              <a:solidFill>
                <a:srgbClr val="110E18"/>
              </a:solidFill>
              <a:latin typeface="Antic"/>
            </a:endParaRPr>
          </a:p>
        </p:txBody>
      </p:sp>
      <p:sp>
        <p:nvSpPr>
          <p:cNvPr id="44" name="Tekstvak 43">
            <a:extLst>
              <a:ext uri="{FF2B5EF4-FFF2-40B4-BE49-F238E27FC236}">
                <a16:creationId xmlns:a16="http://schemas.microsoft.com/office/drawing/2014/main" id="{A5CF5B26-C0C6-BB4A-D375-70A47CF0D391}"/>
              </a:ext>
            </a:extLst>
          </p:cNvPr>
          <p:cNvSpPr txBox="1"/>
          <p:nvPr/>
        </p:nvSpPr>
        <p:spPr>
          <a:xfrm>
            <a:off x="3861937" y="4822990"/>
            <a:ext cx="13301820" cy="646331"/>
          </a:xfrm>
          <a:prstGeom prst="rect">
            <a:avLst/>
          </a:prstGeom>
          <a:noFill/>
        </p:spPr>
        <p:txBody>
          <a:bodyPr wrap="square">
            <a:spAutoFit/>
          </a:bodyPr>
          <a:lstStyle/>
          <a:p>
            <a:r>
              <a:rPr lang="nl-NL" sz="3600" dirty="0">
                <a:solidFill>
                  <a:srgbClr val="110E18"/>
                </a:solidFill>
                <a:latin typeface="Antic"/>
              </a:rPr>
              <a:t>Zoek de ontstaansgeschiedenis op van die feestdag.</a:t>
            </a:r>
          </a:p>
        </p:txBody>
      </p:sp>
      <p:sp>
        <p:nvSpPr>
          <p:cNvPr id="46" name="Tekstvak 45">
            <a:extLst>
              <a:ext uri="{FF2B5EF4-FFF2-40B4-BE49-F238E27FC236}">
                <a16:creationId xmlns:a16="http://schemas.microsoft.com/office/drawing/2014/main" id="{001ED5B6-FD88-8C5F-037C-A421348D3318}"/>
              </a:ext>
            </a:extLst>
          </p:cNvPr>
          <p:cNvSpPr txBox="1"/>
          <p:nvPr/>
        </p:nvSpPr>
        <p:spPr>
          <a:xfrm>
            <a:off x="1063025" y="6342391"/>
            <a:ext cx="3317148" cy="707886"/>
          </a:xfrm>
          <a:prstGeom prst="rect">
            <a:avLst/>
          </a:prstGeom>
          <a:noFill/>
        </p:spPr>
        <p:txBody>
          <a:bodyPr wrap="square">
            <a:spAutoFit/>
          </a:bodyPr>
          <a:lstStyle/>
          <a:p>
            <a:r>
              <a:rPr lang="nl-NL" sz="4000" b="1" dirty="0">
                <a:solidFill>
                  <a:schemeClr val="bg1"/>
                </a:solidFill>
                <a:latin typeface="Antic"/>
              </a:rPr>
              <a:t>Stap 3</a:t>
            </a:r>
            <a:endParaRPr lang="nl-NL" sz="4000" dirty="0">
              <a:solidFill>
                <a:schemeClr val="bg1"/>
              </a:solidFill>
            </a:endParaRPr>
          </a:p>
        </p:txBody>
      </p:sp>
      <p:sp>
        <p:nvSpPr>
          <p:cNvPr id="48" name="Tekstvak 47">
            <a:extLst>
              <a:ext uri="{FF2B5EF4-FFF2-40B4-BE49-F238E27FC236}">
                <a16:creationId xmlns:a16="http://schemas.microsoft.com/office/drawing/2014/main" id="{4446589B-536D-1741-8B7F-1CA53BF186E1}"/>
              </a:ext>
            </a:extLst>
          </p:cNvPr>
          <p:cNvSpPr txBox="1"/>
          <p:nvPr/>
        </p:nvSpPr>
        <p:spPr>
          <a:xfrm>
            <a:off x="2880431" y="5857187"/>
            <a:ext cx="14619107" cy="1477328"/>
          </a:xfrm>
          <a:prstGeom prst="rect">
            <a:avLst/>
          </a:prstGeom>
          <a:noFill/>
        </p:spPr>
        <p:txBody>
          <a:bodyPr wrap="square">
            <a:spAutoFit/>
          </a:bodyPr>
          <a:lstStyle/>
          <a:p>
            <a:endParaRPr lang="nl-NL" sz="1800" dirty="0">
              <a:solidFill>
                <a:srgbClr val="110E18"/>
              </a:solidFill>
              <a:latin typeface="Antic"/>
            </a:endParaRPr>
          </a:p>
          <a:p>
            <a:r>
              <a:rPr lang="nl-NL" sz="3600" b="1" dirty="0">
                <a:solidFill>
                  <a:srgbClr val="110E18"/>
                </a:solidFill>
                <a:latin typeface="Antic"/>
              </a:rPr>
              <a:t>	</a:t>
            </a:r>
            <a:r>
              <a:rPr lang="nl-NL" sz="3600" dirty="0">
                <a:solidFill>
                  <a:srgbClr val="110E18"/>
                </a:solidFill>
                <a:latin typeface="Antic"/>
              </a:rPr>
              <a:t>Schrijf die geschiedenis op in jouw eigen woorden in minimaal 10 	volledige zinnen en beschrijf hoe jij het viert. </a:t>
            </a:r>
          </a:p>
        </p:txBody>
      </p:sp>
      <p:sp>
        <p:nvSpPr>
          <p:cNvPr id="50" name="Tekstvak 49">
            <a:extLst>
              <a:ext uri="{FF2B5EF4-FFF2-40B4-BE49-F238E27FC236}">
                <a16:creationId xmlns:a16="http://schemas.microsoft.com/office/drawing/2014/main" id="{C7D668C0-AD06-BD7B-539F-A4C68238A452}"/>
              </a:ext>
            </a:extLst>
          </p:cNvPr>
          <p:cNvSpPr txBox="1"/>
          <p:nvPr/>
        </p:nvSpPr>
        <p:spPr>
          <a:xfrm>
            <a:off x="1066648" y="7880410"/>
            <a:ext cx="2874264" cy="707886"/>
          </a:xfrm>
          <a:prstGeom prst="rect">
            <a:avLst/>
          </a:prstGeom>
          <a:noFill/>
        </p:spPr>
        <p:txBody>
          <a:bodyPr wrap="square">
            <a:spAutoFit/>
          </a:bodyPr>
          <a:lstStyle/>
          <a:p>
            <a:r>
              <a:rPr lang="nl-NL" sz="4000" b="1" dirty="0">
                <a:solidFill>
                  <a:schemeClr val="bg1"/>
                </a:solidFill>
                <a:latin typeface="Antic"/>
              </a:rPr>
              <a:t>Stap 4</a:t>
            </a:r>
            <a:endParaRPr lang="nl-NL" sz="4000" dirty="0">
              <a:solidFill>
                <a:schemeClr val="bg1"/>
              </a:solidFill>
            </a:endParaRPr>
          </a:p>
        </p:txBody>
      </p:sp>
    </p:spTree>
    <p:extLst>
      <p:ext uri="{BB962C8B-B14F-4D97-AF65-F5344CB8AC3E}">
        <p14:creationId xmlns:p14="http://schemas.microsoft.com/office/powerpoint/2010/main" val="116929536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txBody>
          <a:bodyPr/>
          <a:lstStyle/>
          <a:p>
            <a:endParaRPr lang="nl-NL" dirty="0"/>
          </a:p>
        </p:txBody>
      </p:sp>
      <p:sp>
        <p:nvSpPr>
          <p:cNvPr id="6" name="Freeform 6"/>
          <p:cNvSpPr/>
          <p:nvPr/>
        </p:nvSpPr>
        <p:spPr>
          <a:xfrm rot="-5400000">
            <a:off x="3129634" y="2454517"/>
            <a:ext cx="5565686" cy="7974166"/>
          </a:xfrm>
          <a:custGeom>
            <a:avLst/>
            <a:gdLst/>
            <a:ahLst/>
            <a:cxnLst/>
            <a:rect l="l" t="t" r="r" b="b"/>
            <a:pathLst>
              <a:path w="5565686" h="7974166">
                <a:moveTo>
                  <a:pt x="0" y="0"/>
                </a:moveTo>
                <a:lnTo>
                  <a:pt x="5565686" y="0"/>
                </a:lnTo>
                <a:lnTo>
                  <a:pt x="5565686" y="7974167"/>
                </a:lnTo>
                <a:lnTo>
                  <a:pt x="0" y="7974167"/>
                </a:lnTo>
                <a:lnTo>
                  <a:pt x="0" y="0"/>
                </a:lnTo>
                <a:close/>
              </a:path>
            </a:pathLst>
          </a:custGeom>
          <a:blipFill>
            <a:blip r:embed="rId4">
              <a:extLst>
                <a:ext uri="{96DAC541-7B7A-43D3-8B79-37D633B846F1}">
                  <asvg:svgBlip xmlns:asvg="http://schemas.microsoft.com/office/drawing/2016/SVG/main" r:embed="rId5"/>
                </a:ext>
              </a:extLst>
            </a:blip>
            <a:stretch>
              <a:fillRect l="-519" r="-519"/>
            </a:stretch>
          </a:blipFill>
        </p:spPr>
        <p:txBody>
          <a:bodyPr/>
          <a:lstStyle/>
          <a:p>
            <a:endParaRPr lang="nl-NL"/>
          </a:p>
        </p:txBody>
      </p:sp>
      <p:sp>
        <p:nvSpPr>
          <p:cNvPr id="7" name="TextBox 7"/>
          <p:cNvSpPr txBox="1"/>
          <p:nvPr/>
        </p:nvSpPr>
        <p:spPr>
          <a:xfrm>
            <a:off x="3175855" y="5553757"/>
            <a:ext cx="5968145" cy="1576009"/>
          </a:xfrm>
          <a:prstGeom prst="rect">
            <a:avLst/>
          </a:prstGeom>
        </p:spPr>
        <p:txBody>
          <a:bodyPr lIns="0" tIns="0" rIns="0" bIns="0" rtlCol="0" anchor="t">
            <a:spAutoFit/>
          </a:bodyPr>
          <a:lstStyle/>
          <a:p>
            <a:pPr algn="ctr">
              <a:lnSpc>
                <a:spcPts val="6250"/>
              </a:lnSpc>
            </a:pPr>
            <a:r>
              <a:rPr lang="en-US" sz="5000" dirty="0" err="1">
                <a:solidFill>
                  <a:srgbClr val="000000"/>
                </a:solidFill>
                <a:latin typeface="Antic Bold"/>
              </a:rPr>
              <a:t>Vertel</a:t>
            </a:r>
            <a:r>
              <a:rPr lang="en-US" sz="5000" dirty="0">
                <a:solidFill>
                  <a:srgbClr val="000000"/>
                </a:solidFill>
                <a:latin typeface="Antic Bold"/>
              </a:rPr>
              <a:t> over </a:t>
            </a:r>
            <a:r>
              <a:rPr lang="en-US" sz="5000" dirty="0" err="1">
                <a:solidFill>
                  <a:srgbClr val="000000"/>
                </a:solidFill>
                <a:latin typeface="Antic Bold"/>
              </a:rPr>
              <a:t>jouw</a:t>
            </a:r>
            <a:r>
              <a:rPr lang="en-US" sz="5000" dirty="0">
                <a:solidFill>
                  <a:srgbClr val="000000"/>
                </a:solidFill>
                <a:latin typeface="Antic Bold"/>
              </a:rPr>
              <a:t> </a:t>
            </a:r>
            <a:r>
              <a:rPr lang="en-US" sz="5000" dirty="0" err="1">
                <a:solidFill>
                  <a:srgbClr val="000000"/>
                </a:solidFill>
                <a:latin typeface="Antic Bold"/>
              </a:rPr>
              <a:t>favoriete</a:t>
            </a:r>
            <a:r>
              <a:rPr lang="en-US" sz="5000" dirty="0">
                <a:solidFill>
                  <a:srgbClr val="000000"/>
                </a:solidFill>
                <a:latin typeface="Antic Bold"/>
              </a:rPr>
              <a:t> </a:t>
            </a:r>
            <a:r>
              <a:rPr lang="en-US" sz="5000" dirty="0" err="1">
                <a:solidFill>
                  <a:srgbClr val="000000"/>
                </a:solidFill>
                <a:latin typeface="Antic Bold"/>
              </a:rPr>
              <a:t>feestdag</a:t>
            </a:r>
            <a:endParaRPr lang="en-US" sz="5000" dirty="0">
              <a:solidFill>
                <a:srgbClr val="000000"/>
              </a:solidFill>
              <a:latin typeface="Antic Bold"/>
            </a:endParaRPr>
          </a:p>
        </p:txBody>
      </p:sp>
      <p:grpSp>
        <p:nvGrpSpPr>
          <p:cNvPr id="8" name="Group 8"/>
          <p:cNvGrpSpPr/>
          <p:nvPr/>
        </p:nvGrpSpPr>
        <p:grpSpPr>
          <a:xfrm>
            <a:off x="642546" y="813064"/>
            <a:ext cx="17035072" cy="1800486"/>
            <a:chOff x="0" y="0"/>
            <a:chExt cx="4486603" cy="474202"/>
          </a:xfrm>
        </p:grpSpPr>
        <p:sp>
          <p:nvSpPr>
            <p:cNvPr id="9" name="Freeform 9"/>
            <p:cNvSpPr/>
            <p:nvPr/>
          </p:nvSpPr>
          <p:spPr>
            <a:xfrm>
              <a:off x="0" y="0"/>
              <a:ext cx="4486603" cy="474202"/>
            </a:xfrm>
            <a:custGeom>
              <a:avLst/>
              <a:gdLst/>
              <a:ahLst/>
              <a:cxnLst/>
              <a:rect l="l" t="t" r="r" b="b"/>
              <a:pathLst>
                <a:path w="4486603" h="474202">
                  <a:moveTo>
                    <a:pt x="4486603" y="0"/>
                  </a:moveTo>
                  <a:lnTo>
                    <a:pt x="0" y="0"/>
                  </a:lnTo>
                  <a:lnTo>
                    <a:pt x="101600" y="237101"/>
                  </a:lnTo>
                  <a:lnTo>
                    <a:pt x="0" y="474202"/>
                  </a:lnTo>
                  <a:lnTo>
                    <a:pt x="4486603" y="474202"/>
                  </a:lnTo>
                  <a:lnTo>
                    <a:pt x="4385003" y="237101"/>
                  </a:lnTo>
                  <a:lnTo>
                    <a:pt x="4486603" y="0"/>
                  </a:lnTo>
                  <a:close/>
                </a:path>
              </a:pathLst>
            </a:custGeom>
            <a:solidFill>
              <a:srgbClr val="3D4984"/>
            </a:solidFill>
          </p:spPr>
          <p:txBody>
            <a:bodyPr/>
            <a:lstStyle/>
            <a:p>
              <a:endParaRPr lang="nl-NL"/>
            </a:p>
          </p:txBody>
        </p:sp>
        <p:sp>
          <p:nvSpPr>
            <p:cNvPr id="10" name="TextBox 10"/>
            <p:cNvSpPr txBox="1"/>
            <p:nvPr/>
          </p:nvSpPr>
          <p:spPr>
            <a:xfrm>
              <a:off x="88900" y="-38100"/>
              <a:ext cx="4308803" cy="512302"/>
            </a:xfrm>
            <a:prstGeom prst="rect">
              <a:avLst/>
            </a:prstGeom>
          </p:spPr>
          <p:txBody>
            <a:bodyPr lIns="50800" tIns="50800" rIns="50800" bIns="50800" rtlCol="0" anchor="ctr"/>
            <a:lstStyle/>
            <a:p>
              <a:pPr algn="ctr">
                <a:lnSpc>
                  <a:spcPts val="2748"/>
                </a:lnSpc>
              </a:pPr>
              <a:endParaRPr/>
            </a:p>
          </p:txBody>
        </p:sp>
      </p:grpSp>
      <p:sp>
        <p:nvSpPr>
          <p:cNvPr id="11" name="TextBox 11"/>
          <p:cNvSpPr txBox="1"/>
          <p:nvPr/>
        </p:nvSpPr>
        <p:spPr>
          <a:xfrm>
            <a:off x="1044782" y="880799"/>
            <a:ext cx="16230600" cy="1583254"/>
          </a:xfrm>
          <a:prstGeom prst="rect">
            <a:avLst/>
          </a:prstGeom>
        </p:spPr>
        <p:txBody>
          <a:bodyPr lIns="0" tIns="0" rIns="0" bIns="0" rtlCol="0" anchor="t">
            <a:spAutoFit/>
          </a:bodyPr>
          <a:lstStyle/>
          <a:p>
            <a:pPr algn="ctr">
              <a:lnSpc>
                <a:spcPts val="13999"/>
              </a:lnSpc>
            </a:pPr>
            <a:r>
              <a:rPr lang="en-US" sz="9999" dirty="0" err="1">
                <a:solidFill>
                  <a:srgbClr val="FFFFFF"/>
                </a:solidFill>
                <a:latin typeface="Scripter"/>
              </a:rPr>
              <a:t>Delen</a:t>
            </a:r>
            <a:r>
              <a:rPr lang="en-US" sz="9999" dirty="0">
                <a:solidFill>
                  <a:srgbClr val="FFFFFF"/>
                </a:solidFill>
                <a:latin typeface="Scripter"/>
              </a:rPr>
              <a:t> met de </a:t>
            </a:r>
            <a:r>
              <a:rPr lang="en-US" sz="9999" dirty="0" err="1">
                <a:solidFill>
                  <a:srgbClr val="FFFFFF"/>
                </a:solidFill>
                <a:latin typeface="Scripter"/>
              </a:rPr>
              <a:t>klas</a:t>
            </a:r>
            <a:endParaRPr lang="en-US" sz="9999" dirty="0">
              <a:solidFill>
                <a:srgbClr val="FFFFFF"/>
              </a:solidFill>
              <a:latin typeface="Scripter"/>
            </a:endParaRPr>
          </a:p>
        </p:txBody>
      </p:sp>
      <p:sp>
        <p:nvSpPr>
          <p:cNvPr id="13" name="Freeform 13"/>
          <p:cNvSpPr/>
          <p:nvPr/>
        </p:nvSpPr>
        <p:spPr>
          <a:xfrm>
            <a:off x="12725400" y="4229100"/>
            <a:ext cx="4177065" cy="3706196"/>
          </a:xfrm>
          <a:custGeom>
            <a:avLst/>
            <a:gdLst/>
            <a:ahLst/>
            <a:cxnLst/>
            <a:rect l="l" t="t" r="r" b="b"/>
            <a:pathLst>
              <a:path w="4177065" h="3706196">
                <a:moveTo>
                  <a:pt x="0" y="0"/>
                </a:moveTo>
                <a:lnTo>
                  <a:pt x="4177065" y="0"/>
                </a:lnTo>
                <a:lnTo>
                  <a:pt x="4177065" y="3706196"/>
                </a:lnTo>
                <a:lnTo>
                  <a:pt x="0" y="3706196"/>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nl-NL"/>
          </a:p>
        </p:txBody>
      </p:sp>
    </p:spTree>
    <p:extLst>
      <p:ext uri="{BB962C8B-B14F-4D97-AF65-F5344CB8AC3E}">
        <p14:creationId xmlns:p14="http://schemas.microsoft.com/office/powerpoint/2010/main" val="263238932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txBody>
          <a:bodyPr/>
          <a:lstStyle/>
          <a:p>
            <a:endParaRPr lang="nl-NL"/>
          </a:p>
        </p:txBody>
      </p:sp>
      <p:grpSp>
        <p:nvGrpSpPr>
          <p:cNvPr id="3" name="Group 3"/>
          <p:cNvGrpSpPr/>
          <p:nvPr/>
        </p:nvGrpSpPr>
        <p:grpSpPr>
          <a:xfrm>
            <a:off x="642546" y="682061"/>
            <a:ext cx="17002907" cy="1800486"/>
            <a:chOff x="0" y="0"/>
            <a:chExt cx="4478132" cy="474202"/>
          </a:xfrm>
        </p:grpSpPr>
        <p:sp>
          <p:nvSpPr>
            <p:cNvPr id="4" name="Freeform 4"/>
            <p:cNvSpPr/>
            <p:nvPr/>
          </p:nvSpPr>
          <p:spPr>
            <a:xfrm>
              <a:off x="0" y="0"/>
              <a:ext cx="4478132" cy="474202"/>
            </a:xfrm>
            <a:custGeom>
              <a:avLst/>
              <a:gdLst/>
              <a:ahLst/>
              <a:cxnLst/>
              <a:rect l="l" t="t" r="r" b="b"/>
              <a:pathLst>
                <a:path w="4478132" h="474202">
                  <a:moveTo>
                    <a:pt x="4478132" y="0"/>
                  </a:moveTo>
                  <a:lnTo>
                    <a:pt x="0" y="0"/>
                  </a:lnTo>
                  <a:lnTo>
                    <a:pt x="101600" y="237101"/>
                  </a:lnTo>
                  <a:lnTo>
                    <a:pt x="0" y="474202"/>
                  </a:lnTo>
                  <a:lnTo>
                    <a:pt x="4478132" y="474202"/>
                  </a:lnTo>
                  <a:lnTo>
                    <a:pt x="4376532" y="237101"/>
                  </a:lnTo>
                  <a:lnTo>
                    <a:pt x="4478132" y="0"/>
                  </a:lnTo>
                  <a:close/>
                </a:path>
              </a:pathLst>
            </a:custGeom>
            <a:solidFill>
              <a:srgbClr val="3D4984"/>
            </a:solidFill>
          </p:spPr>
          <p:txBody>
            <a:bodyPr/>
            <a:lstStyle/>
            <a:p>
              <a:endParaRPr lang="nl-NL"/>
            </a:p>
          </p:txBody>
        </p:sp>
        <p:sp>
          <p:nvSpPr>
            <p:cNvPr id="5" name="TextBox 5"/>
            <p:cNvSpPr txBox="1"/>
            <p:nvPr/>
          </p:nvSpPr>
          <p:spPr>
            <a:xfrm>
              <a:off x="88900" y="-38100"/>
              <a:ext cx="4300332" cy="512302"/>
            </a:xfrm>
            <a:prstGeom prst="rect">
              <a:avLst/>
            </a:prstGeom>
          </p:spPr>
          <p:txBody>
            <a:bodyPr lIns="50800" tIns="50800" rIns="50800" bIns="50800" rtlCol="0" anchor="ctr"/>
            <a:lstStyle/>
            <a:p>
              <a:pPr algn="ctr">
                <a:lnSpc>
                  <a:spcPts val="2748"/>
                </a:lnSpc>
              </a:pPr>
              <a:endParaRPr/>
            </a:p>
          </p:txBody>
        </p:sp>
      </p:grpSp>
      <p:grpSp>
        <p:nvGrpSpPr>
          <p:cNvPr id="6" name="Group 6"/>
          <p:cNvGrpSpPr/>
          <p:nvPr/>
        </p:nvGrpSpPr>
        <p:grpSpPr>
          <a:xfrm>
            <a:off x="11520707" y="4847137"/>
            <a:ext cx="2947885" cy="4158997"/>
            <a:chOff x="0" y="0"/>
            <a:chExt cx="3930514" cy="5545329"/>
          </a:xfrm>
        </p:grpSpPr>
        <p:sp>
          <p:nvSpPr>
            <p:cNvPr id="7" name="Freeform 7"/>
            <p:cNvSpPr/>
            <p:nvPr/>
          </p:nvSpPr>
          <p:spPr>
            <a:xfrm>
              <a:off x="0" y="0"/>
              <a:ext cx="3521319" cy="5455564"/>
            </a:xfrm>
            <a:custGeom>
              <a:avLst/>
              <a:gdLst/>
              <a:ahLst/>
              <a:cxnLst/>
              <a:rect l="l" t="t" r="r" b="b"/>
              <a:pathLst>
                <a:path w="3521319" h="5455564">
                  <a:moveTo>
                    <a:pt x="0" y="0"/>
                  </a:moveTo>
                  <a:lnTo>
                    <a:pt x="3521319" y="0"/>
                  </a:lnTo>
                  <a:lnTo>
                    <a:pt x="3521319" y="5455564"/>
                  </a:lnTo>
                  <a:lnTo>
                    <a:pt x="0" y="545556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nl-NL"/>
            </a:p>
          </p:txBody>
        </p:sp>
        <p:sp>
          <p:nvSpPr>
            <p:cNvPr id="8" name="Freeform 8"/>
            <p:cNvSpPr/>
            <p:nvPr/>
          </p:nvSpPr>
          <p:spPr>
            <a:xfrm>
              <a:off x="409195" y="89765"/>
              <a:ext cx="3521319" cy="5455564"/>
            </a:xfrm>
            <a:custGeom>
              <a:avLst/>
              <a:gdLst/>
              <a:ahLst/>
              <a:cxnLst/>
              <a:rect l="l" t="t" r="r" b="b"/>
              <a:pathLst>
                <a:path w="3521319" h="5455564">
                  <a:moveTo>
                    <a:pt x="0" y="0"/>
                  </a:moveTo>
                  <a:lnTo>
                    <a:pt x="3521319" y="0"/>
                  </a:lnTo>
                  <a:lnTo>
                    <a:pt x="3521319" y="5455564"/>
                  </a:lnTo>
                  <a:lnTo>
                    <a:pt x="0" y="545556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nl-NL"/>
            </a:p>
          </p:txBody>
        </p:sp>
      </p:grpSp>
      <p:sp>
        <p:nvSpPr>
          <p:cNvPr id="9" name="TextBox 9"/>
          <p:cNvSpPr txBox="1"/>
          <p:nvPr/>
        </p:nvSpPr>
        <p:spPr>
          <a:xfrm>
            <a:off x="1028700" y="733425"/>
            <a:ext cx="16230600" cy="1583254"/>
          </a:xfrm>
          <a:prstGeom prst="rect">
            <a:avLst/>
          </a:prstGeom>
        </p:spPr>
        <p:txBody>
          <a:bodyPr lIns="0" tIns="0" rIns="0" bIns="0" rtlCol="0" anchor="t">
            <a:spAutoFit/>
          </a:bodyPr>
          <a:lstStyle/>
          <a:p>
            <a:pPr algn="ctr">
              <a:lnSpc>
                <a:spcPts val="13999"/>
              </a:lnSpc>
            </a:pPr>
            <a:r>
              <a:rPr lang="en-US" sz="9999" dirty="0">
                <a:solidFill>
                  <a:srgbClr val="FFFFFF"/>
                </a:solidFill>
                <a:latin typeface="Scripter"/>
              </a:rPr>
              <a:t>Wat </a:t>
            </a:r>
            <a:r>
              <a:rPr lang="en-US" sz="9999" dirty="0" err="1">
                <a:solidFill>
                  <a:srgbClr val="FFFFFF"/>
                </a:solidFill>
                <a:latin typeface="Scripter"/>
              </a:rPr>
              <a:t>weet</a:t>
            </a:r>
            <a:r>
              <a:rPr lang="en-US" sz="9999" dirty="0">
                <a:solidFill>
                  <a:srgbClr val="FFFFFF"/>
                </a:solidFill>
                <a:latin typeface="Scripter"/>
              </a:rPr>
              <a:t> je </a:t>
            </a:r>
            <a:r>
              <a:rPr lang="en-US" sz="9999" dirty="0" err="1">
                <a:solidFill>
                  <a:srgbClr val="FFFFFF"/>
                </a:solidFill>
                <a:latin typeface="Scripter"/>
              </a:rPr>
              <a:t>nog</a:t>
            </a:r>
            <a:r>
              <a:rPr lang="en-US" sz="9999" dirty="0">
                <a:solidFill>
                  <a:srgbClr val="FFFFFF"/>
                </a:solidFill>
                <a:latin typeface="Scripter"/>
              </a:rPr>
              <a:t>?</a:t>
            </a:r>
          </a:p>
        </p:txBody>
      </p:sp>
      <p:sp>
        <p:nvSpPr>
          <p:cNvPr id="10" name="Freeform 10"/>
          <p:cNvSpPr/>
          <p:nvPr/>
        </p:nvSpPr>
        <p:spPr>
          <a:xfrm rot="-5400000">
            <a:off x="3129634" y="2454517"/>
            <a:ext cx="5565686" cy="7974166"/>
          </a:xfrm>
          <a:custGeom>
            <a:avLst/>
            <a:gdLst/>
            <a:ahLst/>
            <a:cxnLst/>
            <a:rect l="l" t="t" r="r" b="b"/>
            <a:pathLst>
              <a:path w="5565686" h="7974166">
                <a:moveTo>
                  <a:pt x="0" y="0"/>
                </a:moveTo>
                <a:lnTo>
                  <a:pt x="5565686" y="0"/>
                </a:lnTo>
                <a:lnTo>
                  <a:pt x="5565686" y="7974167"/>
                </a:lnTo>
                <a:lnTo>
                  <a:pt x="0" y="7974167"/>
                </a:lnTo>
                <a:lnTo>
                  <a:pt x="0" y="0"/>
                </a:lnTo>
                <a:close/>
              </a:path>
            </a:pathLst>
          </a:custGeom>
          <a:blipFill>
            <a:blip r:embed="rId8">
              <a:extLst>
                <a:ext uri="{96DAC541-7B7A-43D3-8B79-37D633B846F1}">
                  <asvg:svgBlip xmlns:asvg="http://schemas.microsoft.com/office/drawing/2016/SVG/main" r:embed="rId9"/>
                </a:ext>
              </a:extLst>
            </a:blip>
            <a:stretch>
              <a:fillRect l="-519" r="-519"/>
            </a:stretch>
          </a:blipFill>
        </p:spPr>
        <p:txBody>
          <a:bodyPr/>
          <a:lstStyle/>
          <a:p>
            <a:endParaRPr lang="nl-NL"/>
          </a:p>
        </p:txBody>
      </p:sp>
      <p:sp>
        <p:nvSpPr>
          <p:cNvPr id="11" name="TextBox 11"/>
          <p:cNvSpPr txBox="1"/>
          <p:nvPr/>
        </p:nvSpPr>
        <p:spPr>
          <a:xfrm>
            <a:off x="2869053" y="4199451"/>
            <a:ext cx="6377644" cy="1733103"/>
          </a:xfrm>
          <a:prstGeom prst="rect">
            <a:avLst/>
          </a:prstGeom>
        </p:spPr>
        <p:txBody>
          <a:bodyPr lIns="0" tIns="0" rIns="0" bIns="0" rtlCol="0" anchor="t">
            <a:spAutoFit/>
          </a:bodyPr>
          <a:lstStyle/>
          <a:p>
            <a:pPr algn="ctr">
              <a:lnSpc>
                <a:spcPts val="7000"/>
              </a:lnSpc>
            </a:pPr>
            <a:r>
              <a:rPr lang="en-US" sz="5000" dirty="0">
                <a:solidFill>
                  <a:srgbClr val="000000"/>
                </a:solidFill>
                <a:latin typeface="Antic Bold"/>
              </a:rPr>
              <a:t>Is de </a:t>
            </a:r>
            <a:r>
              <a:rPr lang="en-US" sz="5000" dirty="0" err="1">
                <a:solidFill>
                  <a:srgbClr val="000000"/>
                </a:solidFill>
                <a:latin typeface="Antic Bold"/>
              </a:rPr>
              <a:t>bron</a:t>
            </a:r>
            <a:r>
              <a:rPr lang="en-US" sz="5000" dirty="0">
                <a:solidFill>
                  <a:srgbClr val="000000"/>
                </a:solidFill>
                <a:latin typeface="Antic Bold"/>
              </a:rPr>
              <a:t> die </a:t>
            </a:r>
            <a:r>
              <a:rPr lang="en-US" sz="5000" dirty="0" err="1">
                <a:solidFill>
                  <a:srgbClr val="000000"/>
                </a:solidFill>
                <a:latin typeface="Antic Bold"/>
              </a:rPr>
              <a:t>jij</a:t>
            </a:r>
            <a:r>
              <a:rPr lang="en-US" sz="5000" dirty="0">
                <a:solidFill>
                  <a:srgbClr val="000000"/>
                </a:solidFill>
                <a:latin typeface="Antic Bold"/>
              </a:rPr>
              <a:t> </a:t>
            </a:r>
            <a:r>
              <a:rPr lang="en-US" sz="5000" dirty="0" err="1">
                <a:solidFill>
                  <a:srgbClr val="000000"/>
                </a:solidFill>
                <a:latin typeface="Antic Bold"/>
              </a:rPr>
              <a:t>hebt</a:t>
            </a:r>
            <a:r>
              <a:rPr lang="en-US" sz="5000" dirty="0">
                <a:solidFill>
                  <a:srgbClr val="000000"/>
                </a:solidFill>
                <a:latin typeface="Antic Bold"/>
              </a:rPr>
              <a:t> </a:t>
            </a:r>
            <a:r>
              <a:rPr lang="en-US" sz="5000" dirty="0" err="1">
                <a:solidFill>
                  <a:srgbClr val="000000"/>
                </a:solidFill>
                <a:latin typeface="Antic Bold"/>
              </a:rPr>
              <a:t>gebruikt</a:t>
            </a:r>
            <a:r>
              <a:rPr lang="en-US" sz="5000" dirty="0">
                <a:solidFill>
                  <a:srgbClr val="000000"/>
                </a:solidFill>
                <a:latin typeface="Antic Bold"/>
              </a:rPr>
              <a:t> </a:t>
            </a:r>
            <a:r>
              <a:rPr lang="en-US" sz="5000" dirty="0" err="1">
                <a:solidFill>
                  <a:srgbClr val="000000"/>
                </a:solidFill>
                <a:latin typeface="Antic Bold"/>
              </a:rPr>
              <a:t>betrouwbaar</a:t>
            </a:r>
            <a:r>
              <a:rPr lang="en-US" sz="5000" dirty="0">
                <a:solidFill>
                  <a:srgbClr val="000000"/>
                </a:solidFill>
                <a:latin typeface="Antic Bold"/>
              </a:rPr>
              <a:t>?</a:t>
            </a:r>
          </a:p>
        </p:txBody>
      </p:sp>
      <p:grpSp>
        <p:nvGrpSpPr>
          <p:cNvPr id="12" name="Group 12"/>
          <p:cNvGrpSpPr/>
          <p:nvPr/>
        </p:nvGrpSpPr>
        <p:grpSpPr>
          <a:xfrm>
            <a:off x="14152312" y="2982583"/>
            <a:ext cx="2881511" cy="2425350"/>
            <a:chOff x="0" y="0"/>
            <a:chExt cx="3842015" cy="3233799"/>
          </a:xfrm>
        </p:grpSpPr>
        <p:sp>
          <p:nvSpPr>
            <p:cNvPr id="13" name="Freeform 13"/>
            <p:cNvSpPr/>
            <p:nvPr/>
          </p:nvSpPr>
          <p:spPr>
            <a:xfrm>
              <a:off x="0" y="0"/>
              <a:ext cx="3842015" cy="3233799"/>
            </a:xfrm>
            <a:custGeom>
              <a:avLst/>
              <a:gdLst/>
              <a:ahLst/>
              <a:cxnLst/>
              <a:rect l="l" t="t" r="r" b="b"/>
              <a:pathLst>
                <a:path w="3842015" h="3233799">
                  <a:moveTo>
                    <a:pt x="0" y="0"/>
                  </a:moveTo>
                  <a:lnTo>
                    <a:pt x="3842015" y="0"/>
                  </a:lnTo>
                  <a:lnTo>
                    <a:pt x="3842015" y="3233799"/>
                  </a:lnTo>
                  <a:lnTo>
                    <a:pt x="0" y="3233799"/>
                  </a:lnTo>
                  <a:lnTo>
                    <a:pt x="0" y="0"/>
                  </a:lnTo>
                  <a:close/>
                </a:path>
              </a:pathLst>
            </a:custGeom>
            <a:blipFill>
              <a:blip r:embed="rId10">
                <a:extLst>
                  <a:ext uri="{96DAC541-7B7A-43D3-8B79-37D633B846F1}">
                    <asvg:svgBlip xmlns:asvg="http://schemas.microsoft.com/office/drawing/2016/SVG/main" r:embed="rId11"/>
                  </a:ext>
                </a:extLst>
              </a:blip>
              <a:stretch>
                <a:fillRect t="-2052" b="-2052"/>
              </a:stretch>
            </a:blipFill>
          </p:spPr>
          <p:txBody>
            <a:bodyPr/>
            <a:lstStyle/>
            <a:p>
              <a:endParaRPr lang="nl-NL"/>
            </a:p>
          </p:txBody>
        </p:sp>
        <p:sp>
          <p:nvSpPr>
            <p:cNvPr id="14" name="TextBox 14"/>
            <p:cNvSpPr txBox="1"/>
            <p:nvPr/>
          </p:nvSpPr>
          <p:spPr>
            <a:xfrm>
              <a:off x="0" y="378001"/>
              <a:ext cx="3842015" cy="1769533"/>
            </a:xfrm>
            <a:prstGeom prst="rect">
              <a:avLst/>
            </a:prstGeom>
          </p:spPr>
          <p:txBody>
            <a:bodyPr lIns="0" tIns="0" rIns="0" bIns="0" rtlCol="0" anchor="t">
              <a:spAutoFit/>
            </a:bodyPr>
            <a:lstStyle/>
            <a:p>
              <a:pPr algn="ctr">
                <a:lnSpc>
                  <a:spcPts val="5000"/>
                </a:lnSpc>
              </a:pPr>
              <a:r>
                <a:rPr lang="en-US" sz="5000">
                  <a:solidFill>
                    <a:srgbClr val="000000"/>
                  </a:solidFill>
                  <a:latin typeface="Antic Bold"/>
                </a:rPr>
                <a:t>You are here</a:t>
              </a:r>
            </a:p>
          </p:txBody>
        </p:sp>
      </p:grpSp>
      <p:sp>
        <p:nvSpPr>
          <p:cNvPr id="15" name="Freeform 15"/>
          <p:cNvSpPr/>
          <p:nvPr/>
        </p:nvSpPr>
        <p:spPr>
          <a:xfrm rot="5790298" flipH="1">
            <a:off x="15316419" y="6887781"/>
            <a:ext cx="4658070" cy="4741038"/>
          </a:xfrm>
          <a:custGeom>
            <a:avLst/>
            <a:gdLst/>
            <a:ahLst/>
            <a:cxnLst/>
            <a:rect l="l" t="t" r="r" b="b"/>
            <a:pathLst>
              <a:path w="4658070" h="4741038">
                <a:moveTo>
                  <a:pt x="4658070" y="0"/>
                </a:moveTo>
                <a:lnTo>
                  <a:pt x="0" y="0"/>
                </a:lnTo>
                <a:lnTo>
                  <a:pt x="0" y="4741038"/>
                </a:lnTo>
                <a:lnTo>
                  <a:pt x="4658070" y="4741038"/>
                </a:lnTo>
                <a:lnTo>
                  <a:pt x="465807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nl-NL"/>
          </a:p>
        </p:txBody>
      </p:sp>
      <p:sp>
        <p:nvSpPr>
          <p:cNvPr id="16" name="Freeform 7">
            <a:extLst>
              <a:ext uri="{FF2B5EF4-FFF2-40B4-BE49-F238E27FC236}">
                <a16:creationId xmlns:a16="http://schemas.microsoft.com/office/drawing/2014/main" id="{58ADE0E5-813B-0974-8142-1957477BAEBA}"/>
              </a:ext>
            </a:extLst>
          </p:cNvPr>
          <p:cNvSpPr/>
          <p:nvPr/>
        </p:nvSpPr>
        <p:spPr>
          <a:xfrm>
            <a:off x="15774408" y="1030101"/>
            <a:ext cx="1102442" cy="1104406"/>
          </a:xfrm>
          <a:custGeom>
            <a:avLst/>
            <a:gdLst/>
            <a:ahLst/>
            <a:cxnLst/>
            <a:rect l="l" t="t" r="r" b="b"/>
            <a:pathLst>
              <a:path w="4618371" h="5070068">
                <a:moveTo>
                  <a:pt x="0" y="0"/>
                </a:moveTo>
                <a:lnTo>
                  <a:pt x="4618371" y="0"/>
                </a:lnTo>
                <a:lnTo>
                  <a:pt x="4618371" y="5070068"/>
                </a:lnTo>
                <a:lnTo>
                  <a:pt x="0" y="5070068"/>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nl-NL"/>
          </a:p>
        </p:txBody>
      </p:sp>
      <p:sp>
        <p:nvSpPr>
          <p:cNvPr id="18" name="Tekstvak 17">
            <a:extLst>
              <a:ext uri="{FF2B5EF4-FFF2-40B4-BE49-F238E27FC236}">
                <a16:creationId xmlns:a16="http://schemas.microsoft.com/office/drawing/2014/main" id="{B9809047-F874-D300-9D0D-AA4F7FF20188}"/>
              </a:ext>
            </a:extLst>
          </p:cNvPr>
          <p:cNvSpPr txBox="1"/>
          <p:nvPr/>
        </p:nvSpPr>
        <p:spPr>
          <a:xfrm>
            <a:off x="2637999" y="6050849"/>
            <a:ext cx="6906141" cy="2664704"/>
          </a:xfrm>
          <a:prstGeom prst="rect">
            <a:avLst/>
          </a:prstGeom>
          <a:noFill/>
        </p:spPr>
        <p:txBody>
          <a:bodyPr wrap="square">
            <a:spAutoFit/>
          </a:bodyPr>
          <a:lstStyle/>
          <a:p>
            <a:pPr algn="ctr">
              <a:lnSpc>
                <a:spcPts val="7000"/>
              </a:lnSpc>
            </a:pPr>
            <a:r>
              <a:rPr lang="en-US" sz="3200" dirty="0" err="1">
                <a:solidFill>
                  <a:srgbClr val="000000"/>
                </a:solidFill>
                <a:latin typeface="Antic" panose="020B0604020202020204" charset="0"/>
                <a:ea typeface="Antic" panose="020B0604020202020204" charset="0"/>
              </a:rPr>
              <a:t>Gebruik</a:t>
            </a:r>
            <a:r>
              <a:rPr lang="en-US" sz="3200" dirty="0">
                <a:solidFill>
                  <a:srgbClr val="000000"/>
                </a:solidFill>
                <a:latin typeface="Antic" panose="020B0604020202020204" charset="0"/>
                <a:ea typeface="Antic" panose="020B0604020202020204" charset="0"/>
              </a:rPr>
              <a:t> de </a:t>
            </a:r>
            <a:r>
              <a:rPr lang="en-US" sz="3200" dirty="0" err="1">
                <a:solidFill>
                  <a:srgbClr val="000000"/>
                </a:solidFill>
                <a:latin typeface="Antic" panose="020B0604020202020204" charset="0"/>
                <a:ea typeface="Antic" panose="020B0604020202020204" charset="0"/>
              </a:rPr>
              <a:t>aantekening</a:t>
            </a:r>
            <a:r>
              <a:rPr lang="en-US" sz="3200" dirty="0">
                <a:solidFill>
                  <a:srgbClr val="000000"/>
                </a:solidFill>
                <a:latin typeface="Antic" panose="020B0604020202020204" charset="0"/>
                <a:ea typeface="Antic" panose="020B0604020202020204" charset="0"/>
              </a:rPr>
              <a:t> van les 5 om </a:t>
            </a:r>
            <a:r>
              <a:rPr lang="en-US" sz="3200" dirty="0" err="1">
                <a:solidFill>
                  <a:srgbClr val="000000"/>
                </a:solidFill>
                <a:latin typeface="Antic" panose="020B0604020202020204" charset="0"/>
                <a:ea typeface="Antic" panose="020B0604020202020204" charset="0"/>
              </a:rPr>
              <a:t>een</a:t>
            </a:r>
            <a:r>
              <a:rPr lang="en-US" sz="3200" dirty="0">
                <a:solidFill>
                  <a:srgbClr val="000000"/>
                </a:solidFill>
                <a:latin typeface="Antic" panose="020B0604020202020204" charset="0"/>
                <a:ea typeface="Antic" panose="020B0604020202020204" charset="0"/>
              </a:rPr>
              <a:t> </a:t>
            </a:r>
            <a:r>
              <a:rPr lang="en-US" sz="3200" dirty="0" err="1">
                <a:solidFill>
                  <a:srgbClr val="000000"/>
                </a:solidFill>
                <a:latin typeface="Antic" panose="020B0604020202020204" charset="0"/>
                <a:ea typeface="Antic" panose="020B0604020202020204" charset="0"/>
              </a:rPr>
              <a:t>korte</a:t>
            </a:r>
            <a:r>
              <a:rPr lang="en-US" sz="3200" dirty="0">
                <a:solidFill>
                  <a:srgbClr val="000000"/>
                </a:solidFill>
                <a:latin typeface="Antic" panose="020B0604020202020204" charset="0"/>
                <a:ea typeface="Antic" panose="020B0604020202020204" charset="0"/>
              </a:rPr>
              <a:t> </a:t>
            </a:r>
            <a:r>
              <a:rPr lang="en-US" sz="3200" dirty="0" err="1">
                <a:solidFill>
                  <a:srgbClr val="000000"/>
                </a:solidFill>
                <a:latin typeface="Antic" panose="020B0604020202020204" charset="0"/>
                <a:ea typeface="Antic" panose="020B0604020202020204" charset="0"/>
              </a:rPr>
              <a:t>conslusie</a:t>
            </a:r>
            <a:r>
              <a:rPr lang="en-US" sz="3200" dirty="0">
                <a:solidFill>
                  <a:srgbClr val="000000"/>
                </a:solidFill>
                <a:latin typeface="Antic" panose="020B0604020202020204" charset="0"/>
                <a:ea typeface="Antic" panose="020B0604020202020204" charset="0"/>
              </a:rPr>
              <a:t> </a:t>
            </a:r>
            <a:r>
              <a:rPr lang="en-US" sz="3200" dirty="0" err="1">
                <a:solidFill>
                  <a:srgbClr val="000000"/>
                </a:solidFill>
                <a:latin typeface="Antic" panose="020B0604020202020204" charset="0"/>
                <a:ea typeface="Antic" panose="020B0604020202020204" charset="0"/>
              </a:rPr>
              <a:t>te</a:t>
            </a:r>
            <a:r>
              <a:rPr lang="en-US" sz="3200" dirty="0">
                <a:solidFill>
                  <a:srgbClr val="000000"/>
                </a:solidFill>
                <a:latin typeface="Antic" panose="020B0604020202020204" charset="0"/>
                <a:ea typeface="Antic" panose="020B0604020202020204" charset="0"/>
              </a:rPr>
              <a:t> </a:t>
            </a:r>
            <a:r>
              <a:rPr lang="en-US" sz="3200" dirty="0" err="1">
                <a:solidFill>
                  <a:srgbClr val="000000"/>
                </a:solidFill>
                <a:latin typeface="Antic" panose="020B0604020202020204" charset="0"/>
                <a:ea typeface="Antic" panose="020B0604020202020204" charset="0"/>
              </a:rPr>
              <a:t>schrijven</a:t>
            </a:r>
            <a:r>
              <a:rPr lang="en-US" sz="3200" dirty="0">
                <a:solidFill>
                  <a:srgbClr val="000000"/>
                </a:solidFill>
                <a:latin typeface="Antic" panose="020B0604020202020204" charset="0"/>
                <a:ea typeface="Antic" panose="020B0604020202020204" charset="0"/>
              </a:rPr>
              <a:t> over de </a:t>
            </a:r>
            <a:r>
              <a:rPr lang="en-US" sz="3200" dirty="0" err="1">
                <a:solidFill>
                  <a:srgbClr val="000000"/>
                </a:solidFill>
                <a:latin typeface="Antic" panose="020B0604020202020204" charset="0"/>
                <a:ea typeface="Antic" panose="020B0604020202020204" charset="0"/>
              </a:rPr>
              <a:t>bron</a:t>
            </a:r>
            <a:r>
              <a:rPr lang="en-US" sz="3200" dirty="0">
                <a:solidFill>
                  <a:srgbClr val="000000"/>
                </a:solidFill>
                <a:latin typeface="Antic" panose="020B0604020202020204" charset="0"/>
                <a:ea typeface="Antic" panose="020B0604020202020204" charset="0"/>
              </a:rPr>
              <a:t> die je </a:t>
            </a:r>
            <a:r>
              <a:rPr lang="en-US" sz="3200" dirty="0" err="1">
                <a:solidFill>
                  <a:srgbClr val="000000"/>
                </a:solidFill>
                <a:latin typeface="Antic" panose="020B0604020202020204" charset="0"/>
                <a:ea typeface="Antic" panose="020B0604020202020204" charset="0"/>
              </a:rPr>
              <a:t>gebruikt</a:t>
            </a:r>
            <a:r>
              <a:rPr lang="en-US" sz="3200" dirty="0">
                <a:solidFill>
                  <a:srgbClr val="000000"/>
                </a:solidFill>
                <a:latin typeface="Antic" panose="020B0604020202020204" charset="0"/>
                <a:ea typeface="Antic" panose="020B0604020202020204" charset="0"/>
              </a:rPr>
              <a:t> </a:t>
            </a:r>
            <a:r>
              <a:rPr lang="en-US" sz="3200" dirty="0" err="1">
                <a:solidFill>
                  <a:srgbClr val="000000"/>
                </a:solidFill>
                <a:latin typeface="Antic" panose="020B0604020202020204" charset="0"/>
                <a:ea typeface="Antic" panose="020B0604020202020204" charset="0"/>
              </a:rPr>
              <a:t>hebt</a:t>
            </a:r>
            <a:endParaRPr lang="en-US" sz="3200" dirty="0">
              <a:solidFill>
                <a:srgbClr val="000000"/>
              </a:solidFill>
              <a:latin typeface="Antic" panose="020B0604020202020204" charset="0"/>
              <a:ea typeface="Antic" panose="020B0604020202020204" charset="0"/>
            </a:endParaRPr>
          </a:p>
        </p:txBody>
      </p:sp>
    </p:spTree>
    <p:extLst>
      <p:ext uri="{BB962C8B-B14F-4D97-AF65-F5344CB8AC3E}">
        <p14:creationId xmlns:p14="http://schemas.microsoft.com/office/powerpoint/2010/main" val="202833876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nl-NL"/>
          </a:p>
        </p:txBody>
      </p:sp>
      <p:sp>
        <p:nvSpPr>
          <p:cNvPr id="3" name="Freeform 3"/>
          <p:cNvSpPr/>
          <p:nvPr/>
        </p:nvSpPr>
        <p:spPr>
          <a:xfrm rot="1085182" flipH="1">
            <a:off x="11999541" y="1090355"/>
            <a:ext cx="5118959" cy="4523299"/>
          </a:xfrm>
          <a:custGeom>
            <a:avLst/>
            <a:gdLst/>
            <a:ahLst/>
            <a:cxnLst/>
            <a:rect l="l" t="t" r="r" b="b"/>
            <a:pathLst>
              <a:path w="5118959" h="4523299">
                <a:moveTo>
                  <a:pt x="5118959" y="0"/>
                </a:moveTo>
                <a:lnTo>
                  <a:pt x="0" y="0"/>
                </a:lnTo>
                <a:lnTo>
                  <a:pt x="0" y="4523299"/>
                </a:lnTo>
                <a:lnTo>
                  <a:pt x="5118959" y="4523299"/>
                </a:lnTo>
                <a:lnTo>
                  <a:pt x="5118959"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grpSp>
        <p:nvGrpSpPr>
          <p:cNvPr id="4" name="Group 4"/>
          <p:cNvGrpSpPr/>
          <p:nvPr/>
        </p:nvGrpSpPr>
        <p:grpSpPr>
          <a:xfrm>
            <a:off x="2373749" y="1278176"/>
            <a:ext cx="13540501" cy="7730649"/>
            <a:chOff x="0" y="0"/>
            <a:chExt cx="18054002" cy="10307532"/>
          </a:xfrm>
        </p:grpSpPr>
        <p:grpSp>
          <p:nvGrpSpPr>
            <p:cNvPr id="5" name="Group 5"/>
            <p:cNvGrpSpPr/>
            <p:nvPr/>
          </p:nvGrpSpPr>
          <p:grpSpPr>
            <a:xfrm rot="-208414">
              <a:off x="259418" y="516605"/>
              <a:ext cx="17328616" cy="9088764"/>
              <a:chOff x="0" y="0"/>
              <a:chExt cx="3077638" cy="1614204"/>
            </a:xfrm>
          </p:grpSpPr>
          <p:sp>
            <p:nvSpPr>
              <p:cNvPr id="6" name="Freeform 6"/>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7" name="TextBox 7"/>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rot="191834">
              <a:off x="485416" y="742603"/>
              <a:ext cx="17328616" cy="9088764"/>
              <a:chOff x="0" y="0"/>
              <a:chExt cx="3077638" cy="1614204"/>
            </a:xfrm>
          </p:grpSpPr>
          <p:sp>
            <p:nvSpPr>
              <p:cNvPr id="9" name="Freeform 9"/>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0" name="TextBox 10"/>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rot="-66823">
              <a:off x="485416" y="742603"/>
              <a:ext cx="17328616" cy="9088764"/>
              <a:chOff x="0" y="0"/>
              <a:chExt cx="3077638" cy="1614204"/>
            </a:xfrm>
          </p:grpSpPr>
          <p:sp>
            <p:nvSpPr>
              <p:cNvPr id="12" name="Freeform 12"/>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3" name="TextBox 13"/>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485416" y="742603"/>
              <a:ext cx="17328616" cy="9088764"/>
              <a:chOff x="0" y="0"/>
              <a:chExt cx="3077638" cy="1614204"/>
            </a:xfrm>
          </p:grpSpPr>
          <p:sp>
            <p:nvSpPr>
              <p:cNvPr id="15" name="Freeform 15"/>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6" name="TextBox 16"/>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sp>
        <p:nvSpPr>
          <p:cNvPr id="17" name="TextBox 17"/>
          <p:cNvSpPr txBox="1"/>
          <p:nvPr/>
        </p:nvSpPr>
        <p:spPr>
          <a:xfrm>
            <a:off x="2576169" y="2155149"/>
            <a:ext cx="12985910" cy="1424942"/>
          </a:xfrm>
          <a:prstGeom prst="rect">
            <a:avLst/>
          </a:prstGeom>
        </p:spPr>
        <p:txBody>
          <a:bodyPr lIns="0" tIns="0" rIns="0" bIns="0" rtlCol="0" anchor="t">
            <a:spAutoFit/>
          </a:bodyPr>
          <a:lstStyle/>
          <a:p>
            <a:pPr algn="ctr">
              <a:lnSpc>
                <a:spcPts val="12599"/>
              </a:lnSpc>
            </a:pPr>
            <a:r>
              <a:rPr lang="en-US" sz="9000" dirty="0" err="1">
                <a:solidFill>
                  <a:srgbClr val="110E18"/>
                </a:solidFill>
                <a:latin typeface="Scripter"/>
              </a:rPr>
              <a:t>Doelen</a:t>
            </a:r>
            <a:r>
              <a:rPr lang="en-US" sz="9000" dirty="0">
                <a:solidFill>
                  <a:srgbClr val="110E18"/>
                </a:solidFill>
                <a:latin typeface="Scripter"/>
              </a:rPr>
              <a:t>:</a:t>
            </a:r>
          </a:p>
        </p:txBody>
      </p:sp>
      <p:sp>
        <p:nvSpPr>
          <p:cNvPr id="18" name="Freeform 18"/>
          <p:cNvSpPr/>
          <p:nvPr/>
        </p:nvSpPr>
        <p:spPr>
          <a:xfrm flipH="1">
            <a:off x="356814" y="5537097"/>
            <a:ext cx="4658070" cy="4741038"/>
          </a:xfrm>
          <a:custGeom>
            <a:avLst/>
            <a:gdLst/>
            <a:ahLst/>
            <a:cxnLst/>
            <a:rect l="l" t="t" r="r" b="b"/>
            <a:pathLst>
              <a:path w="4658070" h="4741038">
                <a:moveTo>
                  <a:pt x="4658069" y="0"/>
                </a:moveTo>
                <a:lnTo>
                  <a:pt x="0" y="0"/>
                </a:lnTo>
                <a:lnTo>
                  <a:pt x="0" y="4741038"/>
                </a:lnTo>
                <a:lnTo>
                  <a:pt x="4658069" y="4741038"/>
                </a:lnTo>
                <a:lnTo>
                  <a:pt x="4658069"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a:p>
        </p:txBody>
      </p:sp>
      <p:sp>
        <p:nvSpPr>
          <p:cNvPr id="19" name="TextBox 19"/>
          <p:cNvSpPr txBox="1"/>
          <p:nvPr/>
        </p:nvSpPr>
        <p:spPr>
          <a:xfrm>
            <a:off x="2528662" y="3729414"/>
            <a:ext cx="13051024" cy="4124078"/>
          </a:xfrm>
          <a:prstGeom prst="rect">
            <a:avLst/>
          </a:prstGeom>
        </p:spPr>
        <p:txBody>
          <a:bodyPr wrap="square" lIns="0" tIns="0" rIns="0" bIns="0" rtlCol="0" anchor="t">
            <a:spAutoFit/>
          </a:bodyPr>
          <a:lstStyle/>
          <a:p>
            <a:pPr marL="1014726" lvl="1" indent="-507363">
              <a:lnSpc>
                <a:spcPts val="6579"/>
              </a:lnSpc>
              <a:buFont typeface="Arial"/>
              <a:buChar char="•"/>
            </a:pPr>
            <a:r>
              <a:rPr lang="nl-NL" sz="3200" dirty="0">
                <a:solidFill>
                  <a:srgbClr val="110E18"/>
                </a:solidFill>
                <a:latin typeface="Antic"/>
              </a:rPr>
              <a:t>De leerling kan benoemen welke feestdag hun favoriet is en waarom. </a:t>
            </a:r>
          </a:p>
          <a:p>
            <a:pPr marL="1014726" lvl="1" indent="-507363">
              <a:lnSpc>
                <a:spcPts val="6579"/>
              </a:lnSpc>
              <a:buFont typeface="Arial"/>
              <a:buChar char="•"/>
            </a:pPr>
            <a:r>
              <a:rPr lang="nl-NL" sz="3200" dirty="0">
                <a:solidFill>
                  <a:srgbClr val="110E18"/>
                </a:solidFill>
                <a:latin typeface="Antic"/>
              </a:rPr>
              <a:t>De leerling kan online de ontstaansgeschiedenis van hun favoriete feestdag opzoeken en dat in eigen woorden opschrijven. </a:t>
            </a:r>
          </a:p>
          <a:p>
            <a:pPr marL="1014726" lvl="1" indent="-507363">
              <a:lnSpc>
                <a:spcPts val="6579"/>
              </a:lnSpc>
              <a:buFont typeface="Arial"/>
              <a:buChar char="•"/>
            </a:pPr>
            <a:r>
              <a:rPr lang="nl-NL" sz="3200" dirty="0">
                <a:solidFill>
                  <a:srgbClr val="110E18"/>
                </a:solidFill>
                <a:latin typeface="Antic"/>
              </a:rPr>
              <a:t>De leerling kan de online bron die hij/zij/die gebruikt hebben beoordelen op betrouwbaarheid.</a:t>
            </a:r>
            <a:endParaRPr lang="en-US" sz="3200" dirty="0">
              <a:solidFill>
                <a:srgbClr val="110E18"/>
              </a:solidFill>
              <a:latin typeface="Antic"/>
            </a:endParaRPr>
          </a:p>
        </p:txBody>
      </p:sp>
      <p:grpSp>
        <p:nvGrpSpPr>
          <p:cNvPr id="22" name="Group 22"/>
          <p:cNvGrpSpPr/>
          <p:nvPr/>
        </p:nvGrpSpPr>
        <p:grpSpPr>
          <a:xfrm rot="3146640">
            <a:off x="15750824" y="7754465"/>
            <a:ext cx="2382434" cy="2508718"/>
            <a:chOff x="0" y="0"/>
            <a:chExt cx="3176579" cy="3344957"/>
          </a:xfrm>
        </p:grpSpPr>
        <p:sp>
          <p:nvSpPr>
            <p:cNvPr id="23" name="Freeform 23"/>
            <p:cNvSpPr/>
            <p:nvPr/>
          </p:nvSpPr>
          <p:spPr>
            <a:xfrm rot="5871076">
              <a:off x="115178" y="56095"/>
              <a:ext cx="1314322" cy="1378057"/>
            </a:xfrm>
            <a:custGeom>
              <a:avLst/>
              <a:gdLst/>
              <a:ahLst/>
              <a:cxnLst/>
              <a:rect l="l" t="t" r="r" b="b"/>
              <a:pathLst>
                <a:path w="1314322" h="1378057">
                  <a:moveTo>
                    <a:pt x="0" y="0"/>
                  </a:moveTo>
                  <a:lnTo>
                    <a:pt x="1314322" y="0"/>
                  </a:lnTo>
                  <a:lnTo>
                    <a:pt x="1314322" y="1378057"/>
                  </a:lnTo>
                  <a:lnTo>
                    <a:pt x="0" y="1378057"/>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nl-NL"/>
            </a:p>
          </p:txBody>
        </p:sp>
        <p:sp>
          <p:nvSpPr>
            <p:cNvPr id="24" name="Freeform 24"/>
            <p:cNvSpPr/>
            <p:nvPr/>
          </p:nvSpPr>
          <p:spPr>
            <a:xfrm rot="-9991959">
              <a:off x="1719858" y="1226379"/>
              <a:ext cx="1314322" cy="1378057"/>
            </a:xfrm>
            <a:custGeom>
              <a:avLst/>
              <a:gdLst/>
              <a:ahLst/>
              <a:cxnLst/>
              <a:rect l="l" t="t" r="r" b="b"/>
              <a:pathLst>
                <a:path w="1314322" h="1378057">
                  <a:moveTo>
                    <a:pt x="0" y="0"/>
                  </a:moveTo>
                  <a:lnTo>
                    <a:pt x="1314322" y="0"/>
                  </a:lnTo>
                  <a:lnTo>
                    <a:pt x="1314322" y="1378057"/>
                  </a:lnTo>
                  <a:lnTo>
                    <a:pt x="0" y="1378057"/>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nl-NL"/>
            </a:p>
          </p:txBody>
        </p:sp>
        <p:sp>
          <p:nvSpPr>
            <p:cNvPr id="25" name="Freeform 25"/>
            <p:cNvSpPr/>
            <p:nvPr/>
          </p:nvSpPr>
          <p:spPr>
            <a:xfrm rot="2245436">
              <a:off x="473625" y="1709367"/>
              <a:ext cx="1314322" cy="1378057"/>
            </a:xfrm>
            <a:custGeom>
              <a:avLst/>
              <a:gdLst/>
              <a:ahLst/>
              <a:cxnLst/>
              <a:rect l="l" t="t" r="r" b="b"/>
              <a:pathLst>
                <a:path w="1314322" h="1378057">
                  <a:moveTo>
                    <a:pt x="0" y="0"/>
                  </a:moveTo>
                  <a:lnTo>
                    <a:pt x="1314322" y="0"/>
                  </a:lnTo>
                  <a:lnTo>
                    <a:pt x="1314322" y="1378058"/>
                  </a:lnTo>
                  <a:lnTo>
                    <a:pt x="0" y="1378058"/>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nl-NL"/>
            </a:p>
          </p:txBody>
        </p:sp>
      </p:grpSp>
    </p:spTree>
    <p:extLst>
      <p:ext uri="{BB962C8B-B14F-4D97-AF65-F5344CB8AC3E}">
        <p14:creationId xmlns:p14="http://schemas.microsoft.com/office/powerpoint/2010/main" val="267101705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txBody>
          <a:bodyPr/>
          <a:lstStyle/>
          <a:p>
            <a:endParaRPr lang="nl-NL"/>
          </a:p>
        </p:txBody>
      </p:sp>
      <p:sp>
        <p:nvSpPr>
          <p:cNvPr id="3" name="Freeform 3"/>
          <p:cNvSpPr/>
          <p:nvPr/>
        </p:nvSpPr>
        <p:spPr>
          <a:xfrm rot="-2104014">
            <a:off x="1119125" y="1172488"/>
            <a:ext cx="4862142" cy="4296366"/>
          </a:xfrm>
          <a:custGeom>
            <a:avLst/>
            <a:gdLst/>
            <a:ahLst/>
            <a:cxnLst/>
            <a:rect l="l" t="t" r="r" b="b"/>
            <a:pathLst>
              <a:path w="4862142" h="4296366">
                <a:moveTo>
                  <a:pt x="0" y="0"/>
                </a:moveTo>
                <a:lnTo>
                  <a:pt x="4862142" y="0"/>
                </a:lnTo>
                <a:lnTo>
                  <a:pt x="4862142" y="4296365"/>
                </a:lnTo>
                <a:lnTo>
                  <a:pt x="0" y="429636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nl-NL"/>
          </a:p>
        </p:txBody>
      </p:sp>
      <p:grpSp>
        <p:nvGrpSpPr>
          <p:cNvPr id="4" name="Group 4"/>
          <p:cNvGrpSpPr/>
          <p:nvPr/>
        </p:nvGrpSpPr>
        <p:grpSpPr>
          <a:xfrm>
            <a:off x="2373749" y="1278176"/>
            <a:ext cx="13540501" cy="7730649"/>
            <a:chOff x="0" y="0"/>
            <a:chExt cx="18054002" cy="10307532"/>
          </a:xfrm>
        </p:grpSpPr>
        <p:grpSp>
          <p:nvGrpSpPr>
            <p:cNvPr id="5" name="Group 5"/>
            <p:cNvGrpSpPr/>
            <p:nvPr/>
          </p:nvGrpSpPr>
          <p:grpSpPr>
            <a:xfrm rot="-208414">
              <a:off x="259418" y="516605"/>
              <a:ext cx="17328616" cy="9088764"/>
              <a:chOff x="0" y="0"/>
              <a:chExt cx="3077638" cy="1614204"/>
            </a:xfrm>
          </p:grpSpPr>
          <p:sp>
            <p:nvSpPr>
              <p:cNvPr id="6" name="Freeform 6"/>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7" name="TextBox 7"/>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rot="191834">
              <a:off x="485416" y="742603"/>
              <a:ext cx="17328616" cy="9088764"/>
              <a:chOff x="0" y="0"/>
              <a:chExt cx="3077638" cy="1614204"/>
            </a:xfrm>
          </p:grpSpPr>
          <p:sp>
            <p:nvSpPr>
              <p:cNvPr id="9" name="Freeform 9"/>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0" name="TextBox 10"/>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rot="-66823">
              <a:off x="485416" y="742603"/>
              <a:ext cx="17328616" cy="9088764"/>
              <a:chOff x="0" y="0"/>
              <a:chExt cx="3077638" cy="1614204"/>
            </a:xfrm>
          </p:grpSpPr>
          <p:sp>
            <p:nvSpPr>
              <p:cNvPr id="12" name="Freeform 12"/>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3" name="TextBox 13"/>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485416" y="742603"/>
              <a:ext cx="17328616" cy="9088764"/>
              <a:chOff x="0" y="0"/>
              <a:chExt cx="3077638" cy="1614204"/>
            </a:xfrm>
          </p:grpSpPr>
          <p:sp>
            <p:nvSpPr>
              <p:cNvPr id="15" name="Freeform 15"/>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6" name="TextBox 16"/>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grpSp>
        <p:nvGrpSpPr>
          <p:cNvPr id="18" name="Group 18"/>
          <p:cNvGrpSpPr/>
          <p:nvPr/>
        </p:nvGrpSpPr>
        <p:grpSpPr>
          <a:xfrm>
            <a:off x="15169228" y="-301732"/>
            <a:ext cx="3533862" cy="3381444"/>
            <a:chOff x="0" y="0"/>
            <a:chExt cx="4711816" cy="4508593"/>
          </a:xfrm>
        </p:grpSpPr>
        <p:sp>
          <p:nvSpPr>
            <p:cNvPr id="19" name="Freeform 19"/>
            <p:cNvSpPr/>
            <p:nvPr/>
          </p:nvSpPr>
          <p:spPr>
            <a:xfrm rot="5002884">
              <a:off x="148194" y="62100"/>
              <a:ext cx="1890659" cy="1982343"/>
            </a:xfrm>
            <a:custGeom>
              <a:avLst/>
              <a:gdLst/>
              <a:ahLst/>
              <a:cxnLst/>
              <a:rect l="l" t="t" r="r" b="b"/>
              <a:pathLst>
                <a:path w="1890659" h="1982343">
                  <a:moveTo>
                    <a:pt x="0" y="0"/>
                  </a:moveTo>
                  <a:lnTo>
                    <a:pt x="1890660" y="0"/>
                  </a:lnTo>
                  <a:lnTo>
                    <a:pt x="1890660" y="1982343"/>
                  </a:lnTo>
                  <a:lnTo>
                    <a:pt x="0" y="198234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nl-NL"/>
            </a:p>
          </p:txBody>
        </p:sp>
        <p:sp>
          <p:nvSpPr>
            <p:cNvPr id="20" name="Freeform 20"/>
            <p:cNvSpPr/>
            <p:nvPr/>
          </p:nvSpPr>
          <p:spPr>
            <a:xfrm rot="10739848">
              <a:off x="2803959" y="1115372"/>
              <a:ext cx="1890659" cy="1982343"/>
            </a:xfrm>
            <a:custGeom>
              <a:avLst/>
              <a:gdLst/>
              <a:ahLst/>
              <a:cxnLst/>
              <a:rect l="l" t="t" r="r" b="b"/>
              <a:pathLst>
                <a:path w="1890659" h="1982343">
                  <a:moveTo>
                    <a:pt x="0" y="0"/>
                  </a:moveTo>
                  <a:lnTo>
                    <a:pt x="1890660" y="0"/>
                  </a:lnTo>
                  <a:lnTo>
                    <a:pt x="1890660" y="1982342"/>
                  </a:lnTo>
                  <a:lnTo>
                    <a:pt x="0" y="198234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nl-NL"/>
            </a:p>
          </p:txBody>
        </p:sp>
        <p:sp>
          <p:nvSpPr>
            <p:cNvPr id="21" name="Freeform 21"/>
            <p:cNvSpPr/>
            <p:nvPr/>
          </p:nvSpPr>
          <p:spPr>
            <a:xfrm rot="1377244">
              <a:off x="1241718" y="2236061"/>
              <a:ext cx="1890659" cy="1982343"/>
            </a:xfrm>
            <a:custGeom>
              <a:avLst/>
              <a:gdLst/>
              <a:ahLst/>
              <a:cxnLst/>
              <a:rect l="l" t="t" r="r" b="b"/>
              <a:pathLst>
                <a:path w="1890659" h="1982343">
                  <a:moveTo>
                    <a:pt x="0" y="0"/>
                  </a:moveTo>
                  <a:lnTo>
                    <a:pt x="1890659" y="0"/>
                  </a:lnTo>
                  <a:lnTo>
                    <a:pt x="1890659" y="1982343"/>
                  </a:lnTo>
                  <a:lnTo>
                    <a:pt x="0" y="198234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nl-NL"/>
            </a:p>
          </p:txBody>
        </p:sp>
      </p:grpSp>
      <p:sp>
        <p:nvSpPr>
          <p:cNvPr id="23" name="TextBox 23"/>
          <p:cNvSpPr txBox="1"/>
          <p:nvPr/>
        </p:nvSpPr>
        <p:spPr>
          <a:xfrm>
            <a:off x="3282513" y="3746710"/>
            <a:ext cx="11904711" cy="2533963"/>
          </a:xfrm>
          <a:prstGeom prst="rect">
            <a:avLst/>
          </a:prstGeom>
        </p:spPr>
        <p:txBody>
          <a:bodyPr lIns="0" tIns="0" rIns="0" bIns="0" rtlCol="0" anchor="t">
            <a:spAutoFit/>
          </a:bodyPr>
          <a:lstStyle/>
          <a:p>
            <a:pPr algn="ctr">
              <a:lnSpc>
                <a:spcPts val="10500"/>
              </a:lnSpc>
            </a:pPr>
            <a:r>
              <a:rPr lang="en-US" sz="7500" dirty="0">
                <a:solidFill>
                  <a:srgbClr val="000000"/>
                </a:solidFill>
                <a:latin typeface="Scripter"/>
              </a:rPr>
              <a:t>Les 8</a:t>
            </a:r>
          </a:p>
          <a:p>
            <a:pPr algn="ctr">
              <a:lnSpc>
                <a:spcPts val="10500"/>
              </a:lnSpc>
            </a:pPr>
            <a:r>
              <a:rPr lang="en-US" sz="7500" dirty="0" err="1">
                <a:solidFill>
                  <a:srgbClr val="000000"/>
                </a:solidFill>
                <a:latin typeface="Scripter"/>
              </a:rPr>
              <a:t>Leren</a:t>
            </a:r>
            <a:r>
              <a:rPr lang="en-US" sz="7500" dirty="0">
                <a:solidFill>
                  <a:srgbClr val="000000"/>
                </a:solidFill>
                <a:latin typeface="Scripter"/>
              </a:rPr>
              <a:t> </a:t>
            </a:r>
            <a:r>
              <a:rPr lang="en-US" sz="7500" dirty="0" err="1">
                <a:solidFill>
                  <a:srgbClr val="000000"/>
                </a:solidFill>
                <a:latin typeface="Scripter"/>
              </a:rPr>
              <a:t>kijken</a:t>
            </a:r>
            <a:r>
              <a:rPr lang="en-US" sz="7500" dirty="0">
                <a:solidFill>
                  <a:srgbClr val="000000"/>
                </a:solidFill>
                <a:latin typeface="Scripter"/>
              </a:rPr>
              <a:t>!</a:t>
            </a:r>
          </a:p>
        </p:txBody>
      </p:sp>
    </p:spTree>
    <p:extLst>
      <p:ext uri="{BB962C8B-B14F-4D97-AF65-F5344CB8AC3E}">
        <p14:creationId xmlns:p14="http://schemas.microsoft.com/office/powerpoint/2010/main" val="232273800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nl-NL"/>
          </a:p>
        </p:txBody>
      </p:sp>
      <p:grpSp>
        <p:nvGrpSpPr>
          <p:cNvPr id="3" name="Group 3"/>
          <p:cNvGrpSpPr/>
          <p:nvPr/>
        </p:nvGrpSpPr>
        <p:grpSpPr>
          <a:xfrm>
            <a:off x="642546" y="814255"/>
            <a:ext cx="17002907" cy="1800486"/>
            <a:chOff x="0" y="0"/>
            <a:chExt cx="4478132" cy="474202"/>
          </a:xfrm>
        </p:grpSpPr>
        <p:sp>
          <p:nvSpPr>
            <p:cNvPr id="4" name="Freeform 4"/>
            <p:cNvSpPr/>
            <p:nvPr/>
          </p:nvSpPr>
          <p:spPr>
            <a:xfrm>
              <a:off x="0" y="0"/>
              <a:ext cx="4478132" cy="474202"/>
            </a:xfrm>
            <a:custGeom>
              <a:avLst/>
              <a:gdLst/>
              <a:ahLst/>
              <a:cxnLst/>
              <a:rect l="l" t="t" r="r" b="b"/>
              <a:pathLst>
                <a:path w="4478132" h="474202">
                  <a:moveTo>
                    <a:pt x="4478132" y="0"/>
                  </a:moveTo>
                  <a:lnTo>
                    <a:pt x="0" y="0"/>
                  </a:lnTo>
                  <a:lnTo>
                    <a:pt x="101600" y="237101"/>
                  </a:lnTo>
                  <a:lnTo>
                    <a:pt x="0" y="474202"/>
                  </a:lnTo>
                  <a:lnTo>
                    <a:pt x="4478132" y="474202"/>
                  </a:lnTo>
                  <a:lnTo>
                    <a:pt x="4376532" y="237101"/>
                  </a:lnTo>
                  <a:lnTo>
                    <a:pt x="4478132" y="0"/>
                  </a:lnTo>
                  <a:close/>
                </a:path>
              </a:pathLst>
            </a:custGeom>
            <a:solidFill>
              <a:srgbClr val="3D4984"/>
            </a:solidFill>
          </p:spPr>
          <p:txBody>
            <a:bodyPr/>
            <a:lstStyle/>
            <a:p>
              <a:endParaRPr lang="nl-NL"/>
            </a:p>
          </p:txBody>
        </p:sp>
        <p:sp>
          <p:nvSpPr>
            <p:cNvPr id="5" name="TextBox 5"/>
            <p:cNvSpPr txBox="1"/>
            <p:nvPr/>
          </p:nvSpPr>
          <p:spPr>
            <a:xfrm>
              <a:off x="88900" y="-38100"/>
              <a:ext cx="4300332" cy="512302"/>
            </a:xfrm>
            <a:prstGeom prst="rect">
              <a:avLst/>
            </a:prstGeom>
          </p:spPr>
          <p:txBody>
            <a:bodyPr lIns="50800" tIns="50800" rIns="50800" bIns="50800" rtlCol="0" anchor="ctr"/>
            <a:lstStyle/>
            <a:p>
              <a:pPr algn="ctr">
                <a:lnSpc>
                  <a:spcPts val="2748"/>
                </a:lnSpc>
              </a:pPr>
              <a:endParaRPr/>
            </a:p>
          </p:txBody>
        </p:sp>
      </p:grpSp>
      <p:sp>
        <p:nvSpPr>
          <p:cNvPr id="6" name="TextBox 6"/>
          <p:cNvSpPr txBox="1"/>
          <p:nvPr/>
        </p:nvSpPr>
        <p:spPr>
          <a:xfrm>
            <a:off x="1028699" y="850540"/>
            <a:ext cx="16230600" cy="1583254"/>
          </a:xfrm>
          <a:prstGeom prst="rect">
            <a:avLst/>
          </a:prstGeom>
        </p:spPr>
        <p:txBody>
          <a:bodyPr lIns="0" tIns="0" rIns="0" bIns="0" rtlCol="0" anchor="t">
            <a:spAutoFit/>
          </a:bodyPr>
          <a:lstStyle/>
          <a:p>
            <a:pPr algn="ctr">
              <a:lnSpc>
                <a:spcPts val="13999"/>
              </a:lnSpc>
            </a:pPr>
            <a:r>
              <a:rPr lang="en-US" sz="9999" dirty="0" err="1">
                <a:solidFill>
                  <a:srgbClr val="FFFFFF"/>
                </a:solidFill>
                <a:latin typeface="Scripter"/>
              </a:rPr>
              <a:t>Vandaag</a:t>
            </a:r>
            <a:endParaRPr lang="en-US" sz="9999" dirty="0">
              <a:solidFill>
                <a:srgbClr val="FFFFFF"/>
              </a:solidFill>
              <a:latin typeface="Scripter"/>
            </a:endParaRPr>
          </a:p>
        </p:txBody>
      </p:sp>
      <p:grpSp>
        <p:nvGrpSpPr>
          <p:cNvPr id="7" name="Group 7"/>
          <p:cNvGrpSpPr/>
          <p:nvPr/>
        </p:nvGrpSpPr>
        <p:grpSpPr>
          <a:xfrm>
            <a:off x="2189607" y="4539856"/>
            <a:ext cx="3867912" cy="4114800"/>
            <a:chOff x="0" y="0"/>
            <a:chExt cx="5157216" cy="5486400"/>
          </a:xfrm>
        </p:grpSpPr>
        <p:sp>
          <p:nvSpPr>
            <p:cNvPr id="8" name="Freeform 8"/>
            <p:cNvSpPr/>
            <p:nvPr/>
          </p:nvSpPr>
          <p:spPr>
            <a:xfrm>
              <a:off x="0" y="0"/>
              <a:ext cx="5157216" cy="5486400"/>
            </a:xfrm>
            <a:custGeom>
              <a:avLst/>
              <a:gdLst/>
              <a:ahLst/>
              <a:cxnLst/>
              <a:rect l="l" t="t" r="r" b="b"/>
              <a:pathLst>
                <a:path w="5157216" h="5486400">
                  <a:moveTo>
                    <a:pt x="0" y="0"/>
                  </a:moveTo>
                  <a:lnTo>
                    <a:pt x="5157216" y="0"/>
                  </a:lnTo>
                  <a:lnTo>
                    <a:pt x="5157216" y="5486400"/>
                  </a:lnTo>
                  <a:lnTo>
                    <a:pt x="0" y="54864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9" name="TextBox 9"/>
            <p:cNvSpPr txBox="1"/>
            <p:nvPr/>
          </p:nvSpPr>
          <p:spPr>
            <a:xfrm>
              <a:off x="485773" y="2661876"/>
              <a:ext cx="4166007" cy="891099"/>
            </a:xfrm>
            <a:prstGeom prst="rect">
              <a:avLst/>
            </a:prstGeom>
          </p:spPr>
          <p:txBody>
            <a:bodyPr lIns="0" tIns="0" rIns="0" bIns="0" rtlCol="0" anchor="t">
              <a:spAutoFit/>
            </a:bodyPr>
            <a:lstStyle/>
            <a:p>
              <a:pPr algn="ctr">
                <a:lnSpc>
                  <a:spcPts val="5600"/>
                </a:lnSpc>
              </a:pPr>
              <a:r>
                <a:rPr lang="en-US" sz="4000" dirty="0">
                  <a:solidFill>
                    <a:srgbClr val="000000"/>
                  </a:solidFill>
                  <a:latin typeface="Antic Bold"/>
                </a:rPr>
                <a:t>FEEST </a:t>
              </a:r>
              <a:r>
                <a:rPr lang="en-US" sz="4000" dirty="0">
                  <a:solidFill>
                    <a:srgbClr val="000000"/>
                  </a:solidFill>
                  <a:latin typeface="Antic Bold"/>
                  <a:sym typeface="Wingdings" panose="05000000000000000000" pitchFamily="2" charset="2"/>
                </a:rPr>
                <a:t></a:t>
              </a:r>
              <a:endParaRPr lang="en-US" sz="4000" dirty="0">
                <a:solidFill>
                  <a:srgbClr val="000000"/>
                </a:solidFill>
                <a:latin typeface="Antic Bold"/>
              </a:endParaRPr>
            </a:p>
          </p:txBody>
        </p:sp>
      </p:grpSp>
      <p:grpSp>
        <p:nvGrpSpPr>
          <p:cNvPr id="10" name="Group 10"/>
          <p:cNvGrpSpPr/>
          <p:nvPr/>
        </p:nvGrpSpPr>
        <p:grpSpPr>
          <a:xfrm>
            <a:off x="12071351" y="4634325"/>
            <a:ext cx="3867912" cy="4114800"/>
            <a:chOff x="-212173" y="125959"/>
            <a:chExt cx="5157216" cy="5486400"/>
          </a:xfrm>
        </p:grpSpPr>
        <p:sp>
          <p:nvSpPr>
            <p:cNvPr id="11" name="Freeform 11"/>
            <p:cNvSpPr/>
            <p:nvPr/>
          </p:nvSpPr>
          <p:spPr>
            <a:xfrm>
              <a:off x="-212173" y="125959"/>
              <a:ext cx="5157216" cy="5486400"/>
            </a:xfrm>
            <a:custGeom>
              <a:avLst/>
              <a:gdLst/>
              <a:ahLst/>
              <a:cxnLst/>
              <a:rect l="l" t="t" r="r" b="b"/>
              <a:pathLst>
                <a:path w="5157216" h="5486400">
                  <a:moveTo>
                    <a:pt x="0" y="0"/>
                  </a:moveTo>
                  <a:lnTo>
                    <a:pt x="5157216" y="0"/>
                  </a:lnTo>
                  <a:lnTo>
                    <a:pt x="5157216" y="5486400"/>
                  </a:lnTo>
                  <a:lnTo>
                    <a:pt x="0" y="54864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12" name="TextBox 12"/>
            <p:cNvSpPr txBox="1"/>
            <p:nvPr/>
          </p:nvSpPr>
          <p:spPr>
            <a:xfrm>
              <a:off x="449128" y="1944846"/>
              <a:ext cx="3834612" cy="1848627"/>
            </a:xfrm>
            <a:prstGeom prst="rect">
              <a:avLst/>
            </a:prstGeom>
          </p:spPr>
          <p:txBody>
            <a:bodyPr wrap="square" lIns="0" tIns="0" rIns="0" bIns="0" rtlCol="0" anchor="t">
              <a:spAutoFit/>
            </a:bodyPr>
            <a:lstStyle/>
            <a:p>
              <a:pPr algn="ctr">
                <a:lnSpc>
                  <a:spcPts val="5600"/>
                </a:lnSpc>
              </a:pPr>
              <a:r>
                <a:rPr lang="en-US" sz="4000" dirty="0" err="1">
                  <a:solidFill>
                    <a:srgbClr val="000000"/>
                  </a:solidFill>
                  <a:latin typeface="Antic Bold"/>
                </a:rPr>
                <a:t>Docu</a:t>
              </a:r>
              <a:r>
                <a:rPr lang="en-US" sz="4000" dirty="0">
                  <a:solidFill>
                    <a:srgbClr val="000000"/>
                  </a:solidFill>
                  <a:latin typeface="Antic Bold"/>
                </a:rPr>
                <a:t> </a:t>
              </a:r>
              <a:r>
                <a:rPr lang="en-US" sz="4000" dirty="0" err="1">
                  <a:solidFill>
                    <a:srgbClr val="000000"/>
                  </a:solidFill>
                  <a:latin typeface="Antic Bold"/>
                </a:rPr>
                <a:t>carnaval</a:t>
              </a:r>
              <a:endParaRPr lang="en-US" sz="4000" dirty="0">
                <a:solidFill>
                  <a:srgbClr val="000000"/>
                </a:solidFill>
                <a:latin typeface="Antic Bold"/>
              </a:endParaRPr>
            </a:p>
          </p:txBody>
        </p:sp>
      </p:grpSp>
      <p:grpSp>
        <p:nvGrpSpPr>
          <p:cNvPr id="13" name="Group 13"/>
          <p:cNvGrpSpPr/>
          <p:nvPr/>
        </p:nvGrpSpPr>
        <p:grpSpPr>
          <a:xfrm>
            <a:off x="7210044" y="3086100"/>
            <a:ext cx="3867912" cy="4114800"/>
            <a:chOff x="0" y="0"/>
            <a:chExt cx="5157216" cy="5486400"/>
          </a:xfrm>
        </p:grpSpPr>
        <p:sp>
          <p:nvSpPr>
            <p:cNvPr id="14" name="Freeform 14"/>
            <p:cNvSpPr/>
            <p:nvPr/>
          </p:nvSpPr>
          <p:spPr>
            <a:xfrm>
              <a:off x="0" y="0"/>
              <a:ext cx="5157216" cy="5486400"/>
            </a:xfrm>
            <a:custGeom>
              <a:avLst/>
              <a:gdLst/>
              <a:ahLst/>
              <a:cxnLst/>
              <a:rect l="l" t="t" r="r" b="b"/>
              <a:pathLst>
                <a:path w="5157216" h="5486400">
                  <a:moveTo>
                    <a:pt x="0" y="0"/>
                  </a:moveTo>
                  <a:lnTo>
                    <a:pt x="5157216" y="0"/>
                  </a:lnTo>
                  <a:lnTo>
                    <a:pt x="5157216" y="5486400"/>
                  </a:lnTo>
                  <a:lnTo>
                    <a:pt x="0" y="54864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15" name="TextBox 15"/>
            <p:cNvSpPr txBox="1"/>
            <p:nvPr/>
          </p:nvSpPr>
          <p:spPr>
            <a:xfrm>
              <a:off x="546673" y="2297651"/>
              <a:ext cx="4063867" cy="891099"/>
            </a:xfrm>
            <a:prstGeom prst="rect">
              <a:avLst/>
            </a:prstGeom>
          </p:spPr>
          <p:txBody>
            <a:bodyPr lIns="0" tIns="0" rIns="0" bIns="0" rtlCol="0" anchor="t">
              <a:spAutoFit/>
            </a:bodyPr>
            <a:lstStyle/>
            <a:p>
              <a:pPr algn="ctr">
                <a:lnSpc>
                  <a:spcPts val="5600"/>
                </a:lnSpc>
              </a:pPr>
              <a:r>
                <a:rPr lang="en-US" sz="4000" dirty="0" err="1">
                  <a:solidFill>
                    <a:srgbClr val="000000"/>
                  </a:solidFill>
                  <a:latin typeface="Antic Bold"/>
                </a:rPr>
                <a:t>Leren</a:t>
              </a:r>
              <a:r>
                <a:rPr lang="en-US" sz="4000" dirty="0">
                  <a:solidFill>
                    <a:srgbClr val="000000"/>
                  </a:solidFill>
                  <a:latin typeface="Antic Bold"/>
                </a:rPr>
                <a:t> </a:t>
              </a:r>
              <a:r>
                <a:rPr lang="en-US" sz="4000" dirty="0" err="1">
                  <a:solidFill>
                    <a:srgbClr val="000000"/>
                  </a:solidFill>
                  <a:latin typeface="Antic Bold"/>
                </a:rPr>
                <a:t>kijken</a:t>
              </a:r>
              <a:endParaRPr lang="en-US" sz="4000" dirty="0">
                <a:solidFill>
                  <a:srgbClr val="000000"/>
                </a:solidFill>
                <a:latin typeface="Antic Bold"/>
              </a:endParaRPr>
            </a:p>
          </p:txBody>
        </p:sp>
      </p:grpSp>
      <p:grpSp>
        <p:nvGrpSpPr>
          <p:cNvPr id="16" name="Group 16"/>
          <p:cNvGrpSpPr/>
          <p:nvPr/>
        </p:nvGrpSpPr>
        <p:grpSpPr>
          <a:xfrm>
            <a:off x="-360171" y="9258300"/>
            <a:ext cx="19459526" cy="1231556"/>
            <a:chOff x="0" y="0"/>
            <a:chExt cx="13180282" cy="834155"/>
          </a:xfrm>
        </p:grpSpPr>
        <p:sp>
          <p:nvSpPr>
            <p:cNvPr id="17" name="Freeform 17"/>
            <p:cNvSpPr/>
            <p:nvPr/>
          </p:nvSpPr>
          <p:spPr>
            <a:xfrm>
              <a:off x="0" y="0"/>
              <a:ext cx="13180282" cy="834155"/>
            </a:xfrm>
            <a:custGeom>
              <a:avLst/>
              <a:gdLst/>
              <a:ahLst/>
              <a:cxnLst/>
              <a:rect l="l" t="t" r="r" b="b"/>
              <a:pathLst>
                <a:path w="13180282" h="834155">
                  <a:moveTo>
                    <a:pt x="13180282" y="0"/>
                  </a:moveTo>
                  <a:lnTo>
                    <a:pt x="0" y="0"/>
                  </a:lnTo>
                  <a:lnTo>
                    <a:pt x="101600" y="417077"/>
                  </a:lnTo>
                  <a:lnTo>
                    <a:pt x="0" y="834155"/>
                  </a:lnTo>
                  <a:lnTo>
                    <a:pt x="13180282" y="834155"/>
                  </a:lnTo>
                  <a:lnTo>
                    <a:pt x="13078682" y="417077"/>
                  </a:lnTo>
                  <a:lnTo>
                    <a:pt x="13180282" y="0"/>
                  </a:lnTo>
                  <a:close/>
                </a:path>
              </a:pathLst>
            </a:custGeom>
            <a:solidFill>
              <a:srgbClr val="3D4984"/>
            </a:solidFill>
          </p:spPr>
          <p:txBody>
            <a:bodyPr/>
            <a:lstStyle/>
            <a:p>
              <a:endParaRPr lang="nl-NL"/>
            </a:p>
          </p:txBody>
        </p:sp>
        <p:sp>
          <p:nvSpPr>
            <p:cNvPr id="18" name="TextBox 18"/>
            <p:cNvSpPr txBox="1"/>
            <p:nvPr/>
          </p:nvSpPr>
          <p:spPr>
            <a:xfrm>
              <a:off x="88900" y="-38100"/>
              <a:ext cx="13002482" cy="872255"/>
            </a:xfrm>
            <a:prstGeom prst="rect">
              <a:avLst/>
            </a:prstGeom>
          </p:spPr>
          <p:txBody>
            <a:bodyPr lIns="50800" tIns="50800" rIns="50800" bIns="50800" rtlCol="0" anchor="ctr"/>
            <a:lstStyle/>
            <a:p>
              <a:pPr algn="ctr">
                <a:lnSpc>
                  <a:spcPts val="2748"/>
                </a:lnSpc>
              </a:pPr>
              <a:endParaRPr/>
            </a:p>
          </p:txBody>
        </p:sp>
      </p:grpSp>
    </p:spTree>
    <p:extLst>
      <p:ext uri="{BB962C8B-B14F-4D97-AF65-F5344CB8AC3E}">
        <p14:creationId xmlns:p14="http://schemas.microsoft.com/office/powerpoint/2010/main" val="255048100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nl-NL"/>
          </a:p>
        </p:txBody>
      </p:sp>
      <p:grpSp>
        <p:nvGrpSpPr>
          <p:cNvPr id="3" name="Group 3"/>
          <p:cNvGrpSpPr/>
          <p:nvPr/>
        </p:nvGrpSpPr>
        <p:grpSpPr>
          <a:xfrm>
            <a:off x="642546" y="682061"/>
            <a:ext cx="17002907" cy="1800486"/>
            <a:chOff x="0" y="0"/>
            <a:chExt cx="4478132" cy="474202"/>
          </a:xfrm>
        </p:grpSpPr>
        <p:sp>
          <p:nvSpPr>
            <p:cNvPr id="4" name="Freeform 4"/>
            <p:cNvSpPr/>
            <p:nvPr/>
          </p:nvSpPr>
          <p:spPr>
            <a:xfrm>
              <a:off x="0" y="0"/>
              <a:ext cx="4478132" cy="474202"/>
            </a:xfrm>
            <a:custGeom>
              <a:avLst/>
              <a:gdLst/>
              <a:ahLst/>
              <a:cxnLst/>
              <a:rect l="l" t="t" r="r" b="b"/>
              <a:pathLst>
                <a:path w="4478132" h="474202">
                  <a:moveTo>
                    <a:pt x="4478132" y="0"/>
                  </a:moveTo>
                  <a:lnTo>
                    <a:pt x="0" y="0"/>
                  </a:lnTo>
                  <a:lnTo>
                    <a:pt x="101600" y="237101"/>
                  </a:lnTo>
                  <a:lnTo>
                    <a:pt x="0" y="474202"/>
                  </a:lnTo>
                  <a:lnTo>
                    <a:pt x="4478132" y="474202"/>
                  </a:lnTo>
                  <a:lnTo>
                    <a:pt x="4376532" y="237101"/>
                  </a:lnTo>
                  <a:lnTo>
                    <a:pt x="4478132" y="0"/>
                  </a:lnTo>
                  <a:close/>
                </a:path>
              </a:pathLst>
            </a:custGeom>
            <a:solidFill>
              <a:srgbClr val="3D4984"/>
            </a:solidFill>
          </p:spPr>
          <p:txBody>
            <a:bodyPr/>
            <a:lstStyle/>
            <a:p>
              <a:endParaRPr lang="nl-NL"/>
            </a:p>
          </p:txBody>
        </p:sp>
        <p:sp>
          <p:nvSpPr>
            <p:cNvPr id="5" name="TextBox 5"/>
            <p:cNvSpPr txBox="1"/>
            <p:nvPr/>
          </p:nvSpPr>
          <p:spPr>
            <a:xfrm>
              <a:off x="88900" y="-38100"/>
              <a:ext cx="4300332" cy="512302"/>
            </a:xfrm>
            <a:prstGeom prst="rect">
              <a:avLst/>
            </a:prstGeom>
          </p:spPr>
          <p:txBody>
            <a:bodyPr lIns="50800" tIns="50800" rIns="50800" bIns="50800" rtlCol="0" anchor="ctr"/>
            <a:lstStyle/>
            <a:p>
              <a:pPr algn="ctr">
                <a:lnSpc>
                  <a:spcPts val="2748"/>
                </a:lnSpc>
              </a:pPr>
              <a:endParaRPr/>
            </a:p>
          </p:txBody>
        </p:sp>
      </p:grpSp>
      <p:sp>
        <p:nvSpPr>
          <p:cNvPr id="6" name="TextBox 6"/>
          <p:cNvSpPr txBox="1"/>
          <p:nvPr/>
        </p:nvSpPr>
        <p:spPr>
          <a:xfrm>
            <a:off x="1028700" y="733425"/>
            <a:ext cx="16230600" cy="1583254"/>
          </a:xfrm>
          <a:prstGeom prst="rect">
            <a:avLst/>
          </a:prstGeom>
        </p:spPr>
        <p:txBody>
          <a:bodyPr lIns="0" tIns="0" rIns="0" bIns="0" rtlCol="0" anchor="t">
            <a:spAutoFit/>
          </a:bodyPr>
          <a:lstStyle/>
          <a:p>
            <a:pPr algn="ctr">
              <a:lnSpc>
                <a:spcPts val="13999"/>
              </a:lnSpc>
            </a:pPr>
            <a:r>
              <a:rPr lang="en-US" sz="9999" dirty="0" err="1">
                <a:solidFill>
                  <a:srgbClr val="FFFFFF"/>
                </a:solidFill>
                <a:latin typeface="Scripter"/>
              </a:rPr>
              <a:t>Leren</a:t>
            </a:r>
            <a:r>
              <a:rPr lang="en-US" sz="9999" dirty="0">
                <a:solidFill>
                  <a:srgbClr val="FFFFFF"/>
                </a:solidFill>
                <a:latin typeface="Scripter"/>
              </a:rPr>
              <a:t> </a:t>
            </a:r>
            <a:r>
              <a:rPr lang="en-US" sz="9999" dirty="0" err="1">
                <a:solidFill>
                  <a:srgbClr val="FFFFFF"/>
                </a:solidFill>
                <a:latin typeface="Scripter"/>
              </a:rPr>
              <a:t>kijken</a:t>
            </a:r>
            <a:endParaRPr lang="en-US" sz="9999" dirty="0">
              <a:solidFill>
                <a:srgbClr val="FFFFFF"/>
              </a:solidFill>
              <a:latin typeface="Scripter"/>
            </a:endParaRPr>
          </a:p>
        </p:txBody>
      </p:sp>
      <p:sp>
        <p:nvSpPr>
          <p:cNvPr id="7" name="Freeform 7"/>
          <p:cNvSpPr/>
          <p:nvPr/>
        </p:nvSpPr>
        <p:spPr>
          <a:xfrm rot="-5400000">
            <a:off x="3129634" y="2454517"/>
            <a:ext cx="5565686" cy="7974166"/>
          </a:xfrm>
          <a:custGeom>
            <a:avLst/>
            <a:gdLst/>
            <a:ahLst/>
            <a:cxnLst/>
            <a:rect l="l" t="t" r="r" b="b"/>
            <a:pathLst>
              <a:path w="5565686" h="7974166">
                <a:moveTo>
                  <a:pt x="0" y="0"/>
                </a:moveTo>
                <a:lnTo>
                  <a:pt x="5565686" y="0"/>
                </a:lnTo>
                <a:lnTo>
                  <a:pt x="5565686" y="7974167"/>
                </a:lnTo>
                <a:lnTo>
                  <a:pt x="0" y="7974167"/>
                </a:lnTo>
                <a:lnTo>
                  <a:pt x="0" y="0"/>
                </a:lnTo>
                <a:close/>
              </a:path>
            </a:pathLst>
          </a:custGeom>
          <a:blipFill>
            <a:blip r:embed="rId3">
              <a:extLst>
                <a:ext uri="{96DAC541-7B7A-43D3-8B79-37D633B846F1}">
                  <asvg:svgBlip xmlns:asvg="http://schemas.microsoft.com/office/drawing/2016/SVG/main" r:embed="rId4"/>
                </a:ext>
              </a:extLst>
            </a:blip>
            <a:stretch>
              <a:fillRect l="-519" r="-519"/>
            </a:stretch>
          </a:blipFill>
        </p:spPr>
        <p:txBody>
          <a:bodyPr/>
          <a:lstStyle/>
          <a:p>
            <a:endParaRPr lang="nl-NL"/>
          </a:p>
        </p:txBody>
      </p:sp>
      <p:sp>
        <p:nvSpPr>
          <p:cNvPr id="8" name="TextBox 8"/>
          <p:cNvSpPr txBox="1"/>
          <p:nvPr/>
        </p:nvSpPr>
        <p:spPr>
          <a:xfrm>
            <a:off x="2930510" y="4317111"/>
            <a:ext cx="6213489" cy="4791440"/>
          </a:xfrm>
          <a:prstGeom prst="rect">
            <a:avLst/>
          </a:prstGeom>
        </p:spPr>
        <p:txBody>
          <a:bodyPr lIns="0" tIns="0" rIns="0" bIns="0" rtlCol="0" anchor="t">
            <a:spAutoFit/>
          </a:bodyPr>
          <a:lstStyle/>
          <a:p>
            <a:pPr algn="ctr">
              <a:lnSpc>
                <a:spcPts val="6299"/>
              </a:lnSpc>
            </a:pPr>
            <a:r>
              <a:rPr lang="en-US" sz="4500" dirty="0">
                <a:solidFill>
                  <a:srgbClr val="000000"/>
                </a:solidFill>
                <a:latin typeface="Antic Bold"/>
              </a:rPr>
              <a:t>Lees de </a:t>
            </a:r>
            <a:r>
              <a:rPr lang="en-US" sz="4500" dirty="0" err="1">
                <a:solidFill>
                  <a:srgbClr val="000000"/>
                </a:solidFill>
                <a:latin typeface="Antic Bold"/>
              </a:rPr>
              <a:t>vragen</a:t>
            </a:r>
            <a:endParaRPr lang="en-US" sz="4500" dirty="0">
              <a:solidFill>
                <a:srgbClr val="000000"/>
              </a:solidFill>
              <a:latin typeface="Antic Bold"/>
            </a:endParaRPr>
          </a:p>
          <a:p>
            <a:pPr algn="ctr">
              <a:lnSpc>
                <a:spcPts val="6299"/>
              </a:lnSpc>
            </a:pPr>
            <a:endParaRPr lang="en-US" sz="4500" dirty="0">
              <a:solidFill>
                <a:srgbClr val="000000"/>
              </a:solidFill>
              <a:latin typeface="Antic Bold"/>
            </a:endParaRPr>
          </a:p>
          <a:p>
            <a:pPr algn="ctr">
              <a:lnSpc>
                <a:spcPts val="6299"/>
              </a:lnSpc>
            </a:pPr>
            <a:r>
              <a:rPr lang="en-US" sz="4500" dirty="0" err="1">
                <a:solidFill>
                  <a:srgbClr val="000000"/>
                </a:solidFill>
                <a:latin typeface="Antic Bold"/>
              </a:rPr>
              <a:t>Bekijk</a:t>
            </a:r>
            <a:r>
              <a:rPr lang="en-US" sz="4500" dirty="0">
                <a:solidFill>
                  <a:srgbClr val="000000"/>
                </a:solidFill>
                <a:latin typeface="Antic Bold"/>
              </a:rPr>
              <a:t> het </a:t>
            </a:r>
            <a:r>
              <a:rPr lang="en-US" sz="4500" dirty="0" err="1">
                <a:solidFill>
                  <a:srgbClr val="000000"/>
                </a:solidFill>
                <a:latin typeface="Antic Bold"/>
              </a:rPr>
              <a:t>filmpje</a:t>
            </a:r>
            <a:endParaRPr lang="en-US" sz="4500" dirty="0">
              <a:solidFill>
                <a:srgbClr val="000000"/>
              </a:solidFill>
              <a:latin typeface="Antic Bold"/>
            </a:endParaRPr>
          </a:p>
          <a:p>
            <a:pPr algn="ctr">
              <a:lnSpc>
                <a:spcPts val="6299"/>
              </a:lnSpc>
            </a:pPr>
            <a:endParaRPr lang="en-US" sz="4500" dirty="0">
              <a:solidFill>
                <a:srgbClr val="000000"/>
              </a:solidFill>
              <a:latin typeface="Antic Bold"/>
            </a:endParaRPr>
          </a:p>
          <a:p>
            <a:pPr algn="ctr">
              <a:lnSpc>
                <a:spcPts val="6299"/>
              </a:lnSpc>
            </a:pPr>
            <a:r>
              <a:rPr lang="en-US" sz="4500" dirty="0" err="1">
                <a:solidFill>
                  <a:srgbClr val="000000"/>
                </a:solidFill>
                <a:latin typeface="Antic Bold"/>
              </a:rPr>
              <a:t>Beantwoord</a:t>
            </a:r>
            <a:r>
              <a:rPr lang="en-US" sz="4500" dirty="0">
                <a:solidFill>
                  <a:srgbClr val="000000"/>
                </a:solidFill>
                <a:latin typeface="Antic Bold"/>
              </a:rPr>
              <a:t> de </a:t>
            </a:r>
            <a:r>
              <a:rPr lang="en-US" sz="4500" dirty="0" err="1">
                <a:solidFill>
                  <a:srgbClr val="000000"/>
                </a:solidFill>
                <a:latin typeface="Antic Bold"/>
              </a:rPr>
              <a:t>vragen</a:t>
            </a:r>
            <a:endParaRPr lang="en-US" sz="4500" dirty="0">
              <a:solidFill>
                <a:srgbClr val="000000"/>
              </a:solidFill>
              <a:latin typeface="Antic Bold"/>
            </a:endParaRPr>
          </a:p>
          <a:p>
            <a:pPr algn="ctr">
              <a:lnSpc>
                <a:spcPts val="6299"/>
              </a:lnSpc>
            </a:pPr>
            <a:endParaRPr lang="en-US" sz="4500" dirty="0">
              <a:solidFill>
                <a:srgbClr val="000000"/>
              </a:solidFill>
              <a:latin typeface="Antic Bold"/>
            </a:endParaRPr>
          </a:p>
        </p:txBody>
      </p:sp>
      <p:grpSp>
        <p:nvGrpSpPr>
          <p:cNvPr id="9" name="Group 9"/>
          <p:cNvGrpSpPr/>
          <p:nvPr/>
        </p:nvGrpSpPr>
        <p:grpSpPr>
          <a:xfrm>
            <a:off x="11487705" y="3071123"/>
            <a:ext cx="4371340" cy="4371340"/>
            <a:chOff x="0" y="0"/>
            <a:chExt cx="5828453" cy="5828453"/>
          </a:xfrm>
        </p:grpSpPr>
        <p:sp>
          <p:nvSpPr>
            <p:cNvPr id="10" name="Freeform 10"/>
            <p:cNvSpPr/>
            <p:nvPr/>
          </p:nvSpPr>
          <p:spPr>
            <a:xfrm>
              <a:off x="0" y="0"/>
              <a:ext cx="5638564" cy="5638564"/>
            </a:xfrm>
            <a:custGeom>
              <a:avLst/>
              <a:gdLst/>
              <a:ahLst/>
              <a:cxnLst/>
              <a:rect l="l" t="t" r="r" b="b"/>
              <a:pathLst>
                <a:path w="5638564" h="5638564">
                  <a:moveTo>
                    <a:pt x="0" y="0"/>
                  </a:moveTo>
                  <a:lnTo>
                    <a:pt x="5638564" y="0"/>
                  </a:lnTo>
                  <a:lnTo>
                    <a:pt x="5638564" y="5638564"/>
                  </a:lnTo>
                  <a:lnTo>
                    <a:pt x="0" y="563856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a:p>
          </p:txBody>
        </p:sp>
        <p:sp>
          <p:nvSpPr>
            <p:cNvPr id="11" name="Freeform 11"/>
            <p:cNvSpPr/>
            <p:nvPr/>
          </p:nvSpPr>
          <p:spPr>
            <a:xfrm>
              <a:off x="189889" y="189889"/>
              <a:ext cx="5638564" cy="5638564"/>
            </a:xfrm>
            <a:custGeom>
              <a:avLst/>
              <a:gdLst/>
              <a:ahLst/>
              <a:cxnLst/>
              <a:rect l="l" t="t" r="r" b="b"/>
              <a:pathLst>
                <a:path w="5638564" h="5638564">
                  <a:moveTo>
                    <a:pt x="0" y="0"/>
                  </a:moveTo>
                  <a:lnTo>
                    <a:pt x="5638564" y="0"/>
                  </a:lnTo>
                  <a:lnTo>
                    <a:pt x="5638564" y="5638564"/>
                  </a:lnTo>
                  <a:lnTo>
                    <a:pt x="0" y="563856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nl-NL"/>
            </a:p>
          </p:txBody>
        </p:sp>
      </p:grpSp>
      <p:sp>
        <p:nvSpPr>
          <p:cNvPr id="12" name="Freeform 12"/>
          <p:cNvSpPr/>
          <p:nvPr/>
        </p:nvSpPr>
        <p:spPr>
          <a:xfrm rot="5790298" flipH="1">
            <a:off x="15316419" y="6887781"/>
            <a:ext cx="4658070" cy="4741038"/>
          </a:xfrm>
          <a:custGeom>
            <a:avLst/>
            <a:gdLst/>
            <a:ahLst/>
            <a:cxnLst/>
            <a:rect l="l" t="t" r="r" b="b"/>
            <a:pathLst>
              <a:path w="4658070" h="4741038">
                <a:moveTo>
                  <a:pt x="4658070" y="0"/>
                </a:moveTo>
                <a:lnTo>
                  <a:pt x="0" y="0"/>
                </a:lnTo>
                <a:lnTo>
                  <a:pt x="0" y="4741038"/>
                </a:lnTo>
                <a:lnTo>
                  <a:pt x="4658070" y="4741038"/>
                </a:lnTo>
                <a:lnTo>
                  <a:pt x="465807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nl-NL"/>
          </a:p>
        </p:txBody>
      </p:sp>
      <p:grpSp>
        <p:nvGrpSpPr>
          <p:cNvPr id="13" name="Group 13"/>
          <p:cNvGrpSpPr/>
          <p:nvPr/>
        </p:nvGrpSpPr>
        <p:grpSpPr>
          <a:xfrm>
            <a:off x="-548671" y="8549709"/>
            <a:ext cx="2382434" cy="2508718"/>
            <a:chOff x="0" y="0"/>
            <a:chExt cx="3176579" cy="3344957"/>
          </a:xfrm>
        </p:grpSpPr>
        <p:sp>
          <p:nvSpPr>
            <p:cNvPr id="14" name="Freeform 14"/>
            <p:cNvSpPr/>
            <p:nvPr/>
          </p:nvSpPr>
          <p:spPr>
            <a:xfrm rot="5871076">
              <a:off x="115178" y="56095"/>
              <a:ext cx="1314322" cy="1378057"/>
            </a:xfrm>
            <a:custGeom>
              <a:avLst/>
              <a:gdLst/>
              <a:ahLst/>
              <a:cxnLst/>
              <a:rect l="l" t="t" r="r" b="b"/>
              <a:pathLst>
                <a:path w="1314322" h="1378057">
                  <a:moveTo>
                    <a:pt x="0" y="0"/>
                  </a:moveTo>
                  <a:lnTo>
                    <a:pt x="1314322" y="0"/>
                  </a:lnTo>
                  <a:lnTo>
                    <a:pt x="1314322" y="1378057"/>
                  </a:lnTo>
                  <a:lnTo>
                    <a:pt x="0" y="1378057"/>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nl-NL"/>
            </a:p>
          </p:txBody>
        </p:sp>
        <p:sp>
          <p:nvSpPr>
            <p:cNvPr id="15" name="Freeform 15"/>
            <p:cNvSpPr/>
            <p:nvPr/>
          </p:nvSpPr>
          <p:spPr>
            <a:xfrm rot="-9991959">
              <a:off x="1719858" y="1226379"/>
              <a:ext cx="1314322" cy="1378057"/>
            </a:xfrm>
            <a:custGeom>
              <a:avLst/>
              <a:gdLst/>
              <a:ahLst/>
              <a:cxnLst/>
              <a:rect l="l" t="t" r="r" b="b"/>
              <a:pathLst>
                <a:path w="1314322" h="1378057">
                  <a:moveTo>
                    <a:pt x="0" y="0"/>
                  </a:moveTo>
                  <a:lnTo>
                    <a:pt x="1314322" y="0"/>
                  </a:lnTo>
                  <a:lnTo>
                    <a:pt x="1314322" y="1378057"/>
                  </a:lnTo>
                  <a:lnTo>
                    <a:pt x="0" y="1378057"/>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nl-NL"/>
            </a:p>
          </p:txBody>
        </p:sp>
        <p:sp>
          <p:nvSpPr>
            <p:cNvPr id="16" name="Freeform 16"/>
            <p:cNvSpPr/>
            <p:nvPr/>
          </p:nvSpPr>
          <p:spPr>
            <a:xfrm rot="2245436">
              <a:off x="473625" y="1709367"/>
              <a:ext cx="1314322" cy="1378057"/>
            </a:xfrm>
            <a:custGeom>
              <a:avLst/>
              <a:gdLst/>
              <a:ahLst/>
              <a:cxnLst/>
              <a:rect l="l" t="t" r="r" b="b"/>
              <a:pathLst>
                <a:path w="1314322" h="1378057">
                  <a:moveTo>
                    <a:pt x="0" y="0"/>
                  </a:moveTo>
                  <a:lnTo>
                    <a:pt x="1314322" y="0"/>
                  </a:lnTo>
                  <a:lnTo>
                    <a:pt x="1314322" y="1378058"/>
                  </a:lnTo>
                  <a:lnTo>
                    <a:pt x="0" y="1378058"/>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nl-NL"/>
            </a:p>
          </p:txBody>
        </p:sp>
      </p:grpSp>
    </p:spTree>
    <p:extLst>
      <p:ext uri="{BB962C8B-B14F-4D97-AF65-F5344CB8AC3E}">
        <p14:creationId xmlns:p14="http://schemas.microsoft.com/office/powerpoint/2010/main" val="66090779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nl-NL"/>
          </a:p>
        </p:txBody>
      </p:sp>
      <p:sp>
        <p:nvSpPr>
          <p:cNvPr id="3" name="Freeform 3"/>
          <p:cNvSpPr/>
          <p:nvPr/>
        </p:nvSpPr>
        <p:spPr>
          <a:xfrm rot="-2104014">
            <a:off x="1119125" y="1172488"/>
            <a:ext cx="4862142" cy="4296366"/>
          </a:xfrm>
          <a:custGeom>
            <a:avLst/>
            <a:gdLst/>
            <a:ahLst/>
            <a:cxnLst/>
            <a:rect l="l" t="t" r="r" b="b"/>
            <a:pathLst>
              <a:path w="4862142" h="4296366">
                <a:moveTo>
                  <a:pt x="0" y="0"/>
                </a:moveTo>
                <a:lnTo>
                  <a:pt x="4862142" y="0"/>
                </a:lnTo>
                <a:lnTo>
                  <a:pt x="4862142" y="4296365"/>
                </a:lnTo>
                <a:lnTo>
                  <a:pt x="0" y="429636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grpSp>
        <p:nvGrpSpPr>
          <p:cNvPr id="4" name="Group 4"/>
          <p:cNvGrpSpPr/>
          <p:nvPr/>
        </p:nvGrpSpPr>
        <p:grpSpPr>
          <a:xfrm>
            <a:off x="2373749" y="1278176"/>
            <a:ext cx="13540501" cy="7730649"/>
            <a:chOff x="0" y="0"/>
            <a:chExt cx="18054002" cy="10307532"/>
          </a:xfrm>
        </p:grpSpPr>
        <p:grpSp>
          <p:nvGrpSpPr>
            <p:cNvPr id="5" name="Group 5"/>
            <p:cNvGrpSpPr/>
            <p:nvPr/>
          </p:nvGrpSpPr>
          <p:grpSpPr>
            <a:xfrm rot="-208414">
              <a:off x="259418" y="516605"/>
              <a:ext cx="17328616" cy="9088764"/>
              <a:chOff x="0" y="0"/>
              <a:chExt cx="3077638" cy="1614204"/>
            </a:xfrm>
          </p:grpSpPr>
          <p:sp>
            <p:nvSpPr>
              <p:cNvPr id="6" name="Freeform 6"/>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7" name="TextBox 7"/>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rot="191834">
              <a:off x="485416" y="742603"/>
              <a:ext cx="17328616" cy="9088764"/>
              <a:chOff x="0" y="0"/>
              <a:chExt cx="3077638" cy="1614204"/>
            </a:xfrm>
          </p:grpSpPr>
          <p:sp>
            <p:nvSpPr>
              <p:cNvPr id="9" name="Freeform 9"/>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0" name="TextBox 10"/>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rot="-66823">
              <a:off x="485416" y="742603"/>
              <a:ext cx="17328616" cy="9088764"/>
              <a:chOff x="0" y="0"/>
              <a:chExt cx="3077638" cy="1614204"/>
            </a:xfrm>
          </p:grpSpPr>
          <p:sp>
            <p:nvSpPr>
              <p:cNvPr id="12" name="Freeform 12"/>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3" name="TextBox 13"/>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485416" y="742603"/>
              <a:ext cx="17328616" cy="9088764"/>
              <a:chOff x="0" y="0"/>
              <a:chExt cx="3077638" cy="1614204"/>
            </a:xfrm>
          </p:grpSpPr>
          <p:sp>
            <p:nvSpPr>
              <p:cNvPr id="15" name="Freeform 15"/>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6" name="TextBox 16"/>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sp>
        <p:nvSpPr>
          <p:cNvPr id="17" name="Freeform 17"/>
          <p:cNvSpPr/>
          <p:nvPr/>
        </p:nvSpPr>
        <p:spPr>
          <a:xfrm rot="8444248" flipH="1">
            <a:off x="14085315" y="6502797"/>
            <a:ext cx="3477159" cy="4586181"/>
          </a:xfrm>
          <a:custGeom>
            <a:avLst/>
            <a:gdLst/>
            <a:ahLst/>
            <a:cxnLst/>
            <a:rect l="l" t="t" r="r" b="b"/>
            <a:pathLst>
              <a:path w="3477159" h="4586181">
                <a:moveTo>
                  <a:pt x="3477159" y="0"/>
                </a:moveTo>
                <a:lnTo>
                  <a:pt x="0" y="0"/>
                </a:lnTo>
                <a:lnTo>
                  <a:pt x="0" y="4586181"/>
                </a:lnTo>
                <a:lnTo>
                  <a:pt x="3477159" y="4586181"/>
                </a:lnTo>
                <a:lnTo>
                  <a:pt x="3477159"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a:p>
        </p:txBody>
      </p:sp>
      <p:grpSp>
        <p:nvGrpSpPr>
          <p:cNvPr id="18" name="Group 18"/>
          <p:cNvGrpSpPr/>
          <p:nvPr/>
        </p:nvGrpSpPr>
        <p:grpSpPr>
          <a:xfrm>
            <a:off x="15169228" y="-301732"/>
            <a:ext cx="3533862" cy="3381444"/>
            <a:chOff x="0" y="0"/>
            <a:chExt cx="4711816" cy="4508593"/>
          </a:xfrm>
        </p:grpSpPr>
        <p:sp>
          <p:nvSpPr>
            <p:cNvPr id="19" name="Freeform 19"/>
            <p:cNvSpPr/>
            <p:nvPr/>
          </p:nvSpPr>
          <p:spPr>
            <a:xfrm rot="5002884">
              <a:off x="148194" y="62100"/>
              <a:ext cx="1890659" cy="1982343"/>
            </a:xfrm>
            <a:custGeom>
              <a:avLst/>
              <a:gdLst/>
              <a:ahLst/>
              <a:cxnLst/>
              <a:rect l="l" t="t" r="r" b="b"/>
              <a:pathLst>
                <a:path w="1890659" h="1982343">
                  <a:moveTo>
                    <a:pt x="0" y="0"/>
                  </a:moveTo>
                  <a:lnTo>
                    <a:pt x="1890660" y="0"/>
                  </a:lnTo>
                  <a:lnTo>
                    <a:pt x="1890660" y="1982343"/>
                  </a:lnTo>
                  <a:lnTo>
                    <a:pt x="0" y="198234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nl-NL"/>
            </a:p>
          </p:txBody>
        </p:sp>
        <p:sp>
          <p:nvSpPr>
            <p:cNvPr id="20" name="Freeform 20"/>
            <p:cNvSpPr/>
            <p:nvPr/>
          </p:nvSpPr>
          <p:spPr>
            <a:xfrm rot="10739848">
              <a:off x="2803959" y="1115372"/>
              <a:ext cx="1890659" cy="1982343"/>
            </a:xfrm>
            <a:custGeom>
              <a:avLst/>
              <a:gdLst/>
              <a:ahLst/>
              <a:cxnLst/>
              <a:rect l="l" t="t" r="r" b="b"/>
              <a:pathLst>
                <a:path w="1890659" h="1982343">
                  <a:moveTo>
                    <a:pt x="0" y="0"/>
                  </a:moveTo>
                  <a:lnTo>
                    <a:pt x="1890660" y="0"/>
                  </a:lnTo>
                  <a:lnTo>
                    <a:pt x="1890660" y="1982342"/>
                  </a:lnTo>
                  <a:lnTo>
                    <a:pt x="0" y="198234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nl-NL"/>
            </a:p>
          </p:txBody>
        </p:sp>
        <p:sp>
          <p:nvSpPr>
            <p:cNvPr id="21" name="Freeform 21"/>
            <p:cNvSpPr/>
            <p:nvPr/>
          </p:nvSpPr>
          <p:spPr>
            <a:xfrm rot="1377244">
              <a:off x="1241718" y="2236061"/>
              <a:ext cx="1890659" cy="1982343"/>
            </a:xfrm>
            <a:custGeom>
              <a:avLst/>
              <a:gdLst/>
              <a:ahLst/>
              <a:cxnLst/>
              <a:rect l="l" t="t" r="r" b="b"/>
              <a:pathLst>
                <a:path w="1890659" h="1982343">
                  <a:moveTo>
                    <a:pt x="0" y="0"/>
                  </a:moveTo>
                  <a:lnTo>
                    <a:pt x="1890659" y="0"/>
                  </a:lnTo>
                  <a:lnTo>
                    <a:pt x="1890659" y="1982343"/>
                  </a:lnTo>
                  <a:lnTo>
                    <a:pt x="0" y="1982343"/>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nl-NL"/>
            </a:p>
          </p:txBody>
        </p:sp>
      </p:grpSp>
      <p:sp>
        <p:nvSpPr>
          <p:cNvPr id="22" name="Freeform 22"/>
          <p:cNvSpPr/>
          <p:nvPr/>
        </p:nvSpPr>
        <p:spPr>
          <a:xfrm rot="-5130068">
            <a:off x="-1522480" y="6898471"/>
            <a:ext cx="4504411" cy="4584642"/>
          </a:xfrm>
          <a:custGeom>
            <a:avLst/>
            <a:gdLst/>
            <a:ahLst/>
            <a:cxnLst/>
            <a:rect l="l" t="t" r="r" b="b"/>
            <a:pathLst>
              <a:path w="4504411" h="4584642">
                <a:moveTo>
                  <a:pt x="0" y="0"/>
                </a:moveTo>
                <a:lnTo>
                  <a:pt x="4504411" y="0"/>
                </a:lnTo>
                <a:lnTo>
                  <a:pt x="4504411" y="4584642"/>
                </a:lnTo>
                <a:lnTo>
                  <a:pt x="0" y="458464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nl-NL"/>
          </a:p>
        </p:txBody>
      </p:sp>
      <p:sp>
        <p:nvSpPr>
          <p:cNvPr id="23" name="TextBox 23"/>
          <p:cNvSpPr txBox="1"/>
          <p:nvPr/>
        </p:nvSpPr>
        <p:spPr>
          <a:xfrm>
            <a:off x="3282513" y="3746710"/>
            <a:ext cx="11904711" cy="2533963"/>
          </a:xfrm>
          <a:prstGeom prst="rect">
            <a:avLst/>
          </a:prstGeom>
        </p:spPr>
        <p:txBody>
          <a:bodyPr lIns="0" tIns="0" rIns="0" bIns="0" rtlCol="0" anchor="t">
            <a:spAutoFit/>
          </a:bodyPr>
          <a:lstStyle/>
          <a:p>
            <a:pPr algn="ctr">
              <a:lnSpc>
                <a:spcPts val="10500"/>
              </a:lnSpc>
            </a:pPr>
            <a:r>
              <a:rPr lang="en-US" sz="7500" dirty="0" err="1">
                <a:solidFill>
                  <a:srgbClr val="000000"/>
                </a:solidFill>
                <a:latin typeface="Scripter"/>
              </a:rPr>
              <a:t>Kijkwijzer</a:t>
            </a:r>
            <a:r>
              <a:rPr lang="en-US" sz="7500" dirty="0">
                <a:solidFill>
                  <a:srgbClr val="000000"/>
                </a:solidFill>
                <a:latin typeface="Scripter"/>
              </a:rPr>
              <a:t> </a:t>
            </a:r>
            <a:r>
              <a:rPr lang="en-US" sz="7500" dirty="0" err="1">
                <a:solidFill>
                  <a:srgbClr val="000000"/>
                </a:solidFill>
                <a:latin typeface="Scripter"/>
              </a:rPr>
              <a:t>nog</a:t>
            </a:r>
            <a:r>
              <a:rPr lang="en-US" sz="7500" dirty="0">
                <a:solidFill>
                  <a:srgbClr val="000000"/>
                </a:solidFill>
                <a:latin typeface="Scripter"/>
              </a:rPr>
              <a:t> </a:t>
            </a:r>
            <a:r>
              <a:rPr lang="en-US" sz="7500" dirty="0" err="1">
                <a:solidFill>
                  <a:srgbClr val="000000"/>
                </a:solidFill>
                <a:latin typeface="Scripter"/>
              </a:rPr>
              <a:t>toevoegen</a:t>
            </a:r>
            <a:r>
              <a:rPr lang="en-US" sz="7500" dirty="0">
                <a:solidFill>
                  <a:srgbClr val="000000"/>
                </a:solidFill>
                <a:latin typeface="Scripter"/>
              </a:rPr>
              <a:t> + link </a:t>
            </a:r>
            <a:r>
              <a:rPr lang="en-US" sz="7500" dirty="0" err="1">
                <a:solidFill>
                  <a:srgbClr val="000000"/>
                </a:solidFill>
                <a:latin typeface="Scripter"/>
              </a:rPr>
              <a:t>naar</a:t>
            </a:r>
            <a:r>
              <a:rPr lang="en-US" sz="7500" dirty="0">
                <a:solidFill>
                  <a:srgbClr val="000000"/>
                </a:solidFill>
                <a:latin typeface="Scripter"/>
              </a:rPr>
              <a:t> </a:t>
            </a:r>
            <a:r>
              <a:rPr lang="en-US" sz="7500" dirty="0" err="1">
                <a:solidFill>
                  <a:srgbClr val="000000"/>
                </a:solidFill>
                <a:latin typeface="Scripter"/>
              </a:rPr>
              <a:t>docu</a:t>
            </a:r>
            <a:endParaRPr lang="en-US" sz="7500" dirty="0">
              <a:solidFill>
                <a:srgbClr val="000000"/>
              </a:solidFill>
              <a:latin typeface="Scripter"/>
            </a:endParaRPr>
          </a:p>
        </p:txBody>
      </p:sp>
    </p:spTree>
    <p:extLst>
      <p:ext uri="{BB962C8B-B14F-4D97-AF65-F5344CB8AC3E}">
        <p14:creationId xmlns:p14="http://schemas.microsoft.com/office/powerpoint/2010/main" val="10724197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nl-NL"/>
          </a:p>
        </p:txBody>
      </p:sp>
      <p:grpSp>
        <p:nvGrpSpPr>
          <p:cNvPr id="3" name="Group 3"/>
          <p:cNvGrpSpPr/>
          <p:nvPr/>
        </p:nvGrpSpPr>
        <p:grpSpPr>
          <a:xfrm>
            <a:off x="642546" y="682061"/>
            <a:ext cx="17002907" cy="1800486"/>
            <a:chOff x="0" y="0"/>
            <a:chExt cx="4478132" cy="474202"/>
          </a:xfrm>
        </p:grpSpPr>
        <p:sp>
          <p:nvSpPr>
            <p:cNvPr id="4" name="Freeform 4"/>
            <p:cNvSpPr/>
            <p:nvPr/>
          </p:nvSpPr>
          <p:spPr>
            <a:xfrm>
              <a:off x="0" y="0"/>
              <a:ext cx="4478132" cy="474202"/>
            </a:xfrm>
            <a:custGeom>
              <a:avLst/>
              <a:gdLst/>
              <a:ahLst/>
              <a:cxnLst/>
              <a:rect l="l" t="t" r="r" b="b"/>
              <a:pathLst>
                <a:path w="4478132" h="474202">
                  <a:moveTo>
                    <a:pt x="4478132" y="0"/>
                  </a:moveTo>
                  <a:lnTo>
                    <a:pt x="0" y="0"/>
                  </a:lnTo>
                  <a:lnTo>
                    <a:pt x="101600" y="237101"/>
                  </a:lnTo>
                  <a:lnTo>
                    <a:pt x="0" y="474202"/>
                  </a:lnTo>
                  <a:lnTo>
                    <a:pt x="4478132" y="474202"/>
                  </a:lnTo>
                  <a:lnTo>
                    <a:pt x="4376532" y="237101"/>
                  </a:lnTo>
                  <a:lnTo>
                    <a:pt x="4478132" y="0"/>
                  </a:lnTo>
                  <a:close/>
                </a:path>
              </a:pathLst>
            </a:custGeom>
            <a:solidFill>
              <a:srgbClr val="3D4984"/>
            </a:solidFill>
          </p:spPr>
          <p:txBody>
            <a:bodyPr/>
            <a:lstStyle/>
            <a:p>
              <a:endParaRPr lang="nl-NL"/>
            </a:p>
          </p:txBody>
        </p:sp>
        <p:sp>
          <p:nvSpPr>
            <p:cNvPr id="5" name="TextBox 5"/>
            <p:cNvSpPr txBox="1"/>
            <p:nvPr/>
          </p:nvSpPr>
          <p:spPr>
            <a:xfrm>
              <a:off x="88900" y="-38100"/>
              <a:ext cx="4300332" cy="512302"/>
            </a:xfrm>
            <a:prstGeom prst="rect">
              <a:avLst/>
            </a:prstGeom>
          </p:spPr>
          <p:txBody>
            <a:bodyPr lIns="50800" tIns="50800" rIns="50800" bIns="50800" rtlCol="0" anchor="ctr"/>
            <a:lstStyle/>
            <a:p>
              <a:pPr algn="ctr">
                <a:lnSpc>
                  <a:spcPts val="2748"/>
                </a:lnSpc>
              </a:pPr>
              <a:endParaRPr/>
            </a:p>
          </p:txBody>
        </p:sp>
      </p:grpSp>
      <p:sp>
        <p:nvSpPr>
          <p:cNvPr id="6" name="Freeform 6"/>
          <p:cNvSpPr/>
          <p:nvPr/>
        </p:nvSpPr>
        <p:spPr>
          <a:xfrm rot="5736599" flipH="1">
            <a:off x="15624466" y="7201315"/>
            <a:ext cx="4041976" cy="4113970"/>
          </a:xfrm>
          <a:custGeom>
            <a:avLst/>
            <a:gdLst/>
            <a:ahLst/>
            <a:cxnLst/>
            <a:rect l="l" t="t" r="r" b="b"/>
            <a:pathLst>
              <a:path w="4041976" h="4113970">
                <a:moveTo>
                  <a:pt x="4041976" y="0"/>
                </a:moveTo>
                <a:lnTo>
                  <a:pt x="0" y="0"/>
                </a:lnTo>
                <a:lnTo>
                  <a:pt x="0" y="4113970"/>
                </a:lnTo>
                <a:lnTo>
                  <a:pt x="4041976" y="4113970"/>
                </a:lnTo>
                <a:lnTo>
                  <a:pt x="4041976"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7" name="Freeform 7"/>
          <p:cNvSpPr/>
          <p:nvPr/>
        </p:nvSpPr>
        <p:spPr>
          <a:xfrm>
            <a:off x="10794568" y="3086100"/>
            <a:ext cx="5788082" cy="4114800"/>
          </a:xfrm>
          <a:custGeom>
            <a:avLst/>
            <a:gdLst/>
            <a:ahLst/>
            <a:cxnLst/>
            <a:rect l="l" t="t" r="r" b="b"/>
            <a:pathLst>
              <a:path w="5788082" h="4114800">
                <a:moveTo>
                  <a:pt x="0" y="0"/>
                </a:moveTo>
                <a:lnTo>
                  <a:pt x="5788082" y="0"/>
                </a:lnTo>
                <a:lnTo>
                  <a:pt x="5788082"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a:p>
        </p:txBody>
      </p:sp>
      <p:sp>
        <p:nvSpPr>
          <p:cNvPr id="8" name="TextBox 8"/>
          <p:cNvSpPr txBox="1"/>
          <p:nvPr/>
        </p:nvSpPr>
        <p:spPr>
          <a:xfrm>
            <a:off x="1028700" y="733425"/>
            <a:ext cx="16230600" cy="1583254"/>
          </a:xfrm>
          <a:prstGeom prst="rect">
            <a:avLst/>
          </a:prstGeom>
        </p:spPr>
        <p:txBody>
          <a:bodyPr lIns="0" tIns="0" rIns="0" bIns="0" rtlCol="0" anchor="t">
            <a:spAutoFit/>
          </a:bodyPr>
          <a:lstStyle/>
          <a:p>
            <a:pPr algn="ctr">
              <a:lnSpc>
                <a:spcPts val="13999"/>
              </a:lnSpc>
            </a:pPr>
            <a:r>
              <a:rPr lang="en-US" sz="9999" dirty="0" err="1">
                <a:solidFill>
                  <a:srgbClr val="FFFFFF"/>
                </a:solidFill>
                <a:latin typeface="Scripter"/>
              </a:rPr>
              <a:t>Samen</a:t>
            </a:r>
            <a:r>
              <a:rPr lang="en-US" sz="9999" dirty="0">
                <a:solidFill>
                  <a:srgbClr val="FFFFFF"/>
                </a:solidFill>
                <a:latin typeface="Scripter"/>
              </a:rPr>
              <a:t> </a:t>
            </a:r>
            <a:r>
              <a:rPr lang="en-US" sz="9999" dirty="0" err="1">
                <a:solidFill>
                  <a:srgbClr val="FFFFFF"/>
                </a:solidFill>
                <a:latin typeface="Scripter"/>
              </a:rPr>
              <a:t>denken</a:t>
            </a:r>
            <a:endParaRPr lang="en-US" sz="9999" dirty="0">
              <a:solidFill>
                <a:srgbClr val="FFFFFF"/>
              </a:solidFill>
              <a:latin typeface="Scripter"/>
            </a:endParaRPr>
          </a:p>
        </p:txBody>
      </p:sp>
      <p:sp>
        <p:nvSpPr>
          <p:cNvPr id="9" name="Freeform 9"/>
          <p:cNvSpPr/>
          <p:nvPr/>
        </p:nvSpPr>
        <p:spPr>
          <a:xfrm rot="-5400000">
            <a:off x="3129634" y="2454517"/>
            <a:ext cx="5565686" cy="7974166"/>
          </a:xfrm>
          <a:custGeom>
            <a:avLst/>
            <a:gdLst/>
            <a:ahLst/>
            <a:cxnLst/>
            <a:rect l="l" t="t" r="r" b="b"/>
            <a:pathLst>
              <a:path w="5565686" h="7974166">
                <a:moveTo>
                  <a:pt x="0" y="0"/>
                </a:moveTo>
                <a:lnTo>
                  <a:pt x="5565686" y="0"/>
                </a:lnTo>
                <a:lnTo>
                  <a:pt x="5565686" y="7974167"/>
                </a:lnTo>
                <a:lnTo>
                  <a:pt x="0" y="7974167"/>
                </a:lnTo>
                <a:lnTo>
                  <a:pt x="0" y="0"/>
                </a:lnTo>
                <a:close/>
              </a:path>
            </a:pathLst>
          </a:custGeom>
          <a:blipFill>
            <a:blip r:embed="rId7">
              <a:extLst>
                <a:ext uri="{96DAC541-7B7A-43D3-8B79-37D633B846F1}">
                  <asvg:svgBlip xmlns:asvg="http://schemas.microsoft.com/office/drawing/2016/SVG/main" r:embed="rId8"/>
                </a:ext>
              </a:extLst>
            </a:blip>
            <a:stretch>
              <a:fillRect l="-519" r="-519"/>
            </a:stretch>
          </a:blipFill>
        </p:spPr>
        <p:txBody>
          <a:bodyPr/>
          <a:lstStyle/>
          <a:p>
            <a:endParaRPr lang="nl-NL"/>
          </a:p>
        </p:txBody>
      </p:sp>
      <p:sp>
        <p:nvSpPr>
          <p:cNvPr id="10" name="TextBox 10"/>
          <p:cNvSpPr txBox="1"/>
          <p:nvPr/>
        </p:nvSpPr>
        <p:spPr>
          <a:xfrm>
            <a:off x="2895600" y="4229100"/>
            <a:ext cx="6629400" cy="4521055"/>
          </a:xfrm>
          <a:prstGeom prst="rect">
            <a:avLst/>
          </a:prstGeom>
        </p:spPr>
        <p:txBody>
          <a:bodyPr wrap="square" lIns="0" tIns="0" rIns="0" bIns="0" rtlCol="0" anchor="t">
            <a:spAutoFit/>
          </a:bodyPr>
          <a:lstStyle/>
          <a:p>
            <a:pPr algn="ctr">
              <a:lnSpc>
                <a:spcPts val="7000"/>
              </a:lnSpc>
            </a:pPr>
            <a:r>
              <a:rPr lang="en-US" sz="4000" dirty="0">
                <a:solidFill>
                  <a:srgbClr val="000000"/>
                </a:solidFill>
                <a:latin typeface="Antic Bold"/>
              </a:rPr>
              <a:t>Maak </a:t>
            </a:r>
            <a:r>
              <a:rPr lang="en-US" sz="4000" dirty="0" err="1">
                <a:solidFill>
                  <a:srgbClr val="000000"/>
                </a:solidFill>
                <a:latin typeface="Antic Bold"/>
              </a:rPr>
              <a:t>samen</a:t>
            </a:r>
            <a:r>
              <a:rPr lang="en-US" sz="4000" dirty="0">
                <a:solidFill>
                  <a:srgbClr val="000000"/>
                </a:solidFill>
                <a:latin typeface="Antic Bold"/>
              </a:rPr>
              <a:t> </a:t>
            </a:r>
            <a:r>
              <a:rPr lang="en-US" sz="4000" dirty="0" err="1">
                <a:solidFill>
                  <a:srgbClr val="000000"/>
                </a:solidFill>
                <a:latin typeface="Antic Bold"/>
              </a:rPr>
              <a:t>een</a:t>
            </a:r>
            <a:r>
              <a:rPr lang="en-US" sz="4000" dirty="0">
                <a:solidFill>
                  <a:srgbClr val="000000"/>
                </a:solidFill>
                <a:latin typeface="Antic Bold"/>
              </a:rPr>
              <a:t> </a:t>
            </a:r>
            <a:r>
              <a:rPr lang="en-US" sz="4000" dirty="0" err="1">
                <a:solidFill>
                  <a:srgbClr val="000000"/>
                </a:solidFill>
                <a:latin typeface="Antic Bold"/>
              </a:rPr>
              <a:t>woordweb</a:t>
            </a:r>
            <a:r>
              <a:rPr lang="en-US" sz="4000" dirty="0">
                <a:solidFill>
                  <a:srgbClr val="000000"/>
                </a:solidFill>
                <a:latin typeface="Antic Bold"/>
              </a:rPr>
              <a:t> over </a:t>
            </a:r>
            <a:r>
              <a:rPr lang="en-US" sz="4000" dirty="0" err="1">
                <a:solidFill>
                  <a:srgbClr val="000000"/>
                </a:solidFill>
                <a:latin typeface="Antic Bold"/>
              </a:rPr>
              <a:t>waar</a:t>
            </a:r>
            <a:r>
              <a:rPr lang="en-US" sz="4000" dirty="0">
                <a:solidFill>
                  <a:srgbClr val="000000"/>
                </a:solidFill>
                <a:latin typeface="Antic Bold"/>
              </a:rPr>
              <a:t> </a:t>
            </a:r>
            <a:r>
              <a:rPr lang="en-US" sz="4000" dirty="0" err="1">
                <a:solidFill>
                  <a:srgbClr val="000000"/>
                </a:solidFill>
                <a:latin typeface="Antic Bold"/>
              </a:rPr>
              <a:t>en</a:t>
            </a:r>
            <a:r>
              <a:rPr lang="en-US" sz="4000" dirty="0">
                <a:solidFill>
                  <a:srgbClr val="000000"/>
                </a:solidFill>
                <a:latin typeface="Antic Bold"/>
              </a:rPr>
              <a:t> hoe </a:t>
            </a:r>
            <a:r>
              <a:rPr lang="en-US" sz="4000" dirty="0" err="1">
                <a:solidFill>
                  <a:srgbClr val="000000"/>
                </a:solidFill>
                <a:latin typeface="Antic Bold"/>
              </a:rPr>
              <a:t>jullie</a:t>
            </a:r>
            <a:r>
              <a:rPr lang="en-US" sz="4000" dirty="0">
                <a:solidFill>
                  <a:srgbClr val="000000"/>
                </a:solidFill>
                <a:latin typeface="Antic Bold"/>
              </a:rPr>
              <a:t> </a:t>
            </a:r>
            <a:r>
              <a:rPr lang="en-US" sz="4000" dirty="0" err="1">
                <a:solidFill>
                  <a:srgbClr val="000000"/>
                </a:solidFill>
                <a:latin typeface="Antic Bold"/>
              </a:rPr>
              <a:t>levensbeschouwing</a:t>
            </a:r>
            <a:r>
              <a:rPr lang="en-US" sz="4000" dirty="0">
                <a:solidFill>
                  <a:srgbClr val="000000"/>
                </a:solidFill>
                <a:latin typeface="Antic Bold"/>
              </a:rPr>
              <a:t> </a:t>
            </a:r>
            <a:r>
              <a:rPr lang="en-US" sz="4000" dirty="0" err="1">
                <a:solidFill>
                  <a:srgbClr val="000000"/>
                </a:solidFill>
                <a:latin typeface="Antic Bold"/>
              </a:rPr>
              <a:t>tegenkomen</a:t>
            </a:r>
            <a:r>
              <a:rPr lang="en-US" sz="4000" dirty="0">
                <a:solidFill>
                  <a:srgbClr val="000000"/>
                </a:solidFill>
                <a:latin typeface="Antic Bold"/>
              </a:rPr>
              <a:t> in het </a:t>
            </a:r>
            <a:r>
              <a:rPr lang="en-US" sz="4000" dirty="0" err="1">
                <a:solidFill>
                  <a:srgbClr val="000000"/>
                </a:solidFill>
                <a:latin typeface="Antic Bold"/>
              </a:rPr>
              <a:t>dagelijks</a:t>
            </a:r>
            <a:r>
              <a:rPr lang="en-US" sz="4000" dirty="0">
                <a:solidFill>
                  <a:srgbClr val="000000"/>
                </a:solidFill>
                <a:latin typeface="Antic Bold"/>
              </a:rPr>
              <a:t> </a:t>
            </a:r>
            <a:r>
              <a:rPr lang="en-US" sz="4000" dirty="0" err="1">
                <a:solidFill>
                  <a:srgbClr val="000000"/>
                </a:solidFill>
                <a:latin typeface="Antic Bold"/>
              </a:rPr>
              <a:t>leven</a:t>
            </a:r>
            <a:endParaRPr lang="en-US" sz="4000" dirty="0">
              <a:solidFill>
                <a:srgbClr val="000000"/>
              </a:solidFill>
              <a:latin typeface="Antic Bold"/>
            </a:endParaRPr>
          </a:p>
        </p:txBody>
      </p:sp>
      <p:sp>
        <p:nvSpPr>
          <p:cNvPr id="11" name="Freeform 7">
            <a:extLst>
              <a:ext uri="{FF2B5EF4-FFF2-40B4-BE49-F238E27FC236}">
                <a16:creationId xmlns:a16="http://schemas.microsoft.com/office/drawing/2014/main" id="{5AE5AF89-FD08-8B7A-89BF-50E46E39BF1D}"/>
              </a:ext>
            </a:extLst>
          </p:cNvPr>
          <p:cNvSpPr/>
          <p:nvPr/>
        </p:nvSpPr>
        <p:spPr>
          <a:xfrm>
            <a:off x="10243347" y="5832570"/>
            <a:ext cx="1102442" cy="1104406"/>
          </a:xfrm>
          <a:custGeom>
            <a:avLst/>
            <a:gdLst/>
            <a:ahLst/>
            <a:cxnLst/>
            <a:rect l="l" t="t" r="r" b="b"/>
            <a:pathLst>
              <a:path w="4618371" h="5070068">
                <a:moveTo>
                  <a:pt x="0" y="0"/>
                </a:moveTo>
                <a:lnTo>
                  <a:pt x="4618371" y="0"/>
                </a:lnTo>
                <a:lnTo>
                  <a:pt x="4618371" y="5070068"/>
                </a:lnTo>
                <a:lnTo>
                  <a:pt x="0" y="5070068"/>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nl-NL"/>
          </a:p>
        </p:txBody>
      </p:sp>
      <p:sp>
        <p:nvSpPr>
          <p:cNvPr id="12" name="Freeform 7">
            <a:extLst>
              <a:ext uri="{FF2B5EF4-FFF2-40B4-BE49-F238E27FC236}">
                <a16:creationId xmlns:a16="http://schemas.microsoft.com/office/drawing/2014/main" id="{C06EC640-F958-DD33-C11A-800544857205}"/>
              </a:ext>
            </a:extLst>
          </p:cNvPr>
          <p:cNvSpPr/>
          <p:nvPr/>
        </p:nvSpPr>
        <p:spPr>
          <a:xfrm>
            <a:off x="16205469" y="6441600"/>
            <a:ext cx="1102442" cy="1104406"/>
          </a:xfrm>
          <a:custGeom>
            <a:avLst/>
            <a:gdLst/>
            <a:ahLst/>
            <a:cxnLst/>
            <a:rect l="l" t="t" r="r" b="b"/>
            <a:pathLst>
              <a:path w="4618371" h="5070068">
                <a:moveTo>
                  <a:pt x="0" y="0"/>
                </a:moveTo>
                <a:lnTo>
                  <a:pt x="4618371" y="0"/>
                </a:lnTo>
                <a:lnTo>
                  <a:pt x="4618371" y="5070068"/>
                </a:lnTo>
                <a:lnTo>
                  <a:pt x="0" y="5070068"/>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nl-NL"/>
          </a:p>
        </p:txBody>
      </p:sp>
      <p:pic>
        <p:nvPicPr>
          <p:cNvPr id="14" name="Afbeelding 13" descr="Afbeelding met Graphics, illustratie&#10;&#10;Automatisch gegenereerde beschrijving">
            <a:extLst>
              <a:ext uri="{FF2B5EF4-FFF2-40B4-BE49-F238E27FC236}">
                <a16:creationId xmlns:a16="http://schemas.microsoft.com/office/drawing/2014/main" id="{12DC4B03-DB81-3A05-9946-F0695FDD6858}"/>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5568228" y="733425"/>
            <a:ext cx="1691072" cy="1649327"/>
          </a:xfrm>
          <a:prstGeom prst="rect">
            <a:avLst/>
          </a:prstGeom>
        </p:spPr>
      </p:pic>
    </p:spTree>
    <p:extLst>
      <p:ext uri="{BB962C8B-B14F-4D97-AF65-F5344CB8AC3E}">
        <p14:creationId xmlns:p14="http://schemas.microsoft.com/office/powerpoint/2010/main" val="89364066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nl-NL"/>
          </a:p>
        </p:txBody>
      </p:sp>
      <p:sp>
        <p:nvSpPr>
          <p:cNvPr id="3" name="Freeform 3"/>
          <p:cNvSpPr/>
          <p:nvPr/>
        </p:nvSpPr>
        <p:spPr>
          <a:xfrm rot="-2104014">
            <a:off x="1119125" y="1172488"/>
            <a:ext cx="4862142" cy="4296366"/>
          </a:xfrm>
          <a:custGeom>
            <a:avLst/>
            <a:gdLst/>
            <a:ahLst/>
            <a:cxnLst/>
            <a:rect l="l" t="t" r="r" b="b"/>
            <a:pathLst>
              <a:path w="4862142" h="4296366">
                <a:moveTo>
                  <a:pt x="0" y="0"/>
                </a:moveTo>
                <a:lnTo>
                  <a:pt x="4862142" y="0"/>
                </a:lnTo>
                <a:lnTo>
                  <a:pt x="4862142" y="4296365"/>
                </a:lnTo>
                <a:lnTo>
                  <a:pt x="0" y="429636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grpSp>
        <p:nvGrpSpPr>
          <p:cNvPr id="4" name="Group 4"/>
          <p:cNvGrpSpPr/>
          <p:nvPr/>
        </p:nvGrpSpPr>
        <p:grpSpPr>
          <a:xfrm>
            <a:off x="2373749" y="1278176"/>
            <a:ext cx="13540501" cy="7730649"/>
            <a:chOff x="0" y="0"/>
            <a:chExt cx="18054002" cy="10307532"/>
          </a:xfrm>
        </p:grpSpPr>
        <p:grpSp>
          <p:nvGrpSpPr>
            <p:cNvPr id="5" name="Group 5"/>
            <p:cNvGrpSpPr/>
            <p:nvPr/>
          </p:nvGrpSpPr>
          <p:grpSpPr>
            <a:xfrm rot="-208414">
              <a:off x="259418" y="516605"/>
              <a:ext cx="17328616" cy="9088764"/>
              <a:chOff x="0" y="0"/>
              <a:chExt cx="3077638" cy="1614204"/>
            </a:xfrm>
          </p:grpSpPr>
          <p:sp>
            <p:nvSpPr>
              <p:cNvPr id="6" name="Freeform 6"/>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7" name="TextBox 7"/>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rot="191834">
              <a:off x="485416" y="742603"/>
              <a:ext cx="17328616" cy="9088764"/>
              <a:chOff x="0" y="0"/>
              <a:chExt cx="3077638" cy="1614204"/>
            </a:xfrm>
          </p:grpSpPr>
          <p:sp>
            <p:nvSpPr>
              <p:cNvPr id="9" name="Freeform 9"/>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0" name="TextBox 10"/>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rot="-66823">
              <a:off x="485416" y="742603"/>
              <a:ext cx="17328616" cy="9088764"/>
              <a:chOff x="0" y="0"/>
              <a:chExt cx="3077638" cy="1614204"/>
            </a:xfrm>
          </p:grpSpPr>
          <p:sp>
            <p:nvSpPr>
              <p:cNvPr id="12" name="Freeform 12"/>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3" name="TextBox 13"/>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485416" y="742603"/>
              <a:ext cx="17328616" cy="9088764"/>
              <a:chOff x="0" y="0"/>
              <a:chExt cx="3077638" cy="1614204"/>
            </a:xfrm>
          </p:grpSpPr>
          <p:sp>
            <p:nvSpPr>
              <p:cNvPr id="15" name="Freeform 15"/>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6" name="TextBox 16"/>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grpSp>
        <p:nvGrpSpPr>
          <p:cNvPr id="18" name="Group 18"/>
          <p:cNvGrpSpPr/>
          <p:nvPr/>
        </p:nvGrpSpPr>
        <p:grpSpPr>
          <a:xfrm>
            <a:off x="15169228" y="-301732"/>
            <a:ext cx="3533862" cy="3381444"/>
            <a:chOff x="0" y="0"/>
            <a:chExt cx="4711816" cy="4508593"/>
          </a:xfrm>
        </p:grpSpPr>
        <p:sp>
          <p:nvSpPr>
            <p:cNvPr id="19" name="Freeform 19"/>
            <p:cNvSpPr/>
            <p:nvPr/>
          </p:nvSpPr>
          <p:spPr>
            <a:xfrm rot="5002884">
              <a:off x="148194" y="62100"/>
              <a:ext cx="1890659" cy="1982343"/>
            </a:xfrm>
            <a:custGeom>
              <a:avLst/>
              <a:gdLst/>
              <a:ahLst/>
              <a:cxnLst/>
              <a:rect l="l" t="t" r="r" b="b"/>
              <a:pathLst>
                <a:path w="1890659" h="1982343">
                  <a:moveTo>
                    <a:pt x="0" y="0"/>
                  </a:moveTo>
                  <a:lnTo>
                    <a:pt x="1890660" y="0"/>
                  </a:lnTo>
                  <a:lnTo>
                    <a:pt x="1890660" y="1982343"/>
                  </a:lnTo>
                  <a:lnTo>
                    <a:pt x="0" y="198234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a:p>
          </p:txBody>
        </p:sp>
        <p:sp>
          <p:nvSpPr>
            <p:cNvPr id="20" name="Freeform 20"/>
            <p:cNvSpPr/>
            <p:nvPr/>
          </p:nvSpPr>
          <p:spPr>
            <a:xfrm rot="10739848">
              <a:off x="2803959" y="1115372"/>
              <a:ext cx="1890659" cy="1982343"/>
            </a:xfrm>
            <a:custGeom>
              <a:avLst/>
              <a:gdLst/>
              <a:ahLst/>
              <a:cxnLst/>
              <a:rect l="l" t="t" r="r" b="b"/>
              <a:pathLst>
                <a:path w="1890659" h="1982343">
                  <a:moveTo>
                    <a:pt x="0" y="0"/>
                  </a:moveTo>
                  <a:lnTo>
                    <a:pt x="1890660" y="0"/>
                  </a:lnTo>
                  <a:lnTo>
                    <a:pt x="1890660" y="1982342"/>
                  </a:lnTo>
                  <a:lnTo>
                    <a:pt x="0" y="198234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nl-NL"/>
            </a:p>
          </p:txBody>
        </p:sp>
        <p:sp>
          <p:nvSpPr>
            <p:cNvPr id="21" name="Freeform 21"/>
            <p:cNvSpPr/>
            <p:nvPr/>
          </p:nvSpPr>
          <p:spPr>
            <a:xfrm rot="1377244">
              <a:off x="1241718" y="2236061"/>
              <a:ext cx="1890659" cy="1982343"/>
            </a:xfrm>
            <a:custGeom>
              <a:avLst/>
              <a:gdLst/>
              <a:ahLst/>
              <a:cxnLst/>
              <a:rect l="l" t="t" r="r" b="b"/>
              <a:pathLst>
                <a:path w="1890659" h="1982343">
                  <a:moveTo>
                    <a:pt x="0" y="0"/>
                  </a:moveTo>
                  <a:lnTo>
                    <a:pt x="1890659" y="0"/>
                  </a:lnTo>
                  <a:lnTo>
                    <a:pt x="1890659" y="1982343"/>
                  </a:lnTo>
                  <a:lnTo>
                    <a:pt x="0" y="198234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nl-NL"/>
            </a:p>
          </p:txBody>
        </p:sp>
      </p:grpSp>
      <p:sp>
        <p:nvSpPr>
          <p:cNvPr id="23" name="TextBox 23"/>
          <p:cNvSpPr txBox="1"/>
          <p:nvPr/>
        </p:nvSpPr>
        <p:spPr>
          <a:xfrm>
            <a:off x="3282513" y="3746710"/>
            <a:ext cx="11904711" cy="2533963"/>
          </a:xfrm>
          <a:prstGeom prst="rect">
            <a:avLst/>
          </a:prstGeom>
        </p:spPr>
        <p:txBody>
          <a:bodyPr lIns="0" tIns="0" rIns="0" bIns="0" rtlCol="0" anchor="t">
            <a:spAutoFit/>
          </a:bodyPr>
          <a:lstStyle/>
          <a:p>
            <a:pPr algn="ctr">
              <a:lnSpc>
                <a:spcPts val="10500"/>
              </a:lnSpc>
            </a:pPr>
            <a:r>
              <a:rPr lang="en-US" sz="7500" dirty="0">
                <a:solidFill>
                  <a:srgbClr val="000000"/>
                </a:solidFill>
                <a:latin typeface="Scripter"/>
              </a:rPr>
              <a:t>Les 9</a:t>
            </a:r>
          </a:p>
          <a:p>
            <a:pPr algn="ctr">
              <a:lnSpc>
                <a:spcPts val="10500"/>
              </a:lnSpc>
            </a:pPr>
            <a:r>
              <a:rPr lang="en-US" sz="7500" dirty="0" err="1">
                <a:solidFill>
                  <a:srgbClr val="000000"/>
                </a:solidFill>
                <a:latin typeface="Scripter"/>
              </a:rPr>
              <a:t>Tekens</a:t>
            </a:r>
            <a:r>
              <a:rPr lang="en-US" sz="7500" dirty="0">
                <a:solidFill>
                  <a:srgbClr val="000000"/>
                </a:solidFill>
                <a:latin typeface="Scripter"/>
              </a:rPr>
              <a:t> </a:t>
            </a:r>
            <a:r>
              <a:rPr lang="en-US" sz="7500" dirty="0" err="1">
                <a:solidFill>
                  <a:srgbClr val="000000"/>
                </a:solidFill>
                <a:latin typeface="Scripter"/>
              </a:rPr>
              <a:t>en</a:t>
            </a:r>
            <a:r>
              <a:rPr lang="en-US" sz="7500" dirty="0">
                <a:solidFill>
                  <a:srgbClr val="000000"/>
                </a:solidFill>
                <a:latin typeface="Scripter"/>
              </a:rPr>
              <a:t> </a:t>
            </a:r>
            <a:r>
              <a:rPr lang="en-US" sz="7500" dirty="0" err="1">
                <a:solidFill>
                  <a:srgbClr val="000000"/>
                </a:solidFill>
                <a:latin typeface="Scripter"/>
              </a:rPr>
              <a:t>symbolen</a:t>
            </a:r>
            <a:endParaRPr lang="en-US" sz="7500" dirty="0">
              <a:solidFill>
                <a:srgbClr val="000000"/>
              </a:solidFill>
              <a:latin typeface="Scripter"/>
            </a:endParaRPr>
          </a:p>
        </p:txBody>
      </p:sp>
    </p:spTree>
    <p:extLst>
      <p:ext uri="{BB962C8B-B14F-4D97-AF65-F5344CB8AC3E}">
        <p14:creationId xmlns:p14="http://schemas.microsoft.com/office/powerpoint/2010/main" val="94452030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txBody>
          <a:bodyPr/>
          <a:lstStyle/>
          <a:p>
            <a:endParaRPr lang="nl-NL"/>
          </a:p>
        </p:txBody>
      </p:sp>
      <p:grpSp>
        <p:nvGrpSpPr>
          <p:cNvPr id="3" name="Group 3"/>
          <p:cNvGrpSpPr/>
          <p:nvPr/>
        </p:nvGrpSpPr>
        <p:grpSpPr>
          <a:xfrm>
            <a:off x="642546" y="814255"/>
            <a:ext cx="17002907" cy="1800486"/>
            <a:chOff x="0" y="0"/>
            <a:chExt cx="4478132" cy="474202"/>
          </a:xfrm>
        </p:grpSpPr>
        <p:sp>
          <p:nvSpPr>
            <p:cNvPr id="4" name="Freeform 4"/>
            <p:cNvSpPr/>
            <p:nvPr/>
          </p:nvSpPr>
          <p:spPr>
            <a:xfrm>
              <a:off x="0" y="0"/>
              <a:ext cx="4478132" cy="474202"/>
            </a:xfrm>
            <a:custGeom>
              <a:avLst/>
              <a:gdLst/>
              <a:ahLst/>
              <a:cxnLst/>
              <a:rect l="l" t="t" r="r" b="b"/>
              <a:pathLst>
                <a:path w="4478132" h="474202">
                  <a:moveTo>
                    <a:pt x="4478132" y="0"/>
                  </a:moveTo>
                  <a:lnTo>
                    <a:pt x="0" y="0"/>
                  </a:lnTo>
                  <a:lnTo>
                    <a:pt x="101600" y="237101"/>
                  </a:lnTo>
                  <a:lnTo>
                    <a:pt x="0" y="474202"/>
                  </a:lnTo>
                  <a:lnTo>
                    <a:pt x="4478132" y="474202"/>
                  </a:lnTo>
                  <a:lnTo>
                    <a:pt x="4376532" y="237101"/>
                  </a:lnTo>
                  <a:lnTo>
                    <a:pt x="4478132" y="0"/>
                  </a:lnTo>
                  <a:close/>
                </a:path>
              </a:pathLst>
            </a:custGeom>
            <a:solidFill>
              <a:srgbClr val="3D4984"/>
            </a:solidFill>
          </p:spPr>
          <p:txBody>
            <a:bodyPr/>
            <a:lstStyle/>
            <a:p>
              <a:endParaRPr lang="nl-NL"/>
            </a:p>
          </p:txBody>
        </p:sp>
        <p:sp>
          <p:nvSpPr>
            <p:cNvPr id="5" name="TextBox 5"/>
            <p:cNvSpPr txBox="1"/>
            <p:nvPr/>
          </p:nvSpPr>
          <p:spPr>
            <a:xfrm>
              <a:off x="88900" y="-38100"/>
              <a:ext cx="4300332" cy="512302"/>
            </a:xfrm>
            <a:prstGeom prst="rect">
              <a:avLst/>
            </a:prstGeom>
          </p:spPr>
          <p:txBody>
            <a:bodyPr lIns="50800" tIns="50800" rIns="50800" bIns="50800" rtlCol="0" anchor="ctr"/>
            <a:lstStyle/>
            <a:p>
              <a:pPr algn="ctr">
                <a:lnSpc>
                  <a:spcPts val="2748"/>
                </a:lnSpc>
              </a:pPr>
              <a:endParaRPr/>
            </a:p>
          </p:txBody>
        </p:sp>
      </p:grpSp>
      <p:sp>
        <p:nvSpPr>
          <p:cNvPr id="6" name="TextBox 6"/>
          <p:cNvSpPr txBox="1"/>
          <p:nvPr/>
        </p:nvSpPr>
        <p:spPr>
          <a:xfrm>
            <a:off x="1028699" y="850540"/>
            <a:ext cx="16230600" cy="1583254"/>
          </a:xfrm>
          <a:prstGeom prst="rect">
            <a:avLst/>
          </a:prstGeom>
        </p:spPr>
        <p:txBody>
          <a:bodyPr lIns="0" tIns="0" rIns="0" bIns="0" rtlCol="0" anchor="t">
            <a:spAutoFit/>
          </a:bodyPr>
          <a:lstStyle/>
          <a:p>
            <a:pPr algn="ctr">
              <a:lnSpc>
                <a:spcPts val="13999"/>
              </a:lnSpc>
            </a:pPr>
            <a:r>
              <a:rPr lang="en-US" sz="9999" dirty="0" err="1">
                <a:solidFill>
                  <a:srgbClr val="FFFFFF"/>
                </a:solidFill>
                <a:latin typeface="Scripter"/>
              </a:rPr>
              <a:t>Vandaag</a:t>
            </a:r>
            <a:endParaRPr lang="en-US" sz="9999" dirty="0">
              <a:solidFill>
                <a:srgbClr val="FFFFFF"/>
              </a:solidFill>
              <a:latin typeface="Scripter"/>
            </a:endParaRPr>
          </a:p>
        </p:txBody>
      </p:sp>
      <p:grpSp>
        <p:nvGrpSpPr>
          <p:cNvPr id="7" name="Group 7"/>
          <p:cNvGrpSpPr/>
          <p:nvPr/>
        </p:nvGrpSpPr>
        <p:grpSpPr>
          <a:xfrm>
            <a:off x="2189607" y="4539856"/>
            <a:ext cx="3867912" cy="4114800"/>
            <a:chOff x="0" y="0"/>
            <a:chExt cx="5157216" cy="5486400"/>
          </a:xfrm>
        </p:grpSpPr>
        <p:sp>
          <p:nvSpPr>
            <p:cNvPr id="8" name="Freeform 8"/>
            <p:cNvSpPr/>
            <p:nvPr/>
          </p:nvSpPr>
          <p:spPr>
            <a:xfrm>
              <a:off x="0" y="0"/>
              <a:ext cx="5157216" cy="5486400"/>
            </a:xfrm>
            <a:custGeom>
              <a:avLst/>
              <a:gdLst/>
              <a:ahLst/>
              <a:cxnLst/>
              <a:rect l="l" t="t" r="r" b="b"/>
              <a:pathLst>
                <a:path w="5157216" h="5486400">
                  <a:moveTo>
                    <a:pt x="0" y="0"/>
                  </a:moveTo>
                  <a:lnTo>
                    <a:pt x="5157216" y="0"/>
                  </a:lnTo>
                  <a:lnTo>
                    <a:pt x="5157216" y="5486400"/>
                  </a:lnTo>
                  <a:lnTo>
                    <a:pt x="0" y="54864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nl-NL"/>
            </a:p>
          </p:txBody>
        </p:sp>
        <p:sp>
          <p:nvSpPr>
            <p:cNvPr id="9" name="TextBox 9"/>
            <p:cNvSpPr txBox="1"/>
            <p:nvPr/>
          </p:nvSpPr>
          <p:spPr>
            <a:xfrm>
              <a:off x="495604" y="2109219"/>
              <a:ext cx="4166007" cy="1848627"/>
            </a:xfrm>
            <a:prstGeom prst="rect">
              <a:avLst/>
            </a:prstGeom>
          </p:spPr>
          <p:txBody>
            <a:bodyPr lIns="0" tIns="0" rIns="0" bIns="0" rtlCol="0" anchor="t">
              <a:spAutoFit/>
            </a:bodyPr>
            <a:lstStyle/>
            <a:p>
              <a:pPr algn="ctr">
                <a:lnSpc>
                  <a:spcPts val="5600"/>
                </a:lnSpc>
              </a:pPr>
              <a:r>
                <a:rPr lang="en-US" sz="4000" dirty="0">
                  <a:solidFill>
                    <a:srgbClr val="000000"/>
                  </a:solidFill>
                  <a:latin typeface="Antic Bold"/>
                </a:rPr>
                <a:t>Wat </a:t>
              </a:r>
              <a:r>
                <a:rPr lang="en-US" sz="4000" dirty="0" err="1">
                  <a:solidFill>
                    <a:srgbClr val="000000"/>
                  </a:solidFill>
                  <a:latin typeface="Antic Bold"/>
                </a:rPr>
                <a:t>weet</a:t>
              </a:r>
              <a:r>
                <a:rPr lang="en-US" sz="4000" dirty="0">
                  <a:solidFill>
                    <a:srgbClr val="000000"/>
                  </a:solidFill>
                  <a:latin typeface="Antic Bold"/>
                </a:rPr>
                <a:t> je al?</a:t>
              </a:r>
            </a:p>
          </p:txBody>
        </p:sp>
      </p:grpSp>
      <p:grpSp>
        <p:nvGrpSpPr>
          <p:cNvPr id="10" name="Group 10"/>
          <p:cNvGrpSpPr/>
          <p:nvPr/>
        </p:nvGrpSpPr>
        <p:grpSpPr>
          <a:xfrm>
            <a:off x="12230481" y="4539856"/>
            <a:ext cx="3867912" cy="4114800"/>
            <a:chOff x="0" y="0"/>
            <a:chExt cx="5157216" cy="5486400"/>
          </a:xfrm>
        </p:grpSpPr>
        <p:sp>
          <p:nvSpPr>
            <p:cNvPr id="11" name="Freeform 11"/>
            <p:cNvSpPr/>
            <p:nvPr/>
          </p:nvSpPr>
          <p:spPr>
            <a:xfrm>
              <a:off x="0" y="0"/>
              <a:ext cx="5157216" cy="5486400"/>
            </a:xfrm>
            <a:custGeom>
              <a:avLst/>
              <a:gdLst/>
              <a:ahLst/>
              <a:cxnLst/>
              <a:rect l="l" t="t" r="r" b="b"/>
              <a:pathLst>
                <a:path w="5157216" h="5486400">
                  <a:moveTo>
                    <a:pt x="0" y="0"/>
                  </a:moveTo>
                  <a:lnTo>
                    <a:pt x="5157216" y="0"/>
                  </a:lnTo>
                  <a:lnTo>
                    <a:pt x="5157216" y="5486400"/>
                  </a:lnTo>
                  <a:lnTo>
                    <a:pt x="0" y="54864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nl-NL"/>
            </a:p>
          </p:txBody>
        </p:sp>
        <p:sp>
          <p:nvSpPr>
            <p:cNvPr id="12" name="TextBox 12"/>
            <p:cNvSpPr txBox="1"/>
            <p:nvPr/>
          </p:nvSpPr>
          <p:spPr>
            <a:xfrm>
              <a:off x="536413" y="2109219"/>
              <a:ext cx="4151416" cy="1848627"/>
            </a:xfrm>
            <a:prstGeom prst="rect">
              <a:avLst/>
            </a:prstGeom>
          </p:spPr>
          <p:txBody>
            <a:bodyPr lIns="0" tIns="0" rIns="0" bIns="0" rtlCol="0" anchor="t">
              <a:spAutoFit/>
            </a:bodyPr>
            <a:lstStyle/>
            <a:p>
              <a:pPr algn="ctr">
                <a:lnSpc>
                  <a:spcPts val="5600"/>
                </a:lnSpc>
              </a:pPr>
              <a:r>
                <a:rPr lang="en-US" sz="4000" dirty="0" err="1">
                  <a:solidFill>
                    <a:srgbClr val="000000"/>
                  </a:solidFill>
                  <a:latin typeface="Antic Bold"/>
                </a:rPr>
                <a:t>Leren</a:t>
              </a:r>
              <a:r>
                <a:rPr lang="en-US" sz="4000" dirty="0">
                  <a:solidFill>
                    <a:srgbClr val="000000"/>
                  </a:solidFill>
                  <a:latin typeface="Antic Bold"/>
                </a:rPr>
                <a:t> </a:t>
              </a:r>
              <a:r>
                <a:rPr lang="en-US" sz="4000" dirty="0" err="1">
                  <a:solidFill>
                    <a:srgbClr val="000000"/>
                  </a:solidFill>
                  <a:latin typeface="Antic Bold"/>
                </a:rPr>
                <a:t>herkennen</a:t>
              </a:r>
              <a:endParaRPr lang="en-US" sz="4000" dirty="0">
                <a:solidFill>
                  <a:srgbClr val="000000"/>
                </a:solidFill>
                <a:latin typeface="Antic Bold"/>
              </a:endParaRPr>
            </a:p>
          </p:txBody>
        </p:sp>
      </p:grpSp>
      <p:grpSp>
        <p:nvGrpSpPr>
          <p:cNvPr id="13" name="Group 13"/>
          <p:cNvGrpSpPr/>
          <p:nvPr/>
        </p:nvGrpSpPr>
        <p:grpSpPr>
          <a:xfrm>
            <a:off x="7210044" y="3086100"/>
            <a:ext cx="3867912" cy="4114800"/>
            <a:chOff x="0" y="0"/>
            <a:chExt cx="5157216" cy="5486400"/>
          </a:xfrm>
        </p:grpSpPr>
        <p:sp>
          <p:nvSpPr>
            <p:cNvPr id="14" name="Freeform 14"/>
            <p:cNvSpPr/>
            <p:nvPr/>
          </p:nvSpPr>
          <p:spPr>
            <a:xfrm>
              <a:off x="0" y="0"/>
              <a:ext cx="5157216" cy="5486400"/>
            </a:xfrm>
            <a:custGeom>
              <a:avLst/>
              <a:gdLst/>
              <a:ahLst/>
              <a:cxnLst/>
              <a:rect l="l" t="t" r="r" b="b"/>
              <a:pathLst>
                <a:path w="5157216" h="5486400">
                  <a:moveTo>
                    <a:pt x="0" y="0"/>
                  </a:moveTo>
                  <a:lnTo>
                    <a:pt x="5157216" y="0"/>
                  </a:lnTo>
                  <a:lnTo>
                    <a:pt x="5157216" y="5486400"/>
                  </a:lnTo>
                  <a:lnTo>
                    <a:pt x="0" y="54864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nl-NL"/>
            </a:p>
          </p:txBody>
        </p:sp>
        <p:sp>
          <p:nvSpPr>
            <p:cNvPr id="15" name="TextBox 15"/>
            <p:cNvSpPr txBox="1"/>
            <p:nvPr/>
          </p:nvSpPr>
          <p:spPr>
            <a:xfrm>
              <a:off x="445504" y="1412408"/>
              <a:ext cx="4063867" cy="2806153"/>
            </a:xfrm>
            <a:prstGeom prst="rect">
              <a:avLst/>
            </a:prstGeom>
          </p:spPr>
          <p:txBody>
            <a:bodyPr lIns="0" tIns="0" rIns="0" bIns="0" rtlCol="0" anchor="t">
              <a:spAutoFit/>
            </a:bodyPr>
            <a:lstStyle/>
            <a:p>
              <a:pPr algn="ctr">
                <a:lnSpc>
                  <a:spcPts val="5600"/>
                </a:lnSpc>
              </a:pPr>
              <a:r>
                <a:rPr lang="en-US" sz="4000" dirty="0" err="1">
                  <a:solidFill>
                    <a:srgbClr val="000000"/>
                  </a:solidFill>
                  <a:latin typeface="Antic Bold"/>
                </a:rPr>
                <a:t>Verschillen</a:t>
              </a:r>
              <a:r>
                <a:rPr lang="en-US" sz="4000" dirty="0">
                  <a:solidFill>
                    <a:srgbClr val="000000"/>
                  </a:solidFill>
                  <a:latin typeface="Antic Bold"/>
                </a:rPr>
                <a:t> </a:t>
              </a:r>
              <a:r>
                <a:rPr lang="en-US" sz="4000" dirty="0" err="1">
                  <a:solidFill>
                    <a:srgbClr val="000000"/>
                  </a:solidFill>
                  <a:latin typeface="Antic Bold"/>
                </a:rPr>
                <a:t>tekens</a:t>
              </a:r>
              <a:r>
                <a:rPr lang="en-US" sz="4000" dirty="0">
                  <a:solidFill>
                    <a:srgbClr val="000000"/>
                  </a:solidFill>
                  <a:latin typeface="Antic Bold"/>
                </a:rPr>
                <a:t> </a:t>
              </a:r>
              <a:r>
                <a:rPr lang="en-US" sz="4000" dirty="0" err="1">
                  <a:solidFill>
                    <a:srgbClr val="000000"/>
                  </a:solidFill>
                  <a:latin typeface="Antic Bold"/>
                </a:rPr>
                <a:t>en</a:t>
              </a:r>
              <a:r>
                <a:rPr lang="en-US" sz="4000" dirty="0">
                  <a:solidFill>
                    <a:srgbClr val="000000"/>
                  </a:solidFill>
                  <a:latin typeface="Antic Bold"/>
                </a:rPr>
                <a:t> </a:t>
              </a:r>
              <a:r>
                <a:rPr lang="en-US" sz="4000" dirty="0" err="1">
                  <a:solidFill>
                    <a:srgbClr val="000000"/>
                  </a:solidFill>
                  <a:latin typeface="Antic Bold"/>
                </a:rPr>
                <a:t>symbolen</a:t>
              </a:r>
              <a:endParaRPr lang="en-US" sz="4000" dirty="0">
                <a:solidFill>
                  <a:srgbClr val="000000"/>
                </a:solidFill>
                <a:latin typeface="Antic Bold"/>
              </a:endParaRPr>
            </a:p>
          </p:txBody>
        </p:sp>
      </p:grpSp>
      <p:grpSp>
        <p:nvGrpSpPr>
          <p:cNvPr id="16" name="Group 16"/>
          <p:cNvGrpSpPr/>
          <p:nvPr/>
        </p:nvGrpSpPr>
        <p:grpSpPr>
          <a:xfrm>
            <a:off x="-360171" y="9258300"/>
            <a:ext cx="19459526" cy="1231556"/>
            <a:chOff x="0" y="0"/>
            <a:chExt cx="13180282" cy="834155"/>
          </a:xfrm>
        </p:grpSpPr>
        <p:sp>
          <p:nvSpPr>
            <p:cNvPr id="17" name="Freeform 17"/>
            <p:cNvSpPr/>
            <p:nvPr/>
          </p:nvSpPr>
          <p:spPr>
            <a:xfrm>
              <a:off x="0" y="0"/>
              <a:ext cx="13180282" cy="834155"/>
            </a:xfrm>
            <a:custGeom>
              <a:avLst/>
              <a:gdLst/>
              <a:ahLst/>
              <a:cxnLst/>
              <a:rect l="l" t="t" r="r" b="b"/>
              <a:pathLst>
                <a:path w="13180282" h="834155">
                  <a:moveTo>
                    <a:pt x="13180282" y="0"/>
                  </a:moveTo>
                  <a:lnTo>
                    <a:pt x="0" y="0"/>
                  </a:lnTo>
                  <a:lnTo>
                    <a:pt x="101600" y="417077"/>
                  </a:lnTo>
                  <a:lnTo>
                    <a:pt x="0" y="834155"/>
                  </a:lnTo>
                  <a:lnTo>
                    <a:pt x="13180282" y="834155"/>
                  </a:lnTo>
                  <a:lnTo>
                    <a:pt x="13078682" y="417077"/>
                  </a:lnTo>
                  <a:lnTo>
                    <a:pt x="13180282" y="0"/>
                  </a:lnTo>
                  <a:close/>
                </a:path>
              </a:pathLst>
            </a:custGeom>
            <a:solidFill>
              <a:srgbClr val="3D4984"/>
            </a:solidFill>
          </p:spPr>
          <p:txBody>
            <a:bodyPr/>
            <a:lstStyle/>
            <a:p>
              <a:endParaRPr lang="nl-NL"/>
            </a:p>
          </p:txBody>
        </p:sp>
        <p:sp>
          <p:nvSpPr>
            <p:cNvPr id="18" name="TextBox 18"/>
            <p:cNvSpPr txBox="1"/>
            <p:nvPr/>
          </p:nvSpPr>
          <p:spPr>
            <a:xfrm>
              <a:off x="88900" y="-38100"/>
              <a:ext cx="13002482" cy="872255"/>
            </a:xfrm>
            <a:prstGeom prst="rect">
              <a:avLst/>
            </a:prstGeom>
          </p:spPr>
          <p:txBody>
            <a:bodyPr lIns="50800" tIns="50800" rIns="50800" bIns="50800" rtlCol="0" anchor="ctr"/>
            <a:lstStyle/>
            <a:p>
              <a:pPr algn="ctr">
                <a:lnSpc>
                  <a:spcPts val="2748"/>
                </a:lnSpc>
              </a:pPr>
              <a:endParaRPr/>
            </a:p>
          </p:txBody>
        </p:sp>
      </p:grpSp>
    </p:spTree>
    <p:extLst>
      <p:ext uri="{BB962C8B-B14F-4D97-AF65-F5344CB8AC3E}">
        <p14:creationId xmlns:p14="http://schemas.microsoft.com/office/powerpoint/2010/main" val="373300470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nl-NL"/>
          </a:p>
        </p:txBody>
      </p:sp>
      <p:sp>
        <p:nvSpPr>
          <p:cNvPr id="3" name="Freeform 3"/>
          <p:cNvSpPr/>
          <p:nvPr/>
        </p:nvSpPr>
        <p:spPr>
          <a:xfrm rot="1085182" flipH="1">
            <a:off x="11999541" y="1090355"/>
            <a:ext cx="5118959" cy="4523299"/>
          </a:xfrm>
          <a:custGeom>
            <a:avLst/>
            <a:gdLst/>
            <a:ahLst/>
            <a:cxnLst/>
            <a:rect l="l" t="t" r="r" b="b"/>
            <a:pathLst>
              <a:path w="5118959" h="4523299">
                <a:moveTo>
                  <a:pt x="5118959" y="0"/>
                </a:moveTo>
                <a:lnTo>
                  <a:pt x="0" y="0"/>
                </a:lnTo>
                <a:lnTo>
                  <a:pt x="0" y="4523299"/>
                </a:lnTo>
                <a:lnTo>
                  <a:pt x="5118959" y="4523299"/>
                </a:lnTo>
                <a:lnTo>
                  <a:pt x="5118959"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grpSp>
        <p:nvGrpSpPr>
          <p:cNvPr id="4" name="Group 4"/>
          <p:cNvGrpSpPr/>
          <p:nvPr/>
        </p:nvGrpSpPr>
        <p:grpSpPr>
          <a:xfrm>
            <a:off x="2373749" y="1278176"/>
            <a:ext cx="13540501" cy="7730649"/>
            <a:chOff x="0" y="0"/>
            <a:chExt cx="18054002" cy="10307532"/>
          </a:xfrm>
        </p:grpSpPr>
        <p:grpSp>
          <p:nvGrpSpPr>
            <p:cNvPr id="5" name="Group 5"/>
            <p:cNvGrpSpPr/>
            <p:nvPr/>
          </p:nvGrpSpPr>
          <p:grpSpPr>
            <a:xfrm rot="-208414">
              <a:off x="259418" y="516605"/>
              <a:ext cx="17328616" cy="9088764"/>
              <a:chOff x="0" y="0"/>
              <a:chExt cx="3077638" cy="1614204"/>
            </a:xfrm>
          </p:grpSpPr>
          <p:sp>
            <p:nvSpPr>
              <p:cNvPr id="6" name="Freeform 6"/>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7" name="TextBox 7"/>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rot="191834">
              <a:off x="485416" y="742603"/>
              <a:ext cx="17328616" cy="9088764"/>
              <a:chOff x="0" y="0"/>
              <a:chExt cx="3077638" cy="1614204"/>
            </a:xfrm>
          </p:grpSpPr>
          <p:sp>
            <p:nvSpPr>
              <p:cNvPr id="9" name="Freeform 9"/>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0" name="TextBox 10"/>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rot="-66823">
              <a:off x="485416" y="742603"/>
              <a:ext cx="17328616" cy="9088764"/>
              <a:chOff x="0" y="0"/>
              <a:chExt cx="3077638" cy="1614204"/>
            </a:xfrm>
          </p:grpSpPr>
          <p:sp>
            <p:nvSpPr>
              <p:cNvPr id="12" name="Freeform 12"/>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3" name="TextBox 13"/>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485416" y="742603"/>
              <a:ext cx="17328616" cy="9088764"/>
              <a:chOff x="0" y="0"/>
              <a:chExt cx="3077638" cy="1614204"/>
            </a:xfrm>
          </p:grpSpPr>
          <p:sp>
            <p:nvSpPr>
              <p:cNvPr id="15" name="Freeform 15"/>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6" name="TextBox 16"/>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sp>
        <p:nvSpPr>
          <p:cNvPr id="17" name="TextBox 17"/>
          <p:cNvSpPr txBox="1"/>
          <p:nvPr/>
        </p:nvSpPr>
        <p:spPr>
          <a:xfrm>
            <a:off x="2576169" y="2230612"/>
            <a:ext cx="12985910" cy="1424942"/>
          </a:xfrm>
          <a:prstGeom prst="rect">
            <a:avLst/>
          </a:prstGeom>
        </p:spPr>
        <p:txBody>
          <a:bodyPr lIns="0" tIns="0" rIns="0" bIns="0" rtlCol="0" anchor="t">
            <a:spAutoFit/>
          </a:bodyPr>
          <a:lstStyle/>
          <a:p>
            <a:pPr algn="ctr">
              <a:lnSpc>
                <a:spcPts val="12599"/>
              </a:lnSpc>
            </a:pPr>
            <a:r>
              <a:rPr lang="en-US" sz="9000" dirty="0" err="1">
                <a:solidFill>
                  <a:srgbClr val="110E18"/>
                </a:solidFill>
                <a:latin typeface="Scripter"/>
              </a:rPr>
              <a:t>Doelen</a:t>
            </a:r>
            <a:r>
              <a:rPr lang="en-US" sz="9000" dirty="0">
                <a:solidFill>
                  <a:srgbClr val="110E18"/>
                </a:solidFill>
                <a:latin typeface="Scripter"/>
              </a:rPr>
              <a:t>:</a:t>
            </a:r>
          </a:p>
        </p:txBody>
      </p:sp>
      <p:sp>
        <p:nvSpPr>
          <p:cNvPr id="19" name="TextBox 19"/>
          <p:cNvSpPr txBox="1"/>
          <p:nvPr/>
        </p:nvSpPr>
        <p:spPr>
          <a:xfrm>
            <a:off x="2528662" y="3729414"/>
            <a:ext cx="13051024" cy="4124078"/>
          </a:xfrm>
          <a:prstGeom prst="rect">
            <a:avLst/>
          </a:prstGeom>
        </p:spPr>
        <p:txBody>
          <a:bodyPr wrap="square" lIns="0" tIns="0" rIns="0" bIns="0" rtlCol="0" anchor="t">
            <a:spAutoFit/>
          </a:bodyPr>
          <a:lstStyle/>
          <a:p>
            <a:pPr marL="1014726" lvl="1" indent="-507363">
              <a:lnSpc>
                <a:spcPts val="6579"/>
              </a:lnSpc>
              <a:buFont typeface="Arial"/>
              <a:buChar char="•"/>
            </a:pPr>
            <a:r>
              <a:rPr lang="nl-NL" sz="3200" dirty="0">
                <a:solidFill>
                  <a:srgbClr val="110E18"/>
                </a:solidFill>
                <a:latin typeface="Antic"/>
              </a:rPr>
              <a:t>De leerling maakt kennis met verschillende tekens/symbolen. </a:t>
            </a:r>
          </a:p>
          <a:p>
            <a:pPr marL="1014726" lvl="1" indent="-507363">
              <a:lnSpc>
                <a:spcPts val="6579"/>
              </a:lnSpc>
              <a:buFont typeface="Arial"/>
              <a:buChar char="•"/>
            </a:pPr>
            <a:r>
              <a:rPr lang="nl-NL" sz="3200" dirty="0">
                <a:solidFill>
                  <a:srgbClr val="110E18"/>
                </a:solidFill>
                <a:latin typeface="Antic"/>
              </a:rPr>
              <a:t>De leerling kan de drie verschillen tussen een teken en een symbool noemen.</a:t>
            </a:r>
          </a:p>
          <a:p>
            <a:pPr marL="1014726" lvl="1" indent="-507363">
              <a:lnSpc>
                <a:spcPts val="6579"/>
              </a:lnSpc>
              <a:buFont typeface="Arial"/>
              <a:buChar char="•"/>
            </a:pPr>
            <a:r>
              <a:rPr lang="nl-NL" sz="3200" dirty="0">
                <a:solidFill>
                  <a:srgbClr val="110E18"/>
                </a:solidFill>
                <a:latin typeface="Antic"/>
              </a:rPr>
              <a:t>De leerling kan herkennen of iets een teken of een symbool is en uitleggen waarom.</a:t>
            </a:r>
            <a:endParaRPr lang="en-US" sz="3200" dirty="0">
              <a:solidFill>
                <a:srgbClr val="110E18"/>
              </a:solidFill>
              <a:latin typeface="Antic"/>
            </a:endParaRPr>
          </a:p>
        </p:txBody>
      </p:sp>
      <p:grpSp>
        <p:nvGrpSpPr>
          <p:cNvPr id="22" name="Group 22"/>
          <p:cNvGrpSpPr/>
          <p:nvPr/>
        </p:nvGrpSpPr>
        <p:grpSpPr>
          <a:xfrm rot="3146640">
            <a:off x="15750824" y="7754465"/>
            <a:ext cx="2382434" cy="2508718"/>
            <a:chOff x="0" y="0"/>
            <a:chExt cx="3176579" cy="3344957"/>
          </a:xfrm>
        </p:grpSpPr>
        <p:sp>
          <p:nvSpPr>
            <p:cNvPr id="23" name="Freeform 23"/>
            <p:cNvSpPr/>
            <p:nvPr/>
          </p:nvSpPr>
          <p:spPr>
            <a:xfrm rot="5871076">
              <a:off x="115178" y="56095"/>
              <a:ext cx="1314322" cy="1378057"/>
            </a:xfrm>
            <a:custGeom>
              <a:avLst/>
              <a:gdLst/>
              <a:ahLst/>
              <a:cxnLst/>
              <a:rect l="l" t="t" r="r" b="b"/>
              <a:pathLst>
                <a:path w="1314322" h="1378057">
                  <a:moveTo>
                    <a:pt x="0" y="0"/>
                  </a:moveTo>
                  <a:lnTo>
                    <a:pt x="1314322" y="0"/>
                  </a:lnTo>
                  <a:lnTo>
                    <a:pt x="1314322" y="1378057"/>
                  </a:lnTo>
                  <a:lnTo>
                    <a:pt x="0" y="137805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a:p>
          </p:txBody>
        </p:sp>
        <p:sp>
          <p:nvSpPr>
            <p:cNvPr id="24" name="Freeform 24"/>
            <p:cNvSpPr/>
            <p:nvPr/>
          </p:nvSpPr>
          <p:spPr>
            <a:xfrm rot="-9991959">
              <a:off x="1719858" y="1226379"/>
              <a:ext cx="1314322" cy="1378057"/>
            </a:xfrm>
            <a:custGeom>
              <a:avLst/>
              <a:gdLst/>
              <a:ahLst/>
              <a:cxnLst/>
              <a:rect l="l" t="t" r="r" b="b"/>
              <a:pathLst>
                <a:path w="1314322" h="1378057">
                  <a:moveTo>
                    <a:pt x="0" y="0"/>
                  </a:moveTo>
                  <a:lnTo>
                    <a:pt x="1314322" y="0"/>
                  </a:lnTo>
                  <a:lnTo>
                    <a:pt x="1314322" y="1378057"/>
                  </a:lnTo>
                  <a:lnTo>
                    <a:pt x="0" y="1378057"/>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nl-NL"/>
            </a:p>
          </p:txBody>
        </p:sp>
        <p:sp>
          <p:nvSpPr>
            <p:cNvPr id="25" name="Freeform 25"/>
            <p:cNvSpPr/>
            <p:nvPr/>
          </p:nvSpPr>
          <p:spPr>
            <a:xfrm rot="2245436">
              <a:off x="473625" y="1709367"/>
              <a:ext cx="1314322" cy="1378057"/>
            </a:xfrm>
            <a:custGeom>
              <a:avLst/>
              <a:gdLst/>
              <a:ahLst/>
              <a:cxnLst/>
              <a:rect l="l" t="t" r="r" b="b"/>
              <a:pathLst>
                <a:path w="1314322" h="1378057">
                  <a:moveTo>
                    <a:pt x="0" y="0"/>
                  </a:moveTo>
                  <a:lnTo>
                    <a:pt x="1314322" y="0"/>
                  </a:lnTo>
                  <a:lnTo>
                    <a:pt x="1314322" y="1378058"/>
                  </a:lnTo>
                  <a:lnTo>
                    <a:pt x="0" y="1378058"/>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nl-NL"/>
            </a:p>
          </p:txBody>
        </p:sp>
      </p:grpSp>
    </p:spTree>
    <p:extLst>
      <p:ext uri="{BB962C8B-B14F-4D97-AF65-F5344CB8AC3E}">
        <p14:creationId xmlns:p14="http://schemas.microsoft.com/office/powerpoint/2010/main" val="406763685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txBody>
          <a:bodyPr/>
          <a:lstStyle/>
          <a:p>
            <a:endParaRPr lang="nl-NL"/>
          </a:p>
        </p:txBody>
      </p:sp>
      <p:sp>
        <p:nvSpPr>
          <p:cNvPr id="3" name="Freeform 3"/>
          <p:cNvSpPr/>
          <p:nvPr/>
        </p:nvSpPr>
        <p:spPr>
          <a:xfrm rot="1085182" flipH="1">
            <a:off x="11999541" y="1090355"/>
            <a:ext cx="5118959" cy="4523299"/>
          </a:xfrm>
          <a:custGeom>
            <a:avLst/>
            <a:gdLst/>
            <a:ahLst/>
            <a:cxnLst/>
            <a:rect l="l" t="t" r="r" b="b"/>
            <a:pathLst>
              <a:path w="5118959" h="4523299">
                <a:moveTo>
                  <a:pt x="5118959" y="0"/>
                </a:moveTo>
                <a:lnTo>
                  <a:pt x="0" y="0"/>
                </a:lnTo>
                <a:lnTo>
                  <a:pt x="0" y="4523299"/>
                </a:lnTo>
                <a:lnTo>
                  <a:pt x="5118959" y="4523299"/>
                </a:lnTo>
                <a:lnTo>
                  <a:pt x="5118959"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nl-NL"/>
          </a:p>
        </p:txBody>
      </p:sp>
      <p:grpSp>
        <p:nvGrpSpPr>
          <p:cNvPr id="4" name="Group 4"/>
          <p:cNvGrpSpPr/>
          <p:nvPr/>
        </p:nvGrpSpPr>
        <p:grpSpPr>
          <a:xfrm>
            <a:off x="348245" y="536136"/>
            <a:ext cx="17547549" cy="9284307"/>
            <a:chOff x="254544" y="355861"/>
            <a:chExt cx="17559488" cy="9475506"/>
          </a:xfrm>
        </p:grpSpPr>
        <p:grpSp>
          <p:nvGrpSpPr>
            <p:cNvPr id="5" name="Group 5"/>
            <p:cNvGrpSpPr/>
            <p:nvPr/>
          </p:nvGrpSpPr>
          <p:grpSpPr>
            <a:xfrm rot="-208414">
              <a:off x="254544" y="355861"/>
              <a:ext cx="17328627" cy="9249655"/>
              <a:chOff x="0" y="-28575"/>
              <a:chExt cx="3077640" cy="1642779"/>
            </a:xfrm>
          </p:grpSpPr>
          <p:sp>
            <p:nvSpPr>
              <p:cNvPr id="6" name="Freeform 6"/>
              <p:cNvSpPr/>
              <p:nvPr/>
            </p:nvSpPr>
            <p:spPr>
              <a:xfrm>
                <a:off x="2"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7" name="TextBox 7"/>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rot="191834">
              <a:off x="485416" y="742603"/>
              <a:ext cx="17328616" cy="9088764"/>
              <a:chOff x="0" y="0"/>
              <a:chExt cx="3077638" cy="1614204"/>
            </a:xfrm>
          </p:grpSpPr>
          <p:sp>
            <p:nvSpPr>
              <p:cNvPr id="9" name="Freeform 9"/>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0" name="TextBox 10"/>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rot="-66823">
              <a:off x="485416" y="742603"/>
              <a:ext cx="17328616" cy="9088764"/>
              <a:chOff x="0" y="0"/>
              <a:chExt cx="3077638" cy="1614204"/>
            </a:xfrm>
          </p:grpSpPr>
          <p:sp>
            <p:nvSpPr>
              <p:cNvPr id="12" name="Freeform 12"/>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3" name="TextBox 13"/>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485416" y="581712"/>
              <a:ext cx="17328616" cy="9249655"/>
              <a:chOff x="0" y="-28575"/>
              <a:chExt cx="3077638" cy="1642779"/>
            </a:xfrm>
          </p:grpSpPr>
          <p:sp>
            <p:nvSpPr>
              <p:cNvPr id="15" name="Freeform 15"/>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6" name="TextBox 16"/>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sp>
        <p:nvSpPr>
          <p:cNvPr id="17" name="TextBox 17"/>
          <p:cNvSpPr txBox="1"/>
          <p:nvPr/>
        </p:nvSpPr>
        <p:spPr>
          <a:xfrm>
            <a:off x="-430181" y="1195563"/>
            <a:ext cx="10717181" cy="1465914"/>
          </a:xfrm>
          <a:prstGeom prst="rect">
            <a:avLst/>
          </a:prstGeom>
        </p:spPr>
        <p:txBody>
          <a:bodyPr wrap="square" lIns="0" tIns="0" rIns="0" bIns="0" rtlCol="0" anchor="t">
            <a:spAutoFit/>
          </a:bodyPr>
          <a:lstStyle/>
          <a:p>
            <a:pPr algn="ctr">
              <a:lnSpc>
                <a:spcPts val="12599"/>
              </a:lnSpc>
            </a:pPr>
            <a:r>
              <a:rPr lang="en-US" sz="9000" dirty="0" err="1">
                <a:solidFill>
                  <a:srgbClr val="110E18"/>
                </a:solidFill>
                <a:latin typeface="Scripter"/>
              </a:rPr>
              <a:t>Tekens</a:t>
            </a:r>
            <a:r>
              <a:rPr lang="en-US" sz="9000" dirty="0">
                <a:solidFill>
                  <a:srgbClr val="110E18"/>
                </a:solidFill>
                <a:latin typeface="Scripter"/>
              </a:rPr>
              <a:t>/</a:t>
            </a:r>
            <a:r>
              <a:rPr lang="en-US" sz="9000" dirty="0" err="1">
                <a:solidFill>
                  <a:srgbClr val="110E18"/>
                </a:solidFill>
                <a:latin typeface="Scripter"/>
              </a:rPr>
              <a:t>symbolen</a:t>
            </a:r>
            <a:endParaRPr lang="en-US" sz="9000" dirty="0">
              <a:solidFill>
                <a:srgbClr val="110E18"/>
              </a:solidFill>
              <a:latin typeface="Scripter"/>
            </a:endParaRPr>
          </a:p>
        </p:txBody>
      </p:sp>
      <p:sp>
        <p:nvSpPr>
          <p:cNvPr id="18" name="Freeform 18"/>
          <p:cNvSpPr/>
          <p:nvPr/>
        </p:nvSpPr>
        <p:spPr>
          <a:xfrm flipH="1">
            <a:off x="356814" y="5537097"/>
            <a:ext cx="4658070" cy="4741038"/>
          </a:xfrm>
          <a:custGeom>
            <a:avLst/>
            <a:gdLst/>
            <a:ahLst/>
            <a:cxnLst/>
            <a:rect l="l" t="t" r="r" b="b"/>
            <a:pathLst>
              <a:path w="4658070" h="4741038">
                <a:moveTo>
                  <a:pt x="4658069" y="0"/>
                </a:moveTo>
                <a:lnTo>
                  <a:pt x="0" y="0"/>
                </a:lnTo>
                <a:lnTo>
                  <a:pt x="0" y="4741038"/>
                </a:lnTo>
                <a:lnTo>
                  <a:pt x="4658069" y="4741038"/>
                </a:lnTo>
                <a:lnTo>
                  <a:pt x="4658069"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nl-NL"/>
          </a:p>
        </p:txBody>
      </p:sp>
      <p:grpSp>
        <p:nvGrpSpPr>
          <p:cNvPr id="22" name="Group 22"/>
          <p:cNvGrpSpPr/>
          <p:nvPr/>
        </p:nvGrpSpPr>
        <p:grpSpPr>
          <a:xfrm rot="3146640">
            <a:off x="15750824" y="7754465"/>
            <a:ext cx="2382434" cy="2508718"/>
            <a:chOff x="0" y="0"/>
            <a:chExt cx="3176579" cy="3344957"/>
          </a:xfrm>
        </p:grpSpPr>
        <p:sp>
          <p:nvSpPr>
            <p:cNvPr id="23" name="Freeform 23"/>
            <p:cNvSpPr/>
            <p:nvPr/>
          </p:nvSpPr>
          <p:spPr>
            <a:xfrm rot="5871076">
              <a:off x="115178" y="56095"/>
              <a:ext cx="1314322" cy="1378057"/>
            </a:xfrm>
            <a:custGeom>
              <a:avLst/>
              <a:gdLst/>
              <a:ahLst/>
              <a:cxnLst/>
              <a:rect l="l" t="t" r="r" b="b"/>
              <a:pathLst>
                <a:path w="1314322" h="1378057">
                  <a:moveTo>
                    <a:pt x="0" y="0"/>
                  </a:moveTo>
                  <a:lnTo>
                    <a:pt x="1314322" y="0"/>
                  </a:lnTo>
                  <a:lnTo>
                    <a:pt x="1314322" y="1378057"/>
                  </a:lnTo>
                  <a:lnTo>
                    <a:pt x="0" y="1378057"/>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nl-NL"/>
            </a:p>
          </p:txBody>
        </p:sp>
        <p:sp>
          <p:nvSpPr>
            <p:cNvPr id="24" name="Freeform 24"/>
            <p:cNvSpPr/>
            <p:nvPr/>
          </p:nvSpPr>
          <p:spPr>
            <a:xfrm rot="-9991959">
              <a:off x="1719858" y="1226379"/>
              <a:ext cx="1314322" cy="1378057"/>
            </a:xfrm>
            <a:custGeom>
              <a:avLst/>
              <a:gdLst/>
              <a:ahLst/>
              <a:cxnLst/>
              <a:rect l="l" t="t" r="r" b="b"/>
              <a:pathLst>
                <a:path w="1314322" h="1378057">
                  <a:moveTo>
                    <a:pt x="0" y="0"/>
                  </a:moveTo>
                  <a:lnTo>
                    <a:pt x="1314322" y="0"/>
                  </a:lnTo>
                  <a:lnTo>
                    <a:pt x="1314322" y="1378057"/>
                  </a:lnTo>
                  <a:lnTo>
                    <a:pt x="0" y="1378057"/>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nl-NL"/>
            </a:p>
          </p:txBody>
        </p:sp>
        <p:sp>
          <p:nvSpPr>
            <p:cNvPr id="25" name="Freeform 25"/>
            <p:cNvSpPr/>
            <p:nvPr/>
          </p:nvSpPr>
          <p:spPr>
            <a:xfrm rot="2245436">
              <a:off x="473625" y="1709367"/>
              <a:ext cx="1314322" cy="1378057"/>
            </a:xfrm>
            <a:custGeom>
              <a:avLst/>
              <a:gdLst/>
              <a:ahLst/>
              <a:cxnLst/>
              <a:rect l="l" t="t" r="r" b="b"/>
              <a:pathLst>
                <a:path w="1314322" h="1378057">
                  <a:moveTo>
                    <a:pt x="0" y="0"/>
                  </a:moveTo>
                  <a:lnTo>
                    <a:pt x="1314322" y="0"/>
                  </a:lnTo>
                  <a:lnTo>
                    <a:pt x="1314322" y="1378058"/>
                  </a:lnTo>
                  <a:lnTo>
                    <a:pt x="0" y="1378058"/>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nl-NL"/>
            </a:p>
          </p:txBody>
        </p:sp>
      </p:grpSp>
      <p:graphicFrame>
        <p:nvGraphicFramePr>
          <p:cNvPr id="20" name="Tabel 19">
            <a:extLst>
              <a:ext uri="{FF2B5EF4-FFF2-40B4-BE49-F238E27FC236}">
                <a16:creationId xmlns:a16="http://schemas.microsoft.com/office/drawing/2014/main" id="{878B1617-5F11-93BA-A257-7E51733A916E}"/>
              </a:ext>
            </a:extLst>
          </p:cNvPr>
          <p:cNvGraphicFramePr>
            <a:graphicFrameLocks noGrp="1"/>
          </p:cNvGraphicFramePr>
          <p:nvPr>
            <p:extLst>
              <p:ext uri="{D42A27DB-BD31-4B8C-83A1-F6EECF244321}">
                <p14:modId xmlns:p14="http://schemas.microsoft.com/office/powerpoint/2010/main" val="1361472919"/>
              </p:ext>
            </p:extLst>
          </p:nvPr>
        </p:nvGraphicFramePr>
        <p:xfrm>
          <a:off x="-5784" y="2941965"/>
          <a:ext cx="18293784" cy="7494250"/>
        </p:xfrm>
        <a:graphic>
          <a:graphicData uri="http://schemas.openxmlformats.org/drawingml/2006/table">
            <a:tbl>
              <a:tblPr firstRow="1" bandRow="1">
                <a:tableStyleId>{5C22544A-7EE6-4342-B048-85BDC9FD1C3A}</a:tableStyleId>
              </a:tblPr>
              <a:tblGrid>
                <a:gridCol w="1529784">
                  <a:extLst>
                    <a:ext uri="{9D8B030D-6E8A-4147-A177-3AD203B41FA5}">
                      <a16:colId xmlns:a16="http://schemas.microsoft.com/office/drawing/2014/main" val="1321532981"/>
                    </a:ext>
                  </a:extLst>
                </a:gridCol>
                <a:gridCol w="12344400">
                  <a:extLst>
                    <a:ext uri="{9D8B030D-6E8A-4147-A177-3AD203B41FA5}">
                      <a16:colId xmlns:a16="http://schemas.microsoft.com/office/drawing/2014/main" val="1298438372"/>
                    </a:ext>
                  </a:extLst>
                </a:gridCol>
                <a:gridCol w="4419600">
                  <a:extLst>
                    <a:ext uri="{9D8B030D-6E8A-4147-A177-3AD203B41FA5}">
                      <a16:colId xmlns:a16="http://schemas.microsoft.com/office/drawing/2014/main" val="3157802548"/>
                    </a:ext>
                  </a:extLst>
                </a:gridCol>
              </a:tblGrid>
              <a:tr h="667129">
                <a:tc>
                  <a:txBody>
                    <a:bodyPr/>
                    <a:lstStyle/>
                    <a:p>
                      <a:endParaRPr lang="nl-NL" sz="4800"/>
                    </a:p>
                  </a:txBody>
                  <a:tcPr/>
                </a:tc>
                <a:tc>
                  <a:txBody>
                    <a:bodyPr/>
                    <a:lstStyle/>
                    <a:p>
                      <a:r>
                        <a:rPr lang="nl-NL" sz="4000" dirty="0"/>
                        <a:t>Betekenis</a:t>
                      </a:r>
                    </a:p>
                  </a:txBody>
                  <a:tcPr/>
                </a:tc>
                <a:tc>
                  <a:txBody>
                    <a:bodyPr/>
                    <a:lstStyle/>
                    <a:p>
                      <a:r>
                        <a:rPr lang="nl-NL" sz="4000" dirty="0"/>
                        <a:t>Teken of symbool?</a:t>
                      </a:r>
                    </a:p>
                  </a:txBody>
                  <a:tcPr/>
                </a:tc>
                <a:extLst>
                  <a:ext uri="{0D108BD9-81ED-4DB2-BD59-A6C34878D82A}">
                    <a16:rowId xmlns:a16="http://schemas.microsoft.com/office/drawing/2014/main" val="3095077133"/>
                  </a:ext>
                </a:extLst>
              </a:tr>
              <a:tr h="667129">
                <a:tc>
                  <a:txBody>
                    <a:bodyPr/>
                    <a:lstStyle/>
                    <a:p>
                      <a:r>
                        <a:rPr lang="nl-NL" sz="3600" dirty="0"/>
                        <a:t>1</a:t>
                      </a:r>
                    </a:p>
                  </a:txBody>
                  <a:tcPr/>
                </a:tc>
                <a:tc>
                  <a:txBody>
                    <a:bodyPr/>
                    <a:lstStyle/>
                    <a:p>
                      <a:endParaRPr lang="nl-NL" sz="3600" dirty="0"/>
                    </a:p>
                  </a:txBody>
                  <a:tcPr/>
                </a:tc>
                <a:tc>
                  <a:txBody>
                    <a:bodyPr/>
                    <a:lstStyle/>
                    <a:p>
                      <a:endParaRPr lang="nl-NL" sz="2800"/>
                    </a:p>
                  </a:txBody>
                  <a:tcPr/>
                </a:tc>
                <a:extLst>
                  <a:ext uri="{0D108BD9-81ED-4DB2-BD59-A6C34878D82A}">
                    <a16:rowId xmlns:a16="http://schemas.microsoft.com/office/drawing/2014/main" val="1518487035"/>
                  </a:ext>
                </a:extLst>
              </a:tr>
              <a:tr h="667129">
                <a:tc>
                  <a:txBody>
                    <a:bodyPr/>
                    <a:lstStyle/>
                    <a:p>
                      <a:r>
                        <a:rPr lang="nl-NL" sz="3600" dirty="0"/>
                        <a:t>2</a:t>
                      </a:r>
                    </a:p>
                  </a:txBody>
                  <a:tcPr/>
                </a:tc>
                <a:tc>
                  <a:txBody>
                    <a:bodyPr/>
                    <a:lstStyle/>
                    <a:p>
                      <a:endParaRPr lang="nl-NL" sz="3600" dirty="0"/>
                    </a:p>
                  </a:txBody>
                  <a:tcPr/>
                </a:tc>
                <a:tc>
                  <a:txBody>
                    <a:bodyPr/>
                    <a:lstStyle/>
                    <a:p>
                      <a:endParaRPr lang="nl-NL" sz="2800" dirty="0"/>
                    </a:p>
                  </a:txBody>
                  <a:tcPr/>
                </a:tc>
                <a:extLst>
                  <a:ext uri="{0D108BD9-81ED-4DB2-BD59-A6C34878D82A}">
                    <a16:rowId xmlns:a16="http://schemas.microsoft.com/office/drawing/2014/main" val="3980494644"/>
                  </a:ext>
                </a:extLst>
              </a:tr>
              <a:tr h="667129">
                <a:tc>
                  <a:txBody>
                    <a:bodyPr/>
                    <a:lstStyle/>
                    <a:p>
                      <a:r>
                        <a:rPr lang="nl-NL" sz="3600" dirty="0"/>
                        <a:t>3</a:t>
                      </a:r>
                    </a:p>
                  </a:txBody>
                  <a:tcPr/>
                </a:tc>
                <a:tc>
                  <a:txBody>
                    <a:bodyPr/>
                    <a:lstStyle/>
                    <a:p>
                      <a:endParaRPr lang="nl-NL" sz="3600" dirty="0"/>
                    </a:p>
                  </a:txBody>
                  <a:tcPr/>
                </a:tc>
                <a:tc>
                  <a:txBody>
                    <a:bodyPr/>
                    <a:lstStyle/>
                    <a:p>
                      <a:endParaRPr lang="nl-NL" sz="2800"/>
                    </a:p>
                  </a:txBody>
                  <a:tcPr/>
                </a:tc>
                <a:extLst>
                  <a:ext uri="{0D108BD9-81ED-4DB2-BD59-A6C34878D82A}">
                    <a16:rowId xmlns:a16="http://schemas.microsoft.com/office/drawing/2014/main" val="1860448458"/>
                  </a:ext>
                </a:extLst>
              </a:tr>
              <a:tr h="667129">
                <a:tc>
                  <a:txBody>
                    <a:bodyPr/>
                    <a:lstStyle/>
                    <a:p>
                      <a:r>
                        <a:rPr lang="nl-NL" sz="3600" dirty="0"/>
                        <a:t>4</a:t>
                      </a:r>
                    </a:p>
                  </a:txBody>
                  <a:tcPr/>
                </a:tc>
                <a:tc>
                  <a:txBody>
                    <a:bodyPr/>
                    <a:lstStyle/>
                    <a:p>
                      <a:endParaRPr lang="nl-NL" sz="3600" dirty="0"/>
                    </a:p>
                  </a:txBody>
                  <a:tcPr/>
                </a:tc>
                <a:tc>
                  <a:txBody>
                    <a:bodyPr/>
                    <a:lstStyle/>
                    <a:p>
                      <a:endParaRPr lang="nl-NL" sz="2800"/>
                    </a:p>
                  </a:txBody>
                  <a:tcPr/>
                </a:tc>
                <a:extLst>
                  <a:ext uri="{0D108BD9-81ED-4DB2-BD59-A6C34878D82A}">
                    <a16:rowId xmlns:a16="http://schemas.microsoft.com/office/drawing/2014/main" val="3070192894"/>
                  </a:ext>
                </a:extLst>
              </a:tr>
              <a:tr h="667129">
                <a:tc>
                  <a:txBody>
                    <a:bodyPr/>
                    <a:lstStyle/>
                    <a:p>
                      <a:r>
                        <a:rPr lang="nl-NL" sz="3600" dirty="0"/>
                        <a:t>5</a:t>
                      </a:r>
                    </a:p>
                  </a:txBody>
                  <a:tcPr/>
                </a:tc>
                <a:tc>
                  <a:txBody>
                    <a:bodyPr/>
                    <a:lstStyle/>
                    <a:p>
                      <a:endParaRPr lang="nl-NL" sz="3600" dirty="0"/>
                    </a:p>
                  </a:txBody>
                  <a:tcPr/>
                </a:tc>
                <a:tc>
                  <a:txBody>
                    <a:bodyPr/>
                    <a:lstStyle/>
                    <a:p>
                      <a:endParaRPr lang="nl-NL" sz="2800"/>
                    </a:p>
                  </a:txBody>
                  <a:tcPr/>
                </a:tc>
                <a:extLst>
                  <a:ext uri="{0D108BD9-81ED-4DB2-BD59-A6C34878D82A}">
                    <a16:rowId xmlns:a16="http://schemas.microsoft.com/office/drawing/2014/main" val="1760635931"/>
                  </a:ext>
                </a:extLst>
              </a:tr>
              <a:tr h="667129">
                <a:tc>
                  <a:txBody>
                    <a:bodyPr/>
                    <a:lstStyle/>
                    <a:p>
                      <a:r>
                        <a:rPr lang="nl-NL" sz="3600" dirty="0"/>
                        <a:t>6</a:t>
                      </a:r>
                    </a:p>
                  </a:txBody>
                  <a:tcPr/>
                </a:tc>
                <a:tc>
                  <a:txBody>
                    <a:bodyPr/>
                    <a:lstStyle/>
                    <a:p>
                      <a:endParaRPr lang="nl-NL" sz="3600" dirty="0"/>
                    </a:p>
                  </a:txBody>
                  <a:tcPr/>
                </a:tc>
                <a:tc>
                  <a:txBody>
                    <a:bodyPr/>
                    <a:lstStyle/>
                    <a:p>
                      <a:endParaRPr lang="nl-NL" sz="2800"/>
                    </a:p>
                  </a:txBody>
                  <a:tcPr/>
                </a:tc>
                <a:extLst>
                  <a:ext uri="{0D108BD9-81ED-4DB2-BD59-A6C34878D82A}">
                    <a16:rowId xmlns:a16="http://schemas.microsoft.com/office/drawing/2014/main" val="2196188114"/>
                  </a:ext>
                </a:extLst>
              </a:tr>
              <a:tr h="667129">
                <a:tc>
                  <a:txBody>
                    <a:bodyPr/>
                    <a:lstStyle/>
                    <a:p>
                      <a:r>
                        <a:rPr lang="nl-NL" sz="3600" dirty="0"/>
                        <a:t>7</a:t>
                      </a:r>
                    </a:p>
                  </a:txBody>
                  <a:tcPr/>
                </a:tc>
                <a:tc>
                  <a:txBody>
                    <a:bodyPr/>
                    <a:lstStyle/>
                    <a:p>
                      <a:endParaRPr lang="nl-NL" sz="3600" dirty="0"/>
                    </a:p>
                  </a:txBody>
                  <a:tcPr/>
                </a:tc>
                <a:tc>
                  <a:txBody>
                    <a:bodyPr/>
                    <a:lstStyle/>
                    <a:p>
                      <a:endParaRPr lang="nl-NL" sz="2800" dirty="0"/>
                    </a:p>
                  </a:txBody>
                  <a:tcPr/>
                </a:tc>
                <a:extLst>
                  <a:ext uri="{0D108BD9-81ED-4DB2-BD59-A6C34878D82A}">
                    <a16:rowId xmlns:a16="http://schemas.microsoft.com/office/drawing/2014/main" val="3051056628"/>
                  </a:ext>
                </a:extLst>
              </a:tr>
              <a:tr h="667129">
                <a:tc>
                  <a:txBody>
                    <a:bodyPr/>
                    <a:lstStyle/>
                    <a:p>
                      <a:r>
                        <a:rPr lang="nl-NL" sz="3600" dirty="0"/>
                        <a:t>8</a:t>
                      </a:r>
                    </a:p>
                  </a:txBody>
                  <a:tcPr/>
                </a:tc>
                <a:tc>
                  <a:txBody>
                    <a:bodyPr/>
                    <a:lstStyle/>
                    <a:p>
                      <a:endParaRPr lang="nl-NL" sz="3600" dirty="0"/>
                    </a:p>
                  </a:txBody>
                  <a:tcPr/>
                </a:tc>
                <a:tc>
                  <a:txBody>
                    <a:bodyPr/>
                    <a:lstStyle/>
                    <a:p>
                      <a:endParaRPr lang="nl-NL" sz="2800" dirty="0"/>
                    </a:p>
                  </a:txBody>
                  <a:tcPr/>
                </a:tc>
                <a:extLst>
                  <a:ext uri="{0D108BD9-81ED-4DB2-BD59-A6C34878D82A}">
                    <a16:rowId xmlns:a16="http://schemas.microsoft.com/office/drawing/2014/main" val="1465952563"/>
                  </a:ext>
                </a:extLst>
              </a:tr>
              <a:tr h="667129">
                <a:tc>
                  <a:txBody>
                    <a:bodyPr/>
                    <a:lstStyle/>
                    <a:p>
                      <a:r>
                        <a:rPr lang="nl-NL" sz="3600" dirty="0"/>
                        <a:t>9</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nl-NL" sz="3600" dirty="0"/>
                    </a:p>
                  </a:txBody>
                  <a:tcPr/>
                </a:tc>
                <a:tc>
                  <a:txBody>
                    <a:bodyPr/>
                    <a:lstStyle/>
                    <a:p>
                      <a:endParaRPr lang="nl-NL" sz="2800" dirty="0"/>
                    </a:p>
                  </a:txBody>
                  <a:tcPr/>
                </a:tc>
                <a:extLst>
                  <a:ext uri="{0D108BD9-81ED-4DB2-BD59-A6C34878D82A}">
                    <a16:rowId xmlns:a16="http://schemas.microsoft.com/office/drawing/2014/main" val="696716673"/>
                  </a:ext>
                </a:extLst>
              </a:tr>
              <a:tr h="667129">
                <a:tc>
                  <a:txBody>
                    <a:bodyPr/>
                    <a:lstStyle/>
                    <a:p>
                      <a:r>
                        <a:rPr lang="nl-NL" sz="3600" dirty="0"/>
                        <a:t>10</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nl-NL" sz="3600" dirty="0"/>
                    </a:p>
                  </a:txBody>
                  <a:tcPr/>
                </a:tc>
                <a:tc>
                  <a:txBody>
                    <a:bodyPr/>
                    <a:lstStyle/>
                    <a:p>
                      <a:endParaRPr lang="nl-NL" sz="2800" dirty="0"/>
                    </a:p>
                  </a:txBody>
                  <a:tcPr/>
                </a:tc>
                <a:extLst>
                  <a:ext uri="{0D108BD9-81ED-4DB2-BD59-A6C34878D82A}">
                    <a16:rowId xmlns:a16="http://schemas.microsoft.com/office/drawing/2014/main" val="4181745990"/>
                  </a:ext>
                </a:extLst>
              </a:tr>
            </a:tbl>
          </a:graphicData>
        </a:graphic>
      </p:graphicFrame>
      <p:sp>
        <p:nvSpPr>
          <p:cNvPr id="26" name="Tekstvak 25">
            <a:extLst>
              <a:ext uri="{FF2B5EF4-FFF2-40B4-BE49-F238E27FC236}">
                <a16:creationId xmlns:a16="http://schemas.microsoft.com/office/drawing/2014/main" id="{9B25D728-DC52-A4AC-53E8-F4BE41B93ED5}"/>
              </a:ext>
            </a:extLst>
          </p:cNvPr>
          <p:cNvSpPr txBox="1"/>
          <p:nvPr/>
        </p:nvSpPr>
        <p:spPr>
          <a:xfrm>
            <a:off x="9235845" y="1116948"/>
            <a:ext cx="6270300" cy="1569660"/>
          </a:xfrm>
          <a:prstGeom prst="rect">
            <a:avLst/>
          </a:prstGeom>
          <a:noFill/>
        </p:spPr>
        <p:txBody>
          <a:bodyPr wrap="square">
            <a:spAutoFit/>
          </a:bodyPr>
          <a:lstStyle/>
          <a:p>
            <a:r>
              <a:rPr lang="en-US" sz="4800" dirty="0">
                <a:solidFill>
                  <a:srgbClr val="110E18"/>
                </a:solidFill>
                <a:latin typeface="Scripter"/>
                <a:sym typeface="Wingdings" panose="05000000000000000000" pitchFamily="2" charset="2"/>
              </a:rPr>
              <a:t>neem de </a:t>
            </a:r>
            <a:r>
              <a:rPr lang="en-US" sz="4800" dirty="0" err="1">
                <a:solidFill>
                  <a:srgbClr val="110E18"/>
                </a:solidFill>
                <a:latin typeface="Scripter"/>
                <a:sym typeface="Wingdings" panose="05000000000000000000" pitchFamily="2" charset="2"/>
              </a:rPr>
              <a:t>tabel</a:t>
            </a:r>
            <a:r>
              <a:rPr lang="en-US" sz="4800" dirty="0">
                <a:solidFill>
                  <a:srgbClr val="110E18"/>
                </a:solidFill>
                <a:latin typeface="Scripter"/>
                <a:sym typeface="Wingdings" panose="05000000000000000000" pitchFamily="2" charset="2"/>
              </a:rPr>
              <a:t> over </a:t>
            </a:r>
            <a:r>
              <a:rPr lang="en-US" sz="4800" dirty="0" err="1">
                <a:solidFill>
                  <a:srgbClr val="110E18"/>
                </a:solidFill>
                <a:latin typeface="Scripter"/>
                <a:sym typeface="Wingdings" panose="05000000000000000000" pitchFamily="2" charset="2"/>
              </a:rPr>
              <a:t>en</a:t>
            </a:r>
            <a:r>
              <a:rPr lang="en-US" sz="4800" dirty="0">
                <a:solidFill>
                  <a:srgbClr val="110E18"/>
                </a:solidFill>
                <a:latin typeface="Scripter"/>
                <a:sym typeface="Wingdings" panose="05000000000000000000" pitchFamily="2" charset="2"/>
              </a:rPr>
              <a:t> </a:t>
            </a:r>
            <a:r>
              <a:rPr lang="en-US" sz="4800" dirty="0" err="1">
                <a:solidFill>
                  <a:srgbClr val="110E18"/>
                </a:solidFill>
                <a:latin typeface="Scripter"/>
                <a:sym typeface="Wingdings" panose="05000000000000000000" pitchFamily="2" charset="2"/>
              </a:rPr>
              <a:t>vul</a:t>
            </a:r>
            <a:r>
              <a:rPr lang="en-US" sz="4800" dirty="0">
                <a:solidFill>
                  <a:srgbClr val="110E18"/>
                </a:solidFill>
                <a:latin typeface="Scripter"/>
                <a:sym typeface="Wingdings" panose="05000000000000000000" pitchFamily="2" charset="2"/>
              </a:rPr>
              <a:t> de </a:t>
            </a:r>
            <a:r>
              <a:rPr lang="en-US" sz="4800" dirty="0" err="1">
                <a:solidFill>
                  <a:srgbClr val="110E18"/>
                </a:solidFill>
                <a:latin typeface="Scripter"/>
                <a:sym typeface="Wingdings" panose="05000000000000000000" pitchFamily="2" charset="2"/>
              </a:rPr>
              <a:t>eerste</a:t>
            </a:r>
            <a:r>
              <a:rPr lang="en-US" sz="4800" dirty="0">
                <a:solidFill>
                  <a:srgbClr val="110E18"/>
                </a:solidFill>
                <a:latin typeface="Scripter"/>
                <a:sym typeface="Wingdings" panose="05000000000000000000" pitchFamily="2" charset="2"/>
              </a:rPr>
              <a:t> </a:t>
            </a:r>
            <a:r>
              <a:rPr lang="en-US" sz="4800" dirty="0" err="1">
                <a:solidFill>
                  <a:srgbClr val="110E18"/>
                </a:solidFill>
                <a:latin typeface="Scripter"/>
                <a:sym typeface="Wingdings" panose="05000000000000000000" pitchFamily="2" charset="2"/>
              </a:rPr>
              <a:t>kolom</a:t>
            </a:r>
            <a:r>
              <a:rPr lang="en-US" sz="4800" dirty="0">
                <a:solidFill>
                  <a:srgbClr val="110E18"/>
                </a:solidFill>
                <a:latin typeface="Scripter"/>
                <a:sym typeface="Wingdings" panose="05000000000000000000" pitchFamily="2" charset="2"/>
              </a:rPr>
              <a:t> in </a:t>
            </a:r>
            <a:endParaRPr lang="nl-NL" sz="4800" dirty="0"/>
          </a:p>
        </p:txBody>
      </p:sp>
      <p:sp>
        <p:nvSpPr>
          <p:cNvPr id="27" name="Freeform 7">
            <a:extLst>
              <a:ext uri="{FF2B5EF4-FFF2-40B4-BE49-F238E27FC236}">
                <a16:creationId xmlns:a16="http://schemas.microsoft.com/office/drawing/2014/main" id="{BDA09CAD-D2C1-83EA-833F-DCBF041EE879}"/>
              </a:ext>
            </a:extLst>
          </p:cNvPr>
          <p:cNvSpPr/>
          <p:nvPr/>
        </p:nvSpPr>
        <p:spPr>
          <a:xfrm>
            <a:off x="15973843" y="1326170"/>
            <a:ext cx="1102442" cy="1104406"/>
          </a:xfrm>
          <a:custGeom>
            <a:avLst/>
            <a:gdLst/>
            <a:ahLst/>
            <a:cxnLst/>
            <a:rect l="l" t="t" r="r" b="b"/>
            <a:pathLst>
              <a:path w="4618371" h="5070068">
                <a:moveTo>
                  <a:pt x="0" y="0"/>
                </a:moveTo>
                <a:lnTo>
                  <a:pt x="4618371" y="0"/>
                </a:lnTo>
                <a:lnTo>
                  <a:pt x="4618371" y="5070068"/>
                </a:lnTo>
                <a:lnTo>
                  <a:pt x="0" y="5070068"/>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nl-NL"/>
          </a:p>
        </p:txBody>
      </p:sp>
      <p:sp>
        <p:nvSpPr>
          <p:cNvPr id="28" name="Freeform 7">
            <a:extLst>
              <a:ext uri="{FF2B5EF4-FFF2-40B4-BE49-F238E27FC236}">
                <a16:creationId xmlns:a16="http://schemas.microsoft.com/office/drawing/2014/main" id="{DF0BBF01-D754-42C0-DA4C-0435F3B2BD3E}"/>
              </a:ext>
            </a:extLst>
          </p:cNvPr>
          <p:cNvSpPr/>
          <p:nvPr/>
        </p:nvSpPr>
        <p:spPr>
          <a:xfrm>
            <a:off x="16485793" y="1344819"/>
            <a:ext cx="1102442" cy="1104406"/>
          </a:xfrm>
          <a:custGeom>
            <a:avLst/>
            <a:gdLst/>
            <a:ahLst/>
            <a:cxnLst/>
            <a:rect l="l" t="t" r="r" b="b"/>
            <a:pathLst>
              <a:path w="4618371" h="5070068">
                <a:moveTo>
                  <a:pt x="0" y="0"/>
                </a:moveTo>
                <a:lnTo>
                  <a:pt x="4618371" y="0"/>
                </a:lnTo>
                <a:lnTo>
                  <a:pt x="4618371" y="5070068"/>
                </a:lnTo>
                <a:lnTo>
                  <a:pt x="0" y="5070068"/>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nl-NL"/>
          </a:p>
        </p:txBody>
      </p:sp>
    </p:spTree>
    <p:extLst>
      <p:ext uri="{BB962C8B-B14F-4D97-AF65-F5344CB8AC3E}">
        <p14:creationId xmlns:p14="http://schemas.microsoft.com/office/powerpoint/2010/main" val="248471927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txBody>
          <a:bodyPr/>
          <a:lstStyle/>
          <a:p>
            <a:endParaRPr lang="nl-NL"/>
          </a:p>
        </p:txBody>
      </p:sp>
      <p:sp>
        <p:nvSpPr>
          <p:cNvPr id="3" name="Freeform 3"/>
          <p:cNvSpPr/>
          <p:nvPr/>
        </p:nvSpPr>
        <p:spPr>
          <a:xfrm rot="1085182" flipH="1">
            <a:off x="11999541" y="1090355"/>
            <a:ext cx="5118959" cy="4523299"/>
          </a:xfrm>
          <a:custGeom>
            <a:avLst/>
            <a:gdLst/>
            <a:ahLst/>
            <a:cxnLst/>
            <a:rect l="l" t="t" r="r" b="b"/>
            <a:pathLst>
              <a:path w="5118959" h="4523299">
                <a:moveTo>
                  <a:pt x="5118959" y="0"/>
                </a:moveTo>
                <a:lnTo>
                  <a:pt x="0" y="0"/>
                </a:lnTo>
                <a:lnTo>
                  <a:pt x="0" y="4523299"/>
                </a:lnTo>
                <a:lnTo>
                  <a:pt x="5118959" y="4523299"/>
                </a:lnTo>
                <a:lnTo>
                  <a:pt x="5118959"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nl-NL"/>
          </a:p>
        </p:txBody>
      </p:sp>
      <p:grpSp>
        <p:nvGrpSpPr>
          <p:cNvPr id="4" name="Group 4"/>
          <p:cNvGrpSpPr/>
          <p:nvPr/>
        </p:nvGrpSpPr>
        <p:grpSpPr>
          <a:xfrm>
            <a:off x="283557" y="396844"/>
            <a:ext cx="17547549" cy="9284307"/>
            <a:chOff x="254544" y="355861"/>
            <a:chExt cx="17559488" cy="9475506"/>
          </a:xfrm>
        </p:grpSpPr>
        <p:grpSp>
          <p:nvGrpSpPr>
            <p:cNvPr id="5" name="Group 5"/>
            <p:cNvGrpSpPr/>
            <p:nvPr/>
          </p:nvGrpSpPr>
          <p:grpSpPr>
            <a:xfrm rot="-208414">
              <a:off x="254544" y="355861"/>
              <a:ext cx="17328627" cy="9249655"/>
              <a:chOff x="0" y="-28575"/>
              <a:chExt cx="3077640" cy="1642779"/>
            </a:xfrm>
          </p:grpSpPr>
          <p:sp>
            <p:nvSpPr>
              <p:cNvPr id="6" name="Freeform 6"/>
              <p:cNvSpPr/>
              <p:nvPr/>
            </p:nvSpPr>
            <p:spPr>
              <a:xfrm>
                <a:off x="2"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7" name="TextBox 7"/>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rot="191834">
              <a:off x="485416" y="742603"/>
              <a:ext cx="17328616" cy="9088764"/>
              <a:chOff x="0" y="0"/>
              <a:chExt cx="3077638" cy="1614204"/>
            </a:xfrm>
          </p:grpSpPr>
          <p:sp>
            <p:nvSpPr>
              <p:cNvPr id="9" name="Freeform 9"/>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0" name="TextBox 10"/>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rot="-66823">
              <a:off x="485416" y="742603"/>
              <a:ext cx="17328616" cy="9088764"/>
              <a:chOff x="0" y="0"/>
              <a:chExt cx="3077638" cy="1614204"/>
            </a:xfrm>
          </p:grpSpPr>
          <p:sp>
            <p:nvSpPr>
              <p:cNvPr id="12" name="Freeform 12"/>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3" name="TextBox 13"/>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485416" y="581712"/>
              <a:ext cx="17328616" cy="9249655"/>
              <a:chOff x="0" y="-28575"/>
              <a:chExt cx="3077638" cy="1642779"/>
            </a:xfrm>
          </p:grpSpPr>
          <p:sp>
            <p:nvSpPr>
              <p:cNvPr id="15" name="Freeform 15"/>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6" name="TextBox 16"/>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sp>
        <p:nvSpPr>
          <p:cNvPr id="17" name="TextBox 17"/>
          <p:cNvSpPr txBox="1"/>
          <p:nvPr/>
        </p:nvSpPr>
        <p:spPr>
          <a:xfrm>
            <a:off x="-32058" y="1104900"/>
            <a:ext cx="10336181" cy="1465914"/>
          </a:xfrm>
          <a:prstGeom prst="rect">
            <a:avLst/>
          </a:prstGeom>
        </p:spPr>
        <p:txBody>
          <a:bodyPr wrap="square" lIns="0" tIns="0" rIns="0" bIns="0" rtlCol="0" anchor="t">
            <a:spAutoFit/>
          </a:bodyPr>
          <a:lstStyle/>
          <a:p>
            <a:pPr algn="ctr">
              <a:lnSpc>
                <a:spcPts val="12599"/>
              </a:lnSpc>
            </a:pPr>
            <a:r>
              <a:rPr lang="en-US" sz="9000" dirty="0" err="1">
                <a:solidFill>
                  <a:srgbClr val="110E18"/>
                </a:solidFill>
                <a:latin typeface="Scripter"/>
              </a:rPr>
              <a:t>Tekens</a:t>
            </a:r>
            <a:r>
              <a:rPr lang="en-US" sz="9000" dirty="0">
                <a:solidFill>
                  <a:srgbClr val="110E18"/>
                </a:solidFill>
                <a:latin typeface="Scripter"/>
              </a:rPr>
              <a:t>/</a:t>
            </a:r>
            <a:r>
              <a:rPr lang="en-US" sz="9000" dirty="0" err="1">
                <a:solidFill>
                  <a:srgbClr val="110E18"/>
                </a:solidFill>
                <a:latin typeface="Scripter"/>
              </a:rPr>
              <a:t>symbolen</a:t>
            </a:r>
            <a:r>
              <a:rPr lang="en-US" sz="9000" dirty="0">
                <a:solidFill>
                  <a:srgbClr val="110E18"/>
                </a:solidFill>
                <a:latin typeface="Scripter"/>
              </a:rPr>
              <a:t> </a:t>
            </a:r>
          </a:p>
        </p:txBody>
      </p:sp>
      <p:grpSp>
        <p:nvGrpSpPr>
          <p:cNvPr id="22" name="Group 22"/>
          <p:cNvGrpSpPr/>
          <p:nvPr/>
        </p:nvGrpSpPr>
        <p:grpSpPr>
          <a:xfrm rot="3146640">
            <a:off x="15750824" y="7754465"/>
            <a:ext cx="2382434" cy="2508718"/>
            <a:chOff x="0" y="0"/>
            <a:chExt cx="3176579" cy="3344957"/>
          </a:xfrm>
        </p:grpSpPr>
        <p:sp>
          <p:nvSpPr>
            <p:cNvPr id="23" name="Freeform 23"/>
            <p:cNvSpPr/>
            <p:nvPr/>
          </p:nvSpPr>
          <p:spPr>
            <a:xfrm rot="5871076">
              <a:off x="115178" y="56095"/>
              <a:ext cx="1314322" cy="1378057"/>
            </a:xfrm>
            <a:custGeom>
              <a:avLst/>
              <a:gdLst/>
              <a:ahLst/>
              <a:cxnLst/>
              <a:rect l="l" t="t" r="r" b="b"/>
              <a:pathLst>
                <a:path w="1314322" h="1378057">
                  <a:moveTo>
                    <a:pt x="0" y="0"/>
                  </a:moveTo>
                  <a:lnTo>
                    <a:pt x="1314322" y="0"/>
                  </a:lnTo>
                  <a:lnTo>
                    <a:pt x="1314322" y="1378057"/>
                  </a:lnTo>
                  <a:lnTo>
                    <a:pt x="0" y="137805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nl-NL"/>
            </a:p>
          </p:txBody>
        </p:sp>
        <p:sp>
          <p:nvSpPr>
            <p:cNvPr id="24" name="Freeform 24"/>
            <p:cNvSpPr/>
            <p:nvPr/>
          </p:nvSpPr>
          <p:spPr>
            <a:xfrm rot="-9991959">
              <a:off x="1719858" y="1226379"/>
              <a:ext cx="1314322" cy="1378057"/>
            </a:xfrm>
            <a:custGeom>
              <a:avLst/>
              <a:gdLst/>
              <a:ahLst/>
              <a:cxnLst/>
              <a:rect l="l" t="t" r="r" b="b"/>
              <a:pathLst>
                <a:path w="1314322" h="1378057">
                  <a:moveTo>
                    <a:pt x="0" y="0"/>
                  </a:moveTo>
                  <a:lnTo>
                    <a:pt x="1314322" y="0"/>
                  </a:lnTo>
                  <a:lnTo>
                    <a:pt x="1314322" y="1378057"/>
                  </a:lnTo>
                  <a:lnTo>
                    <a:pt x="0" y="1378057"/>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nl-NL"/>
            </a:p>
          </p:txBody>
        </p:sp>
        <p:sp>
          <p:nvSpPr>
            <p:cNvPr id="25" name="Freeform 25"/>
            <p:cNvSpPr/>
            <p:nvPr/>
          </p:nvSpPr>
          <p:spPr>
            <a:xfrm rot="2245436">
              <a:off x="473625" y="1709367"/>
              <a:ext cx="1314322" cy="1378057"/>
            </a:xfrm>
            <a:custGeom>
              <a:avLst/>
              <a:gdLst/>
              <a:ahLst/>
              <a:cxnLst/>
              <a:rect l="l" t="t" r="r" b="b"/>
              <a:pathLst>
                <a:path w="1314322" h="1378057">
                  <a:moveTo>
                    <a:pt x="0" y="0"/>
                  </a:moveTo>
                  <a:lnTo>
                    <a:pt x="1314322" y="0"/>
                  </a:lnTo>
                  <a:lnTo>
                    <a:pt x="1314322" y="1378058"/>
                  </a:lnTo>
                  <a:lnTo>
                    <a:pt x="0" y="1378058"/>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nl-NL"/>
            </a:p>
          </p:txBody>
        </p:sp>
      </p:grpSp>
      <p:pic>
        <p:nvPicPr>
          <p:cNvPr id="19" name="Picture 8" descr="Vlag van Nederland - Wikipedia">
            <a:extLst>
              <a:ext uri="{FF2B5EF4-FFF2-40B4-BE49-F238E27FC236}">
                <a16:creationId xmlns:a16="http://schemas.microsoft.com/office/drawing/2014/main" id="{A1397878-B0C3-BAAF-FE26-63675AF98A50}"/>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67249" y="6508886"/>
            <a:ext cx="2698359" cy="1795524"/>
          </a:xfrm>
          <a:prstGeom prst="rect">
            <a:avLst/>
          </a:prstGeom>
          <a:noFill/>
          <a:extLst>
            <a:ext uri="{909E8E84-426E-40DD-AFC4-6F175D3DCCD1}">
              <a14:hiddenFill xmlns:a14="http://schemas.microsoft.com/office/drawing/2010/main">
                <a:solidFill>
                  <a:srgbClr val="FFFFFF"/>
                </a:solidFill>
              </a14:hiddenFill>
            </a:ext>
          </a:extLst>
        </p:spPr>
      </p:pic>
      <p:pic>
        <p:nvPicPr>
          <p:cNvPr id="21" name="Afbeelding 20">
            <a:extLst>
              <a:ext uri="{FF2B5EF4-FFF2-40B4-BE49-F238E27FC236}">
                <a16:creationId xmlns:a16="http://schemas.microsoft.com/office/drawing/2014/main" id="{7AA6955E-4507-63E7-558A-041289745042}"/>
              </a:ext>
            </a:extLst>
          </p:cNvPr>
          <p:cNvPicPr>
            <a:picLocks noChangeAspect="1"/>
          </p:cNvPicPr>
          <p:nvPr/>
        </p:nvPicPr>
        <p:blipFill rotWithShape="1">
          <a:blip r:embed="rId13"/>
          <a:srcRect l="8507" r="10772" b="8264"/>
          <a:stretch/>
        </p:blipFill>
        <p:spPr>
          <a:xfrm>
            <a:off x="7086600" y="6261040"/>
            <a:ext cx="2347450" cy="2353943"/>
          </a:xfrm>
          <a:prstGeom prst="rect">
            <a:avLst/>
          </a:prstGeom>
        </p:spPr>
      </p:pic>
      <p:pic>
        <p:nvPicPr>
          <p:cNvPr id="26" name="Afbeelding 25">
            <a:extLst>
              <a:ext uri="{FF2B5EF4-FFF2-40B4-BE49-F238E27FC236}">
                <a16:creationId xmlns:a16="http://schemas.microsoft.com/office/drawing/2014/main" id="{7391B082-63EF-C435-F98D-929FA2F46412}"/>
              </a:ext>
            </a:extLst>
          </p:cNvPr>
          <p:cNvPicPr>
            <a:picLocks noChangeAspect="1"/>
          </p:cNvPicPr>
          <p:nvPr/>
        </p:nvPicPr>
        <p:blipFill>
          <a:blip r:embed="rId14"/>
          <a:stretch>
            <a:fillRect/>
          </a:stretch>
        </p:blipFill>
        <p:spPr>
          <a:xfrm>
            <a:off x="4530079" y="2792420"/>
            <a:ext cx="2367822" cy="2131042"/>
          </a:xfrm>
          <a:prstGeom prst="rect">
            <a:avLst/>
          </a:prstGeom>
        </p:spPr>
      </p:pic>
      <p:pic>
        <p:nvPicPr>
          <p:cNvPr id="27" name="Afbeelding 26">
            <a:extLst>
              <a:ext uri="{FF2B5EF4-FFF2-40B4-BE49-F238E27FC236}">
                <a16:creationId xmlns:a16="http://schemas.microsoft.com/office/drawing/2014/main" id="{919D5E69-77CA-0FE1-0375-1FF3DFE4D6BF}"/>
              </a:ext>
            </a:extLst>
          </p:cNvPr>
          <p:cNvPicPr>
            <a:picLocks noChangeAspect="1"/>
          </p:cNvPicPr>
          <p:nvPr/>
        </p:nvPicPr>
        <p:blipFill>
          <a:blip r:embed="rId15"/>
          <a:stretch>
            <a:fillRect/>
          </a:stretch>
        </p:blipFill>
        <p:spPr>
          <a:xfrm>
            <a:off x="3983700" y="6354712"/>
            <a:ext cx="2471629" cy="2219889"/>
          </a:xfrm>
          <a:prstGeom prst="rect">
            <a:avLst/>
          </a:prstGeom>
        </p:spPr>
      </p:pic>
      <p:pic>
        <p:nvPicPr>
          <p:cNvPr id="28" name="Afbeelding 27">
            <a:extLst>
              <a:ext uri="{FF2B5EF4-FFF2-40B4-BE49-F238E27FC236}">
                <a16:creationId xmlns:a16="http://schemas.microsoft.com/office/drawing/2014/main" id="{A1FDCF34-8202-CB1E-6E17-282996F0210E}"/>
              </a:ext>
            </a:extLst>
          </p:cNvPr>
          <p:cNvPicPr>
            <a:picLocks noChangeAspect="1"/>
          </p:cNvPicPr>
          <p:nvPr/>
        </p:nvPicPr>
        <p:blipFill>
          <a:blip r:embed="rId16"/>
          <a:stretch>
            <a:fillRect/>
          </a:stretch>
        </p:blipFill>
        <p:spPr>
          <a:xfrm>
            <a:off x="1203356" y="2828957"/>
            <a:ext cx="1843276" cy="1955609"/>
          </a:xfrm>
          <a:prstGeom prst="rect">
            <a:avLst/>
          </a:prstGeom>
        </p:spPr>
      </p:pic>
      <p:pic>
        <p:nvPicPr>
          <p:cNvPr id="29" name="Afbeelding 28">
            <a:extLst>
              <a:ext uri="{FF2B5EF4-FFF2-40B4-BE49-F238E27FC236}">
                <a16:creationId xmlns:a16="http://schemas.microsoft.com/office/drawing/2014/main" id="{919251C7-0918-BEC3-FA5C-85FBDF589463}"/>
              </a:ext>
            </a:extLst>
          </p:cNvPr>
          <p:cNvPicPr>
            <a:picLocks noChangeAspect="1"/>
          </p:cNvPicPr>
          <p:nvPr/>
        </p:nvPicPr>
        <p:blipFill>
          <a:blip r:embed="rId17"/>
          <a:stretch>
            <a:fillRect/>
          </a:stretch>
        </p:blipFill>
        <p:spPr>
          <a:xfrm>
            <a:off x="14320482" y="6338876"/>
            <a:ext cx="3044027" cy="2376169"/>
          </a:xfrm>
          <a:prstGeom prst="rect">
            <a:avLst/>
          </a:prstGeom>
        </p:spPr>
      </p:pic>
      <p:pic>
        <p:nvPicPr>
          <p:cNvPr id="30" name="Afbeelding 29">
            <a:extLst>
              <a:ext uri="{FF2B5EF4-FFF2-40B4-BE49-F238E27FC236}">
                <a16:creationId xmlns:a16="http://schemas.microsoft.com/office/drawing/2014/main" id="{1D97E387-E631-A3C7-46D1-5CE10FA3AA67}"/>
              </a:ext>
            </a:extLst>
          </p:cNvPr>
          <p:cNvPicPr>
            <a:picLocks noChangeAspect="1"/>
          </p:cNvPicPr>
          <p:nvPr/>
        </p:nvPicPr>
        <p:blipFill>
          <a:blip r:embed="rId18"/>
          <a:stretch>
            <a:fillRect/>
          </a:stretch>
        </p:blipFill>
        <p:spPr>
          <a:xfrm>
            <a:off x="11449808" y="2520077"/>
            <a:ext cx="1730023" cy="2403385"/>
          </a:xfrm>
          <a:prstGeom prst="rect">
            <a:avLst/>
          </a:prstGeom>
        </p:spPr>
      </p:pic>
      <p:pic>
        <p:nvPicPr>
          <p:cNvPr id="24578" name="Picture 2" descr="Maak een afbeelding met twee handen en twee trouwringen en mensen in bruidskleding">
            <a:extLst>
              <a:ext uri="{FF2B5EF4-FFF2-40B4-BE49-F238E27FC236}">
                <a16:creationId xmlns:a16="http://schemas.microsoft.com/office/drawing/2014/main" id="{6EADFB5C-7DC4-1B37-9260-DBEA13833676}"/>
              </a:ext>
            </a:extLst>
          </p:cNvPr>
          <p:cNvPicPr>
            <a:picLocks noChangeAspect="1" noChangeArrowheads="1"/>
          </p:cNvPicPr>
          <p:nvPr/>
        </p:nvPicPr>
        <p:blipFill rotWithShape="1">
          <a:blip r:embed="rId19">
            <a:extLst>
              <a:ext uri="{28A0092B-C50C-407E-A947-70E740481C1C}">
                <a14:useLocalDpi xmlns:a14="http://schemas.microsoft.com/office/drawing/2010/main" val="0"/>
              </a:ext>
            </a:extLst>
          </a:blip>
          <a:srcRect l="18749" t="10937" r="17970" b="24219"/>
          <a:stretch/>
        </p:blipFill>
        <p:spPr bwMode="auto">
          <a:xfrm>
            <a:off x="13992678" y="2205519"/>
            <a:ext cx="3581400" cy="3669830"/>
          </a:xfrm>
          <a:prstGeom prst="rect">
            <a:avLst/>
          </a:prstGeom>
          <a:noFill/>
          <a:extLst>
            <a:ext uri="{909E8E84-426E-40DD-AFC4-6F175D3DCCD1}">
              <a14:hiddenFill xmlns:a14="http://schemas.microsoft.com/office/drawing/2010/main">
                <a:solidFill>
                  <a:srgbClr val="FFFFFF"/>
                </a:solidFill>
              </a14:hiddenFill>
            </a:ext>
          </a:extLst>
        </p:spPr>
      </p:pic>
      <p:sp>
        <p:nvSpPr>
          <p:cNvPr id="31" name="Tekstvak 2">
            <a:extLst>
              <a:ext uri="{FF2B5EF4-FFF2-40B4-BE49-F238E27FC236}">
                <a16:creationId xmlns:a16="http://schemas.microsoft.com/office/drawing/2014/main" id="{078548C5-43AA-CB2D-A29B-1F110A2E42CB}"/>
              </a:ext>
            </a:extLst>
          </p:cNvPr>
          <p:cNvSpPr txBox="1">
            <a:spLocks noChangeArrowheads="1"/>
          </p:cNvSpPr>
          <p:nvPr/>
        </p:nvSpPr>
        <p:spPr bwMode="auto">
          <a:xfrm>
            <a:off x="1274194" y="5039344"/>
            <a:ext cx="554415" cy="674929"/>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800"/>
              </a:spcAft>
            </a:pPr>
            <a:r>
              <a:rPr lang="nl-NL" sz="3600" kern="100" dirty="0">
                <a:latin typeface="Aptos" panose="020B0004020202020204" pitchFamily="34" charset="0"/>
                <a:ea typeface="Aptos" panose="020B0004020202020204" pitchFamily="34" charset="0"/>
                <a:cs typeface="Times New Roman" panose="02020603050405020304" pitchFamily="18" charset="0"/>
              </a:rPr>
              <a:t> 1</a:t>
            </a:r>
            <a:endParaRPr lang="nl-NL" sz="36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32" name="Tekstvak 2">
            <a:extLst>
              <a:ext uri="{FF2B5EF4-FFF2-40B4-BE49-F238E27FC236}">
                <a16:creationId xmlns:a16="http://schemas.microsoft.com/office/drawing/2014/main" id="{C84C2D35-15C2-0A7B-E1E5-D12C3235227E}"/>
              </a:ext>
            </a:extLst>
          </p:cNvPr>
          <p:cNvSpPr txBox="1">
            <a:spLocks noChangeArrowheads="1"/>
          </p:cNvSpPr>
          <p:nvPr/>
        </p:nvSpPr>
        <p:spPr bwMode="auto">
          <a:xfrm>
            <a:off x="4638740" y="5039344"/>
            <a:ext cx="580775" cy="717424"/>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800"/>
              </a:spcAft>
            </a:pPr>
            <a:r>
              <a:rPr lang="nl-NL" sz="3600" kern="100" dirty="0">
                <a:latin typeface="Aptos" panose="020B0004020202020204" pitchFamily="34" charset="0"/>
                <a:ea typeface="Aptos" panose="020B0004020202020204" pitchFamily="34" charset="0"/>
                <a:cs typeface="Times New Roman" panose="02020603050405020304" pitchFamily="18" charset="0"/>
              </a:rPr>
              <a:t> 2</a:t>
            </a:r>
            <a:endParaRPr lang="nl-NL" sz="36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33" name="Tekstvak 2">
            <a:extLst>
              <a:ext uri="{FF2B5EF4-FFF2-40B4-BE49-F238E27FC236}">
                <a16:creationId xmlns:a16="http://schemas.microsoft.com/office/drawing/2014/main" id="{A5CFF007-2F20-B0B6-0760-D027F25637C5}"/>
              </a:ext>
            </a:extLst>
          </p:cNvPr>
          <p:cNvSpPr txBox="1">
            <a:spLocks noChangeArrowheads="1"/>
          </p:cNvSpPr>
          <p:nvPr/>
        </p:nvSpPr>
        <p:spPr bwMode="auto">
          <a:xfrm>
            <a:off x="8068408" y="5039344"/>
            <a:ext cx="618392" cy="717423"/>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800"/>
              </a:spcAft>
            </a:pPr>
            <a:r>
              <a:rPr lang="nl-NL" sz="3600" kern="100" dirty="0">
                <a:latin typeface="Aptos" panose="020B0004020202020204" pitchFamily="34" charset="0"/>
                <a:ea typeface="Aptos" panose="020B0004020202020204" pitchFamily="34" charset="0"/>
                <a:cs typeface="Times New Roman" panose="02020603050405020304" pitchFamily="18" charset="0"/>
              </a:rPr>
              <a:t> 3</a:t>
            </a:r>
            <a:endParaRPr lang="nl-NL" sz="36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34" name="Tekstvak 2">
            <a:extLst>
              <a:ext uri="{FF2B5EF4-FFF2-40B4-BE49-F238E27FC236}">
                <a16:creationId xmlns:a16="http://schemas.microsoft.com/office/drawing/2014/main" id="{D76B41B0-EE4E-9283-FC20-5BE7CAA64D62}"/>
              </a:ext>
            </a:extLst>
          </p:cNvPr>
          <p:cNvSpPr txBox="1">
            <a:spLocks noChangeArrowheads="1"/>
          </p:cNvSpPr>
          <p:nvPr/>
        </p:nvSpPr>
        <p:spPr bwMode="auto">
          <a:xfrm>
            <a:off x="11224226" y="5055574"/>
            <a:ext cx="675527" cy="674929"/>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800"/>
              </a:spcAft>
            </a:pPr>
            <a:r>
              <a:rPr lang="nl-NL" sz="3600" kern="100" dirty="0">
                <a:latin typeface="Aptos" panose="020B0004020202020204" pitchFamily="34" charset="0"/>
                <a:ea typeface="Aptos" panose="020B0004020202020204" pitchFamily="34" charset="0"/>
                <a:cs typeface="Times New Roman" panose="02020603050405020304" pitchFamily="18" charset="0"/>
              </a:rPr>
              <a:t> 4</a:t>
            </a:r>
            <a:endParaRPr lang="nl-NL" sz="36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35" name="Tekstvak 2">
            <a:extLst>
              <a:ext uri="{FF2B5EF4-FFF2-40B4-BE49-F238E27FC236}">
                <a16:creationId xmlns:a16="http://schemas.microsoft.com/office/drawing/2014/main" id="{1D635CD0-56E2-12FF-07BC-6D5DD0659810}"/>
              </a:ext>
            </a:extLst>
          </p:cNvPr>
          <p:cNvSpPr txBox="1">
            <a:spLocks noChangeArrowheads="1"/>
          </p:cNvSpPr>
          <p:nvPr/>
        </p:nvSpPr>
        <p:spPr bwMode="auto">
          <a:xfrm>
            <a:off x="14021816" y="5073530"/>
            <a:ext cx="615014" cy="674929"/>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800"/>
              </a:spcAft>
            </a:pPr>
            <a:r>
              <a:rPr lang="nl-NL" sz="3600" kern="100" dirty="0">
                <a:latin typeface="Aptos" panose="020B0004020202020204" pitchFamily="34" charset="0"/>
                <a:ea typeface="Aptos" panose="020B0004020202020204" pitchFamily="34" charset="0"/>
                <a:cs typeface="Times New Roman" panose="02020603050405020304" pitchFamily="18" charset="0"/>
              </a:rPr>
              <a:t> 5</a:t>
            </a:r>
            <a:endParaRPr lang="nl-NL" sz="36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36" name="Tekstvak 2">
            <a:extLst>
              <a:ext uri="{FF2B5EF4-FFF2-40B4-BE49-F238E27FC236}">
                <a16:creationId xmlns:a16="http://schemas.microsoft.com/office/drawing/2014/main" id="{475E1654-012D-16AD-D44F-5083ED2B8D82}"/>
              </a:ext>
            </a:extLst>
          </p:cNvPr>
          <p:cNvSpPr txBox="1">
            <a:spLocks noChangeArrowheads="1"/>
          </p:cNvSpPr>
          <p:nvPr/>
        </p:nvSpPr>
        <p:spPr bwMode="auto">
          <a:xfrm>
            <a:off x="967249" y="8737317"/>
            <a:ext cx="576773" cy="674929"/>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800"/>
              </a:spcAft>
            </a:pPr>
            <a:r>
              <a:rPr lang="nl-NL" sz="3600" kern="100" dirty="0">
                <a:effectLst/>
                <a:latin typeface="Aptos" panose="020B0004020202020204" pitchFamily="34" charset="0"/>
                <a:ea typeface="Aptos" panose="020B0004020202020204" pitchFamily="34" charset="0"/>
                <a:cs typeface="Times New Roman" panose="02020603050405020304" pitchFamily="18" charset="0"/>
              </a:rPr>
              <a:t> 6</a:t>
            </a:r>
          </a:p>
        </p:txBody>
      </p:sp>
      <p:sp>
        <p:nvSpPr>
          <p:cNvPr id="37" name="Tekstvak 2">
            <a:extLst>
              <a:ext uri="{FF2B5EF4-FFF2-40B4-BE49-F238E27FC236}">
                <a16:creationId xmlns:a16="http://schemas.microsoft.com/office/drawing/2014/main" id="{C68CF04E-502B-026A-33AC-27B36F7B3B64}"/>
              </a:ext>
            </a:extLst>
          </p:cNvPr>
          <p:cNvSpPr txBox="1">
            <a:spLocks noChangeArrowheads="1"/>
          </p:cNvSpPr>
          <p:nvPr/>
        </p:nvSpPr>
        <p:spPr bwMode="auto">
          <a:xfrm>
            <a:off x="4447838" y="8715045"/>
            <a:ext cx="576773" cy="674929"/>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800"/>
              </a:spcAft>
            </a:pPr>
            <a:r>
              <a:rPr lang="nl-NL" sz="3600" kern="100" dirty="0">
                <a:effectLst/>
                <a:latin typeface="Aptos" panose="020B0004020202020204" pitchFamily="34" charset="0"/>
                <a:ea typeface="Aptos" panose="020B0004020202020204" pitchFamily="34" charset="0"/>
                <a:cs typeface="Times New Roman" panose="02020603050405020304" pitchFamily="18" charset="0"/>
              </a:rPr>
              <a:t> </a:t>
            </a:r>
            <a:r>
              <a:rPr lang="nl-NL" sz="3600" kern="100" dirty="0">
                <a:latin typeface="Aptos" panose="020B0004020202020204" pitchFamily="34" charset="0"/>
                <a:ea typeface="Aptos" panose="020B0004020202020204" pitchFamily="34" charset="0"/>
                <a:cs typeface="Times New Roman" panose="02020603050405020304" pitchFamily="18" charset="0"/>
              </a:rPr>
              <a:t>7</a:t>
            </a:r>
            <a:endParaRPr lang="nl-NL" sz="36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38" name="Tekstvak 2">
            <a:extLst>
              <a:ext uri="{FF2B5EF4-FFF2-40B4-BE49-F238E27FC236}">
                <a16:creationId xmlns:a16="http://schemas.microsoft.com/office/drawing/2014/main" id="{B19958DF-F8DF-D419-7783-0C01E3F65922}"/>
              </a:ext>
            </a:extLst>
          </p:cNvPr>
          <p:cNvSpPr txBox="1">
            <a:spLocks noChangeArrowheads="1"/>
          </p:cNvSpPr>
          <p:nvPr/>
        </p:nvSpPr>
        <p:spPr bwMode="auto">
          <a:xfrm>
            <a:off x="7112629" y="8732997"/>
            <a:ext cx="660897" cy="674929"/>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800"/>
              </a:spcAft>
            </a:pPr>
            <a:r>
              <a:rPr lang="nl-NL" sz="3600" kern="100" dirty="0">
                <a:effectLst/>
                <a:latin typeface="Aptos" panose="020B0004020202020204" pitchFamily="34" charset="0"/>
                <a:ea typeface="Aptos" panose="020B0004020202020204" pitchFamily="34" charset="0"/>
                <a:cs typeface="Times New Roman" panose="02020603050405020304" pitchFamily="18" charset="0"/>
              </a:rPr>
              <a:t> 8</a:t>
            </a:r>
          </a:p>
        </p:txBody>
      </p:sp>
      <p:sp>
        <p:nvSpPr>
          <p:cNvPr id="39" name="Tekstvak 2">
            <a:extLst>
              <a:ext uri="{FF2B5EF4-FFF2-40B4-BE49-F238E27FC236}">
                <a16:creationId xmlns:a16="http://schemas.microsoft.com/office/drawing/2014/main" id="{E002F22F-16D9-97E4-7D53-ECC2B4DD2736}"/>
              </a:ext>
            </a:extLst>
          </p:cNvPr>
          <p:cNvSpPr txBox="1">
            <a:spLocks noChangeArrowheads="1"/>
          </p:cNvSpPr>
          <p:nvPr/>
        </p:nvSpPr>
        <p:spPr bwMode="auto">
          <a:xfrm>
            <a:off x="10244384" y="8731196"/>
            <a:ext cx="576773" cy="674929"/>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800"/>
              </a:spcAft>
            </a:pPr>
            <a:r>
              <a:rPr lang="nl-NL" sz="3600" kern="100" dirty="0">
                <a:effectLst/>
                <a:latin typeface="Aptos" panose="020B0004020202020204" pitchFamily="34" charset="0"/>
                <a:ea typeface="Aptos" panose="020B0004020202020204" pitchFamily="34" charset="0"/>
                <a:cs typeface="Times New Roman" panose="02020603050405020304" pitchFamily="18" charset="0"/>
              </a:rPr>
              <a:t> </a:t>
            </a:r>
            <a:r>
              <a:rPr lang="nl-NL" sz="3600" kern="100" dirty="0">
                <a:latin typeface="Aptos" panose="020B0004020202020204" pitchFamily="34" charset="0"/>
                <a:ea typeface="Aptos" panose="020B0004020202020204" pitchFamily="34" charset="0"/>
                <a:cs typeface="Times New Roman" panose="02020603050405020304" pitchFamily="18" charset="0"/>
              </a:rPr>
              <a:t>9</a:t>
            </a:r>
            <a:endParaRPr lang="nl-NL" sz="36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1" name="Tekstvak 2">
            <a:extLst>
              <a:ext uri="{FF2B5EF4-FFF2-40B4-BE49-F238E27FC236}">
                <a16:creationId xmlns:a16="http://schemas.microsoft.com/office/drawing/2014/main" id="{2B5DFCAE-2D36-C632-939D-41D0C9C85647}"/>
              </a:ext>
            </a:extLst>
          </p:cNvPr>
          <p:cNvSpPr txBox="1">
            <a:spLocks noChangeArrowheads="1"/>
          </p:cNvSpPr>
          <p:nvPr/>
        </p:nvSpPr>
        <p:spPr bwMode="auto">
          <a:xfrm>
            <a:off x="13724973" y="8731196"/>
            <a:ext cx="784729" cy="674929"/>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800"/>
              </a:spcAft>
            </a:pPr>
            <a:r>
              <a:rPr lang="nl-NL" sz="3600" kern="100" dirty="0">
                <a:effectLst/>
                <a:latin typeface="Aptos" panose="020B0004020202020204" pitchFamily="34" charset="0"/>
                <a:ea typeface="Aptos" panose="020B0004020202020204" pitchFamily="34" charset="0"/>
                <a:cs typeface="Times New Roman" panose="02020603050405020304" pitchFamily="18" charset="0"/>
              </a:rPr>
              <a:t> </a:t>
            </a:r>
            <a:r>
              <a:rPr lang="nl-NL" sz="3600" kern="100" dirty="0">
                <a:latin typeface="Aptos" panose="020B0004020202020204" pitchFamily="34" charset="0"/>
                <a:ea typeface="Aptos" panose="020B0004020202020204" pitchFamily="34" charset="0"/>
                <a:cs typeface="Times New Roman" panose="02020603050405020304" pitchFamily="18" charset="0"/>
              </a:rPr>
              <a:t>10</a:t>
            </a:r>
            <a:endParaRPr lang="nl-NL" sz="36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24580" name="Picture 4" descr="maak een afbeelding van een lieveheersbeestje">
            <a:extLst>
              <a:ext uri="{FF2B5EF4-FFF2-40B4-BE49-F238E27FC236}">
                <a16:creationId xmlns:a16="http://schemas.microsoft.com/office/drawing/2014/main" id="{B71D0424-42BC-4A39-7DE7-01F10B16EDBA}"/>
              </a:ext>
            </a:extLst>
          </p:cNvPr>
          <p:cNvPicPr>
            <a:picLocks noChangeAspect="1" noChangeArrowheads="1"/>
          </p:cNvPicPr>
          <p:nvPr/>
        </p:nvPicPr>
        <p:blipFill rotWithShape="1">
          <a:blip r:embed="rId20" cstate="print">
            <a:extLst>
              <a:ext uri="{28A0092B-C50C-407E-A947-70E740481C1C}">
                <a14:useLocalDpi xmlns:a14="http://schemas.microsoft.com/office/drawing/2010/main" val="0"/>
              </a:ext>
            </a:extLst>
          </a:blip>
          <a:srcRect l="26019" t="16406" b="25955"/>
          <a:stretch/>
        </p:blipFill>
        <p:spPr bwMode="auto">
          <a:xfrm>
            <a:off x="10232716" y="6296497"/>
            <a:ext cx="3050651" cy="2376775"/>
          </a:xfrm>
          <a:prstGeom prst="rect">
            <a:avLst/>
          </a:prstGeom>
          <a:noFill/>
          <a:extLst>
            <a:ext uri="{909E8E84-426E-40DD-AFC4-6F175D3DCCD1}">
              <a14:hiddenFill xmlns:a14="http://schemas.microsoft.com/office/drawing/2010/main">
                <a:solidFill>
                  <a:srgbClr val="FFFFFF"/>
                </a:solidFill>
              </a14:hiddenFill>
            </a:ext>
          </a:extLst>
        </p:spPr>
      </p:pic>
      <p:pic>
        <p:nvPicPr>
          <p:cNvPr id="24582" name="Picture 6" descr="maak een afbeelding van een hart niet als orgaan maar als teken van liefde zonder tekst">
            <a:extLst>
              <a:ext uri="{FF2B5EF4-FFF2-40B4-BE49-F238E27FC236}">
                <a16:creationId xmlns:a16="http://schemas.microsoft.com/office/drawing/2014/main" id="{FC4148FA-8123-D5EE-CA4D-02F43102621D}"/>
              </a:ext>
            </a:extLst>
          </p:cNvPr>
          <p:cNvPicPr>
            <a:picLocks noChangeAspect="1" noChangeArrowheads="1"/>
          </p:cNvPicPr>
          <p:nvPr/>
        </p:nvPicPr>
        <p:blipFill rotWithShape="1">
          <a:blip r:embed="rId21">
            <a:extLst>
              <a:ext uri="{28A0092B-C50C-407E-A947-70E740481C1C}">
                <a14:useLocalDpi xmlns:a14="http://schemas.microsoft.com/office/drawing/2010/main" val="0"/>
              </a:ext>
            </a:extLst>
          </a:blip>
          <a:srcRect l="28672" t="11719" r="29772" b="50716"/>
          <a:stretch/>
        </p:blipFill>
        <p:spPr bwMode="auto">
          <a:xfrm>
            <a:off x="8060122" y="2570814"/>
            <a:ext cx="2550907" cy="2305857"/>
          </a:xfrm>
          <a:prstGeom prst="rect">
            <a:avLst/>
          </a:prstGeom>
          <a:noFill/>
          <a:extLst>
            <a:ext uri="{909E8E84-426E-40DD-AFC4-6F175D3DCCD1}">
              <a14:hiddenFill xmlns:a14="http://schemas.microsoft.com/office/drawing/2010/main">
                <a:solidFill>
                  <a:srgbClr val="FFFFFF"/>
                </a:solidFill>
              </a14:hiddenFill>
            </a:ext>
          </a:extLst>
        </p:spPr>
      </p:pic>
      <p:sp>
        <p:nvSpPr>
          <p:cNvPr id="42" name="Freeform 7">
            <a:extLst>
              <a:ext uri="{FF2B5EF4-FFF2-40B4-BE49-F238E27FC236}">
                <a16:creationId xmlns:a16="http://schemas.microsoft.com/office/drawing/2014/main" id="{B59A2091-2163-A700-771B-A6358BD51BED}"/>
              </a:ext>
            </a:extLst>
          </p:cNvPr>
          <p:cNvSpPr/>
          <p:nvPr/>
        </p:nvSpPr>
        <p:spPr>
          <a:xfrm>
            <a:off x="9754184" y="1308698"/>
            <a:ext cx="1102442" cy="1104406"/>
          </a:xfrm>
          <a:custGeom>
            <a:avLst/>
            <a:gdLst/>
            <a:ahLst/>
            <a:cxnLst/>
            <a:rect l="l" t="t" r="r" b="b"/>
            <a:pathLst>
              <a:path w="4618371" h="5070068">
                <a:moveTo>
                  <a:pt x="0" y="0"/>
                </a:moveTo>
                <a:lnTo>
                  <a:pt x="4618371" y="0"/>
                </a:lnTo>
                <a:lnTo>
                  <a:pt x="4618371" y="5070068"/>
                </a:lnTo>
                <a:lnTo>
                  <a:pt x="0" y="5070068"/>
                </a:lnTo>
                <a:lnTo>
                  <a:pt x="0" y="0"/>
                </a:lnTo>
                <a:close/>
              </a:path>
            </a:pathLst>
          </a:custGeom>
          <a:blipFill>
            <a:blip r:embed="rId22">
              <a:extLst>
                <a:ext uri="{96DAC541-7B7A-43D3-8B79-37D633B846F1}">
                  <asvg:svgBlip xmlns:asvg="http://schemas.microsoft.com/office/drawing/2016/SVG/main" r:embed="rId23"/>
                </a:ext>
              </a:extLst>
            </a:blip>
            <a:stretch>
              <a:fillRect/>
            </a:stretch>
          </a:blipFill>
        </p:spPr>
        <p:txBody>
          <a:bodyPr/>
          <a:lstStyle/>
          <a:p>
            <a:endParaRPr lang="nl-NL"/>
          </a:p>
        </p:txBody>
      </p:sp>
      <p:sp>
        <p:nvSpPr>
          <p:cNvPr id="43" name="Freeform 7">
            <a:extLst>
              <a:ext uri="{FF2B5EF4-FFF2-40B4-BE49-F238E27FC236}">
                <a16:creationId xmlns:a16="http://schemas.microsoft.com/office/drawing/2014/main" id="{F0ACEDD5-D5D6-DA13-4D45-C04D3DC2A81B}"/>
              </a:ext>
            </a:extLst>
          </p:cNvPr>
          <p:cNvSpPr/>
          <p:nvPr/>
        </p:nvSpPr>
        <p:spPr>
          <a:xfrm>
            <a:off x="10181730" y="1318505"/>
            <a:ext cx="1102442" cy="1104406"/>
          </a:xfrm>
          <a:custGeom>
            <a:avLst/>
            <a:gdLst/>
            <a:ahLst/>
            <a:cxnLst/>
            <a:rect l="l" t="t" r="r" b="b"/>
            <a:pathLst>
              <a:path w="4618371" h="5070068">
                <a:moveTo>
                  <a:pt x="0" y="0"/>
                </a:moveTo>
                <a:lnTo>
                  <a:pt x="4618371" y="0"/>
                </a:lnTo>
                <a:lnTo>
                  <a:pt x="4618371" y="5070068"/>
                </a:lnTo>
                <a:lnTo>
                  <a:pt x="0" y="5070068"/>
                </a:lnTo>
                <a:lnTo>
                  <a:pt x="0" y="0"/>
                </a:lnTo>
                <a:close/>
              </a:path>
            </a:pathLst>
          </a:custGeom>
          <a:blipFill>
            <a:blip r:embed="rId22">
              <a:extLst>
                <a:ext uri="{96DAC541-7B7A-43D3-8B79-37D633B846F1}">
                  <asvg:svgBlip xmlns:asvg="http://schemas.microsoft.com/office/drawing/2016/SVG/main" r:embed="rId23"/>
                </a:ext>
              </a:extLst>
            </a:blip>
            <a:stretch>
              <a:fillRect/>
            </a:stretch>
          </a:blipFill>
        </p:spPr>
        <p:txBody>
          <a:bodyPr/>
          <a:lstStyle/>
          <a:p>
            <a:endParaRPr lang="nl-NL"/>
          </a:p>
        </p:txBody>
      </p:sp>
    </p:spTree>
    <p:extLst>
      <p:ext uri="{BB962C8B-B14F-4D97-AF65-F5344CB8AC3E}">
        <p14:creationId xmlns:p14="http://schemas.microsoft.com/office/powerpoint/2010/main" val="277539972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txBody>
          <a:bodyPr/>
          <a:lstStyle/>
          <a:p>
            <a:endParaRPr lang="nl-NL"/>
          </a:p>
        </p:txBody>
      </p:sp>
      <p:sp>
        <p:nvSpPr>
          <p:cNvPr id="3" name="Freeform 3"/>
          <p:cNvSpPr/>
          <p:nvPr/>
        </p:nvSpPr>
        <p:spPr>
          <a:xfrm rot="5871076">
            <a:off x="-250277" y="8177639"/>
            <a:ext cx="985742" cy="1033543"/>
          </a:xfrm>
          <a:custGeom>
            <a:avLst/>
            <a:gdLst/>
            <a:ahLst/>
            <a:cxnLst/>
            <a:rect l="l" t="t" r="r" b="b"/>
            <a:pathLst>
              <a:path w="985742" h="1033543">
                <a:moveTo>
                  <a:pt x="0" y="0"/>
                </a:moveTo>
                <a:lnTo>
                  <a:pt x="985742" y="0"/>
                </a:lnTo>
                <a:lnTo>
                  <a:pt x="985742" y="1033543"/>
                </a:lnTo>
                <a:lnTo>
                  <a:pt x="0" y="103354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nl-NL"/>
          </a:p>
        </p:txBody>
      </p:sp>
      <p:sp>
        <p:nvSpPr>
          <p:cNvPr id="4" name="Freeform 4"/>
          <p:cNvSpPr/>
          <p:nvPr/>
        </p:nvSpPr>
        <p:spPr>
          <a:xfrm rot="-9991959">
            <a:off x="953233" y="9055351"/>
            <a:ext cx="985742" cy="1033543"/>
          </a:xfrm>
          <a:custGeom>
            <a:avLst/>
            <a:gdLst/>
            <a:ahLst/>
            <a:cxnLst/>
            <a:rect l="l" t="t" r="r" b="b"/>
            <a:pathLst>
              <a:path w="985742" h="1033543">
                <a:moveTo>
                  <a:pt x="0" y="0"/>
                </a:moveTo>
                <a:lnTo>
                  <a:pt x="985742" y="0"/>
                </a:lnTo>
                <a:lnTo>
                  <a:pt x="985742" y="1033543"/>
                </a:lnTo>
                <a:lnTo>
                  <a:pt x="0" y="103354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nl-NL"/>
          </a:p>
        </p:txBody>
      </p:sp>
      <p:sp>
        <p:nvSpPr>
          <p:cNvPr id="5" name="Freeform 5"/>
          <p:cNvSpPr/>
          <p:nvPr/>
        </p:nvSpPr>
        <p:spPr>
          <a:xfrm rot="2245436">
            <a:off x="18558" y="9417593"/>
            <a:ext cx="985742" cy="1033543"/>
          </a:xfrm>
          <a:custGeom>
            <a:avLst/>
            <a:gdLst/>
            <a:ahLst/>
            <a:cxnLst/>
            <a:rect l="l" t="t" r="r" b="b"/>
            <a:pathLst>
              <a:path w="985742" h="1033543">
                <a:moveTo>
                  <a:pt x="0" y="0"/>
                </a:moveTo>
                <a:lnTo>
                  <a:pt x="985742" y="0"/>
                </a:lnTo>
                <a:lnTo>
                  <a:pt x="985742" y="1033543"/>
                </a:lnTo>
                <a:lnTo>
                  <a:pt x="0" y="1033543"/>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nl-NL"/>
          </a:p>
        </p:txBody>
      </p:sp>
      <p:sp>
        <p:nvSpPr>
          <p:cNvPr id="6" name="Freeform 6"/>
          <p:cNvSpPr/>
          <p:nvPr/>
        </p:nvSpPr>
        <p:spPr>
          <a:xfrm rot="-5400000">
            <a:off x="3129634" y="2454517"/>
            <a:ext cx="5565686" cy="7974166"/>
          </a:xfrm>
          <a:custGeom>
            <a:avLst/>
            <a:gdLst/>
            <a:ahLst/>
            <a:cxnLst/>
            <a:rect l="l" t="t" r="r" b="b"/>
            <a:pathLst>
              <a:path w="5565686" h="7974166">
                <a:moveTo>
                  <a:pt x="0" y="0"/>
                </a:moveTo>
                <a:lnTo>
                  <a:pt x="5565686" y="0"/>
                </a:lnTo>
                <a:lnTo>
                  <a:pt x="5565686" y="7974167"/>
                </a:lnTo>
                <a:lnTo>
                  <a:pt x="0" y="7974167"/>
                </a:lnTo>
                <a:lnTo>
                  <a:pt x="0" y="0"/>
                </a:lnTo>
                <a:close/>
              </a:path>
            </a:pathLst>
          </a:custGeom>
          <a:blipFill>
            <a:blip r:embed="rId10">
              <a:extLst>
                <a:ext uri="{96DAC541-7B7A-43D3-8B79-37D633B846F1}">
                  <asvg:svgBlip xmlns:asvg="http://schemas.microsoft.com/office/drawing/2016/SVG/main" r:embed="rId11"/>
                </a:ext>
              </a:extLst>
            </a:blip>
            <a:stretch>
              <a:fillRect l="-519" r="-519"/>
            </a:stretch>
          </a:blipFill>
        </p:spPr>
        <p:txBody>
          <a:bodyPr/>
          <a:lstStyle/>
          <a:p>
            <a:endParaRPr lang="nl-NL"/>
          </a:p>
        </p:txBody>
      </p:sp>
      <p:sp>
        <p:nvSpPr>
          <p:cNvPr id="7" name="TextBox 7"/>
          <p:cNvSpPr txBox="1"/>
          <p:nvPr/>
        </p:nvSpPr>
        <p:spPr>
          <a:xfrm>
            <a:off x="2928404" y="5233513"/>
            <a:ext cx="5968145" cy="2378075"/>
          </a:xfrm>
          <a:prstGeom prst="rect">
            <a:avLst/>
          </a:prstGeom>
        </p:spPr>
        <p:txBody>
          <a:bodyPr lIns="0" tIns="0" rIns="0" bIns="0" rtlCol="0" anchor="t">
            <a:spAutoFit/>
          </a:bodyPr>
          <a:lstStyle/>
          <a:p>
            <a:pPr algn="ctr">
              <a:lnSpc>
                <a:spcPts val="6250"/>
              </a:lnSpc>
            </a:pPr>
            <a:r>
              <a:rPr lang="en-US" sz="5000">
                <a:solidFill>
                  <a:srgbClr val="000000"/>
                </a:solidFill>
                <a:latin typeface="Antic Bold"/>
              </a:rPr>
              <a:t>What is the most difficult part of writing a story?</a:t>
            </a:r>
            <a:r>
              <a:rPr lang="en-US" sz="5000">
                <a:solidFill>
                  <a:srgbClr val="000000"/>
                </a:solidFill>
                <a:latin typeface="Antic"/>
              </a:rPr>
              <a:t> </a:t>
            </a:r>
          </a:p>
        </p:txBody>
      </p:sp>
      <p:grpSp>
        <p:nvGrpSpPr>
          <p:cNvPr id="8" name="Group 8"/>
          <p:cNvGrpSpPr/>
          <p:nvPr/>
        </p:nvGrpSpPr>
        <p:grpSpPr>
          <a:xfrm>
            <a:off x="642546" y="813064"/>
            <a:ext cx="17035072" cy="1800486"/>
            <a:chOff x="0" y="0"/>
            <a:chExt cx="4486603" cy="474202"/>
          </a:xfrm>
        </p:grpSpPr>
        <p:sp>
          <p:nvSpPr>
            <p:cNvPr id="9" name="Freeform 9"/>
            <p:cNvSpPr/>
            <p:nvPr/>
          </p:nvSpPr>
          <p:spPr>
            <a:xfrm>
              <a:off x="0" y="0"/>
              <a:ext cx="4486603" cy="474202"/>
            </a:xfrm>
            <a:custGeom>
              <a:avLst/>
              <a:gdLst/>
              <a:ahLst/>
              <a:cxnLst/>
              <a:rect l="l" t="t" r="r" b="b"/>
              <a:pathLst>
                <a:path w="4486603" h="474202">
                  <a:moveTo>
                    <a:pt x="4486603" y="0"/>
                  </a:moveTo>
                  <a:lnTo>
                    <a:pt x="0" y="0"/>
                  </a:lnTo>
                  <a:lnTo>
                    <a:pt x="101600" y="237101"/>
                  </a:lnTo>
                  <a:lnTo>
                    <a:pt x="0" y="474202"/>
                  </a:lnTo>
                  <a:lnTo>
                    <a:pt x="4486603" y="474202"/>
                  </a:lnTo>
                  <a:lnTo>
                    <a:pt x="4385003" y="237101"/>
                  </a:lnTo>
                  <a:lnTo>
                    <a:pt x="4486603" y="0"/>
                  </a:lnTo>
                  <a:close/>
                </a:path>
              </a:pathLst>
            </a:custGeom>
            <a:solidFill>
              <a:srgbClr val="3D4984"/>
            </a:solidFill>
          </p:spPr>
          <p:txBody>
            <a:bodyPr/>
            <a:lstStyle/>
            <a:p>
              <a:endParaRPr lang="nl-NL"/>
            </a:p>
          </p:txBody>
        </p:sp>
        <p:sp>
          <p:nvSpPr>
            <p:cNvPr id="10" name="TextBox 10"/>
            <p:cNvSpPr txBox="1"/>
            <p:nvPr/>
          </p:nvSpPr>
          <p:spPr>
            <a:xfrm>
              <a:off x="88900" y="-38100"/>
              <a:ext cx="4308803" cy="512302"/>
            </a:xfrm>
            <a:prstGeom prst="rect">
              <a:avLst/>
            </a:prstGeom>
          </p:spPr>
          <p:txBody>
            <a:bodyPr lIns="50800" tIns="50800" rIns="50800" bIns="50800" rtlCol="0" anchor="ctr"/>
            <a:lstStyle/>
            <a:p>
              <a:pPr algn="ctr">
                <a:lnSpc>
                  <a:spcPts val="2748"/>
                </a:lnSpc>
              </a:pPr>
              <a:endParaRPr/>
            </a:p>
          </p:txBody>
        </p:sp>
      </p:grpSp>
      <p:sp>
        <p:nvSpPr>
          <p:cNvPr id="11" name="TextBox 11"/>
          <p:cNvSpPr txBox="1"/>
          <p:nvPr/>
        </p:nvSpPr>
        <p:spPr>
          <a:xfrm>
            <a:off x="1028700" y="894869"/>
            <a:ext cx="16230600" cy="1583254"/>
          </a:xfrm>
          <a:prstGeom prst="rect">
            <a:avLst/>
          </a:prstGeom>
        </p:spPr>
        <p:txBody>
          <a:bodyPr lIns="0" tIns="0" rIns="0" bIns="0" rtlCol="0" anchor="t">
            <a:spAutoFit/>
          </a:bodyPr>
          <a:lstStyle/>
          <a:p>
            <a:pPr algn="ctr">
              <a:lnSpc>
                <a:spcPts val="13999"/>
              </a:lnSpc>
            </a:pPr>
            <a:r>
              <a:rPr lang="en-US" sz="9999" dirty="0" err="1">
                <a:solidFill>
                  <a:srgbClr val="FFFFFF"/>
                </a:solidFill>
                <a:latin typeface="Scripter"/>
              </a:rPr>
              <a:t>Verschillen</a:t>
            </a:r>
            <a:r>
              <a:rPr lang="en-US" sz="9999" dirty="0">
                <a:solidFill>
                  <a:srgbClr val="FFFFFF"/>
                </a:solidFill>
                <a:latin typeface="Scripter"/>
              </a:rPr>
              <a:t>!</a:t>
            </a:r>
          </a:p>
        </p:txBody>
      </p:sp>
      <p:grpSp>
        <p:nvGrpSpPr>
          <p:cNvPr id="12" name="Group 12"/>
          <p:cNvGrpSpPr/>
          <p:nvPr/>
        </p:nvGrpSpPr>
        <p:grpSpPr>
          <a:xfrm>
            <a:off x="11430053" y="3147916"/>
            <a:ext cx="4560484" cy="4369470"/>
            <a:chOff x="0" y="0"/>
            <a:chExt cx="6080645" cy="5825960"/>
          </a:xfrm>
        </p:grpSpPr>
        <p:sp>
          <p:nvSpPr>
            <p:cNvPr id="13" name="Freeform 13"/>
            <p:cNvSpPr/>
            <p:nvPr/>
          </p:nvSpPr>
          <p:spPr>
            <a:xfrm>
              <a:off x="0" y="0"/>
              <a:ext cx="5739369" cy="5825960"/>
            </a:xfrm>
            <a:custGeom>
              <a:avLst/>
              <a:gdLst/>
              <a:ahLst/>
              <a:cxnLst/>
              <a:rect l="l" t="t" r="r" b="b"/>
              <a:pathLst>
                <a:path w="5739369" h="5825960">
                  <a:moveTo>
                    <a:pt x="0" y="0"/>
                  </a:moveTo>
                  <a:lnTo>
                    <a:pt x="5739369" y="0"/>
                  </a:lnTo>
                  <a:lnTo>
                    <a:pt x="5739369" y="5825960"/>
                  </a:lnTo>
                  <a:lnTo>
                    <a:pt x="0" y="582596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nl-NL"/>
            </a:p>
          </p:txBody>
        </p:sp>
        <p:sp>
          <p:nvSpPr>
            <p:cNvPr id="14" name="Freeform 14"/>
            <p:cNvSpPr/>
            <p:nvPr/>
          </p:nvSpPr>
          <p:spPr>
            <a:xfrm>
              <a:off x="341276" y="0"/>
              <a:ext cx="5739369" cy="5825960"/>
            </a:xfrm>
            <a:custGeom>
              <a:avLst/>
              <a:gdLst/>
              <a:ahLst/>
              <a:cxnLst/>
              <a:rect l="l" t="t" r="r" b="b"/>
              <a:pathLst>
                <a:path w="5739369" h="5825960">
                  <a:moveTo>
                    <a:pt x="0" y="0"/>
                  </a:moveTo>
                  <a:lnTo>
                    <a:pt x="5739369" y="0"/>
                  </a:lnTo>
                  <a:lnTo>
                    <a:pt x="5739369" y="5825960"/>
                  </a:lnTo>
                  <a:lnTo>
                    <a:pt x="0" y="582596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nl-NL"/>
            </a:p>
          </p:txBody>
        </p:sp>
      </p:grpSp>
      <p:graphicFrame>
        <p:nvGraphicFramePr>
          <p:cNvPr id="16" name="Tabel 15">
            <a:extLst>
              <a:ext uri="{FF2B5EF4-FFF2-40B4-BE49-F238E27FC236}">
                <a16:creationId xmlns:a16="http://schemas.microsoft.com/office/drawing/2014/main" id="{1F7CB732-F06B-D051-A772-48138A6662D1}"/>
              </a:ext>
            </a:extLst>
          </p:cNvPr>
          <p:cNvGraphicFramePr>
            <a:graphicFrameLocks noGrp="1"/>
          </p:cNvGraphicFramePr>
          <p:nvPr>
            <p:extLst>
              <p:ext uri="{D42A27DB-BD31-4B8C-83A1-F6EECF244321}">
                <p14:modId xmlns:p14="http://schemas.microsoft.com/office/powerpoint/2010/main" val="1793745002"/>
              </p:ext>
            </p:extLst>
          </p:nvPr>
        </p:nvGraphicFramePr>
        <p:xfrm>
          <a:off x="1493128" y="3166956"/>
          <a:ext cx="15333908" cy="6306980"/>
        </p:xfrm>
        <a:graphic>
          <a:graphicData uri="http://schemas.openxmlformats.org/drawingml/2006/table">
            <a:tbl>
              <a:tblPr firstRow="1" firstCol="1" bandRow="1">
                <a:tableStyleId>{5C22544A-7EE6-4342-B048-85BDC9FD1C3A}</a:tableStyleId>
              </a:tblPr>
              <a:tblGrid>
                <a:gridCol w="7666954">
                  <a:extLst>
                    <a:ext uri="{9D8B030D-6E8A-4147-A177-3AD203B41FA5}">
                      <a16:colId xmlns:a16="http://schemas.microsoft.com/office/drawing/2014/main" val="2320745963"/>
                    </a:ext>
                  </a:extLst>
                </a:gridCol>
                <a:gridCol w="7666954">
                  <a:extLst>
                    <a:ext uri="{9D8B030D-6E8A-4147-A177-3AD203B41FA5}">
                      <a16:colId xmlns:a16="http://schemas.microsoft.com/office/drawing/2014/main" val="2792476562"/>
                    </a:ext>
                  </a:extLst>
                </a:gridCol>
              </a:tblGrid>
              <a:tr h="1671811">
                <a:tc>
                  <a:txBody>
                    <a:bodyPr/>
                    <a:lstStyle/>
                    <a:p>
                      <a:pPr algn="l">
                        <a:lnSpc>
                          <a:spcPct val="115000"/>
                        </a:lnSpc>
                        <a:spcAft>
                          <a:spcPts val="800"/>
                        </a:spcAft>
                      </a:pPr>
                      <a:r>
                        <a:rPr lang="nl-NL" sz="4000" kern="100">
                          <a:effectLst/>
                        </a:rPr>
                        <a:t>Teken </a:t>
                      </a:r>
                      <a:endParaRPr lang="nl-NL" sz="40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l">
                        <a:lnSpc>
                          <a:spcPct val="115000"/>
                        </a:lnSpc>
                        <a:spcAft>
                          <a:spcPts val="800"/>
                        </a:spcAft>
                      </a:pPr>
                      <a:r>
                        <a:rPr lang="nl-NL" sz="4000" kern="100" dirty="0">
                          <a:effectLst/>
                        </a:rPr>
                        <a:t>Symbool</a:t>
                      </a:r>
                    </a:p>
                    <a:p>
                      <a:pPr algn="l">
                        <a:lnSpc>
                          <a:spcPct val="115000"/>
                        </a:lnSpc>
                        <a:spcAft>
                          <a:spcPts val="800"/>
                        </a:spcAft>
                      </a:pPr>
                      <a:r>
                        <a:rPr lang="nl-NL" sz="4000" kern="100" dirty="0">
                          <a:effectLst/>
                        </a:rPr>
                        <a:t> </a:t>
                      </a:r>
                      <a:endParaRPr lang="nl-NL" sz="40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305169992"/>
                  </a:ext>
                </a:extLst>
              </a:tr>
              <a:tr h="1469455">
                <a:tc>
                  <a:txBody>
                    <a:bodyPr/>
                    <a:lstStyle/>
                    <a:p>
                      <a:pPr algn="l">
                        <a:lnSpc>
                          <a:spcPct val="115000"/>
                        </a:lnSpc>
                        <a:spcAft>
                          <a:spcPts val="800"/>
                        </a:spcAft>
                      </a:pPr>
                      <a:endParaRPr lang="nl-NL"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l">
                        <a:lnSpc>
                          <a:spcPct val="115000"/>
                        </a:lnSpc>
                        <a:spcAft>
                          <a:spcPts val="800"/>
                        </a:spcAft>
                      </a:pPr>
                      <a:endParaRPr lang="nl-NL" sz="1200" kern="100" dirty="0">
                        <a:effectLst/>
                      </a:endParaRPr>
                    </a:p>
                  </a:txBody>
                  <a:tcPr marL="68580" marR="68580" marT="0" marB="0"/>
                </a:tc>
                <a:extLst>
                  <a:ext uri="{0D108BD9-81ED-4DB2-BD59-A6C34878D82A}">
                    <a16:rowId xmlns:a16="http://schemas.microsoft.com/office/drawing/2014/main" val="3006331657"/>
                  </a:ext>
                </a:extLst>
              </a:tr>
              <a:tr h="1627554">
                <a:tc>
                  <a:txBody>
                    <a:bodyPr/>
                    <a:lstStyle/>
                    <a:p>
                      <a:pPr algn="l">
                        <a:lnSpc>
                          <a:spcPct val="115000"/>
                        </a:lnSpc>
                        <a:spcAft>
                          <a:spcPts val="800"/>
                        </a:spcAft>
                      </a:pPr>
                      <a:r>
                        <a:rPr lang="nl-NL" sz="1200" kern="100" dirty="0">
                          <a:effectLst/>
                        </a:rPr>
                        <a:t> </a:t>
                      </a:r>
                      <a:endParaRPr lang="nl-NL"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l">
                        <a:lnSpc>
                          <a:spcPct val="115000"/>
                        </a:lnSpc>
                        <a:spcAft>
                          <a:spcPts val="800"/>
                        </a:spcAft>
                      </a:pPr>
                      <a:r>
                        <a:rPr lang="nl-NL" sz="1200" kern="100" dirty="0">
                          <a:effectLst/>
                        </a:rPr>
                        <a:t> </a:t>
                      </a:r>
                    </a:p>
                    <a:p>
                      <a:pPr algn="l">
                        <a:lnSpc>
                          <a:spcPct val="115000"/>
                        </a:lnSpc>
                        <a:spcAft>
                          <a:spcPts val="800"/>
                        </a:spcAft>
                      </a:pPr>
                      <a:r>
                        <a:rPr lang="nl-NL" sz="1200" kern="100" dirty="0">
                          <a:effectLst/>
                        </a:rPr>
                        <a:t> </a:t>
                      </a:r>
                    </a:p>
                  </a:txBody>
                  <a:tcPr marL="68580" marR="68580" marT="0" marB="0"/>
                </a:tc>
                <a:extLst>
                  <a:ext uri="{0D108BD9-81ED-4DB2-BD59-A6C34878D82A}">
                    <a16:rowId xmlns:a16="http://schemas.microsoft.com/office/drawing/2014/main" val="2314631874"/>
                  </a:ext>
                </a:extLst>
              </a:tr>
              <a:tr h="1538160">
                <a:tc>
                  <a:txBody>
                    <a:bodyPr/>
                    <a:lstStyle/>
                    <a:p>
                      <a:pPr algn="l">
                        <a:lnSpc>
                          <a:spcPct val="115000"/>
                        </a:lnSpc>
                        <a:spcAft>
                          <a:spcPts val="800"/>
                        </a:spcAft>
                      </a:pPr>
                      <a:endParaRPr lang="nl-NL"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l">
                        <a:lnSpc>
                          <a:spcPct val="115000"/>
                        </a:lnSpc>
                        <a:spcAft>
                          <a:spcPts val="800"/>
                        </a:spcAft>
                      </a:pPr>
                      <a:r>
                        <a:rPr lang="nl-NL" sz="1200" kern="100" dirty="0">
                          <a:effectLst/>
                        </a:rPr>
                        <a:t> </a:t>
                      </a:r>
                    </a:p>
                    <a:p>
                      <a:pPr algn="l">
                        <a:lnSpc>
                          <a:spcPct val="115000"/>
                        </a:lnSpc>
                        <a:spcAft>
                          <a:spcPts val="800"/>
                        </a:spcAft>
                      </a:pPr>
                      <a:endParaRPr lang="nl-NL" sz="1200" kern="100" dirty="0">
                        <a:effectLst/>
                      </a:endParaRPr>
                    </a:p>
                    <a:p>
                      <a:pPr algn="l">
                        <a:lnSpc>
                          <a:spcPct val="115000"/>
                        </a:lnSpc>
                        <a:spcAft>
                          <a:spcPts val="800"/>
                        </a:spcAft>
                      </a:pPr>
                      <a:r>
                        <a:rPr lang="nl-NL" sz="1200" kern="100" dirty="0">
                          <a:effectLst/>
                        </a:rPr>
                        <a:t> </a:t>
                      </a:r>
                    </a:p>
                    <a:p>
                      <a:pPr algn="l">
                        <a:lnSpc>
                          <a:spcPct val="115000"/>
                        </a:lnSpc>
                        <a:spcAft>
                          <a:spcPts val="800"/>
                        </a:spcAft>
                      </a:pPr>
                      <a:r>
                        <a:rPr lang="nl-NL" sz="1200" kern="100" dirty="0">
                          <a:effectLst/>
                        </a:rPr>
                        <a:t> </a:t>
                      </a:r>
                      <a:endParaRPr lang="nl-NL"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393064657"/>
                  </a:ext>
                </a:extLst>
              </a:tr>
            </a:tbl>
          </a:graphicData>
        </a:graphic>
      </p:graphicFrame>
      <p:sp>
        <p:nvSpPr>
          <p:cNvPr id="17" name="Freeform 7">
            <a:extLst>
              <a:ext uri="{FF2B5EF4-FFF2-40B4-BE49-F238E27FC236}">
                <a16:creationId xmlns:a16="http://schemas.microsoft.com/office/drawing/2014/main" id="{7C0E7425-F32B-B391-702D-F863C3E3CCBB}"/>
              </a:ext>
            </a:extLst>
          </p:cNvPr>
          <p:cNvSpPr/>
          <p:nvPr/>
        </p:nvSpPr>
        <p:spPr>
          <a:xfrm>
            <a:off x="15833848" y="1161104"/>
            <a:ext cx="1102442" cy="1104406"/>
          </a:xfrm>
          <a:custGeom>
            <a:avLst/>
            <a:gdLst/>
            <a:ahLst/>
            <a:cxnLst/>
            <a:rect l="l" t="t" r="r" b="b"/>
            <a:pathLst>
              <a:path w="4618371" h="5070068">
                <a:moveTo>
                  <a:pt x="0" y="0"/>
                </a:moveTo>
                <a:lnTo>
                  <a:pt x="4618371" y="0"/>
                </a:lnTo>
                <a:lnTo>
                  <a:pt x="4618371" y="5070068"/>
                </a:lnTo>
                <a:lnTo>
                  <a:pt x="0" y="5070068"/>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nl-NL"/>
          </a:p>
        </p:txBody>
      </p:sp>
    </p:spTree>
    <p:extLst>
      <p:ext uri="{BB962C8B-B14F-4D97-AF65-F5344CB8AC3E}">
        <p14:creationId xmlns:p14="http://schemas.microsoft.com/office/powerpoint/2010/main" val="233138015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txBody>
          <a:bodyPr/>
          <a:lstStyle/>
          <a:p>
            <a:endParaRPr lang="nl-NL"/>
          </a:p>
        </p:txBody>
      </p:sp>
      <p:sp>
        <p:nvSpPr>
          <p:cNvPr id="3" name="Freeform 3"/>
          <p:cNvSpPr/>
          <p:nvPr/>
        </p:nvSpPr>
        <p:spPr>
          <a:xfrm rot="1085182" flipH="1">
            <a:off x="11999541" y="1090355"/>
            <a:ext cx="5118959" cy="4523299"/>
          </a:xfrm>
          <a:custGeom>
            <a:avLst/>
            <a:gdLst/>
            <a:ahLst/>
            <a:cxnLst/>
            <a:rect l="l" t="t" r="r" b="b"/>
            <a:pathLst>
              <a:path w="5118959" h="4523299">
                <a:moveTo>
                  <a:pt x="5118959" y="0"/>
                </a:moveTo>
                <a:lnTo>
                  <a:pt x="0" y="0"/>
                </a:lnTo>
                <a:lnTo>
                  <a:pt x="0" y="4523299"/>
                </a:lnTo>
                <a:lnTo>
                  <a:pt x="5118959" y="4523299"/>
                </a:lnTo>
                <a:lnTo>
                  <a:pt x="5118959"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nl-NL"/>
          </a:p>
        </p:txBody>
      </p:sp>
      <p:grpSp>
        <p:nvGrpSpPr>
          <p:cNvPr id="4" name="Group 4"/>
          <p:cNvGrpSpPr/>
          <p:nvPr/>
        </p:nvGrpSpPr>
        <p:grpSpPr>
          <a:xfrm>
            <a:off x="348245" y="536136"/>
            <a:ext cx="17547549" cy="9284307"/>
            <a:chOff x="254544" y="355861"/>
            <a:chExt cx="17559488" cy="9475506"/>
          </a:xfrm>
        </p:grpSpPr>
        <p:grpSp>
          <p:nvGrpSpPr>
            <p:cNvPr id="5" name="Group 5"/>
            <p:cNvGrpSpPr/>
            <p:nvPr/>
          </p:nvGrpSpPr>
          <p:grpSpPr>
            <a:xfrm rot="-208414">
              <a:off x="254544" y="355861"/>
              <a:ext cx="17328627" cy="9249655"/>
              <a:chOff x="0" y="-28575"/>
              <a:chExt cx="3077640" cy="1642779"/>
            </a:xfrm>
          </p:grpSpPr>
          <p:sp>
            <p:nvSpPr>
              <p:cNvPr id="6" name="Freeform 6"/>
              <p:cNvSpPr/>
              <p:nvPr/>
            </p:nvSpPr>
            <p:spPr>
              <a:xfrm>
                <a:off x="2"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7" name="TextBox 7"/>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rot="191834">
              <a:off x="485416" y="742603"/>
              <a:ext cx="17328616" cy="9088764"/>
              <a:chOff x="0" y="0"/>
              <a:chExt cx="3077638" cy="1614204"/>
            </a:xfrm>
          </p:grpSpPr>
          <p:sp>
            <p:nvSpPr>
              <p:cNvPr id="9" name="Freeform 9"/>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0" name="TextBox 10"/>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rot="-66823">
              <a:off x="485416" y="742603"/>
              <a:ext cx="17328616" cy="9088764"/>
              <a:chOff x="0" y="0"/>
              <a:chExt cx="3077638" cy="1614204"/>
            </a:xfrm>
          </p:grpSpPr>
          <p:sp>
            <p:nvSpPr>
              <p:cNvPr id="12" name="Freeform 12"/>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3" name="TextBox 13"/>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485416" y="581712"/>
              <a:ext cx="17328616" cy="9249655"/>
              <a:chOff x="0" y="-28575"/>
              <a:chExt cx="3077638" cy="1642779"/>
            </a:xfrm>
          </p:grpSpPr>
          <p:sp>
            <p:nvSpPr>
              <p:cNvPr id="15" name="Freeform 15"/>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6" name="TextBox 16"/>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sp>
        <p:nvSpPr>
          <p:cNvPr id="17" name="TextBox 17"/>
          <p:cNvSpPr txBox="1"/>
          <p:nvPr/>
        </p:nvSpPr>
        <p:spPr>
          <a:xfrm>
            <a:off x="-430181" y="1195563"/>
            <a:ext cx="10717181" cy="1465914"/>
          </a:xfrm>
          <a:prstGeom prst="rect">
            <a:avLst/>
          </a:prstGeom>
        </p:spPr>
        <p:txBody>
          <a:bodyPr wrap="square" lIns="0" tIns="0" rIns="0" bIns="0" rtlCol="0" anchor="t">
            <a:spAutoFit/>
          </a:bodyPr>
          <a:lstStyle/>
          <a:p>
            <a:pPr algn="ctr">
              <a:lnSpc>
                <a:spcPts val="12599"/>
              </a:lnSpc>
            </a:pPr>
            <a:r>
              <a:rPr lang="en-US" sz="9000" dirty="0" err="1">
                <a:solidFill>
                  <a:srgbClr val="110E18"/>
                </a:solidFill>
                <a:latin typeface="Scripter"/>
              </a:rPr>
              <a:t>Tekens</a:t>
            </a:r>
            <a:r>
              <a:rPr lang="en-US" sz="9000" dirty="0">
                <a:solidFill>
                  <a:srgbClr val="110E18"/>
                </a:solidFill>
                <a:latin typeface="Scripter"/>
              </a:rPr>
              <a:t>/</a:t>
            </a:r>
            <a:r>
              <a:rPr lang="en-US" sz="9000" dirty="0" err="1">
                <a:solidFill>
                  <a:srgbClr val="110E18"/>
                </a:solidFill>
                <a:latin typeface="Scripter"/>
              </a:rPr>
              <a:t>symbolen</a:t>
            </a:r>
            <a:endParaRPr lang="en-US" sz="9000" dirty="0">
              <a:solidFill>
                <a:srgbClr val="110E18"/>
              </a:solidFill>
              <a:latin typeface="Scripter"/>
            </a:endParaRPr>
          </a:p>
        </p:txBody>
      </p:sp>
      <p:sp>
        <p:nvSpPr>
          <p:cNvPr id="18" name="Freeform 18"/>
          <p:cNvSpPr/>
          <p:nvPr/>
        </p:nvSpPr>
        <p:spPr>
          <a:xfrm flipH="1">
            <a:off x="356814" y="5537097"/>
            <a:ext cx="4658070" cy="4741038"/>
          </a:xfrm>
          <a:custGeom>
            <a:avLst/>
            <a:gdLst/>
            <a:ahLst/>
            <a:cxnLst/>
            <a:rect l="l" t="t" r="r" b="b"/>
            <a:pathLst>
              <a:path w="4658070" h="4741038">
                <a:moveTo>
                  <a:pt x="4658069" y="0"/>
                </a:moveTo>
                <a:lnTo>
                  <a:pt x="0" y="0"/>
                </a:lnTo>
                <a:lnTo>
                  <a:pt x="0" y="4741038"/>
                </a:lnTo>
                <a:lnTo>
                  <a:pt x="4658069" y="4741038"/>
                </a:lnTo>
                <a:lnTo>
                  <a:pt x="4658069"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nl-NL"/>
          </a:p>
        </p:txBody>
      </p:sp>
      <p:grpSp>
        <p:nvGrpSpPr>
          <p:cNvPr id="22" name="Group 22"/>
          <p:cNvGrpSpPr/>
          <p:nvPr/>
        </p:nvGrpSpPr>
        <p:grpSpPr>
          <a:xfrm rot="3146640">
            <a:off x="15750824" y="7754465"/>
            <a:ext cx="2382434" cy="2508718"/>
            <a:chOff x="0" y="0"/>
            <a:chExt cx="3176579" cy="3344957"/>
          </a:xfrm>
        </p:grpSpPr>
        <p:sp>
          <p:nvSpPr>
            <p:cNvPr id="23" name="Freeform 23"/>
            <p:cNvSpPr/>
            <p:nvPr/>
          </p:nvSpPr>
          <p:spPr>
            <a:xfrm rot="5871076">
              <a:off x="115178" y="56095"/>
              <a:ext cx="1314322" cy="1378057"/>
            </a:xfrm>
            <a:custGeom>
              <a:avLst/>
              <a:gdLst/>
              <a:ahLst/>
              <a:cxnLst/>
              <a:rect l="l" t="t" r="r" b="b"/>
              <a:pathLst>
                <a:path w="1314322" h="1378057">
                  <a:moveTo>
                    <a:pt x="0" y="0"/>
                  </a:moveTo>
                  <a:lnTo>
                    <a:pt x="1314322" y="0"/>
                  </a:lnTo>
                  <a:lnTo>
                    <a:pt x="1314322" y="1378057"/>
                  </a:lnTo>
                  <a:lnTo>
                    <a:pt x="0" y="1378057"/>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nl-NL"/>
            </a:p>
          </p:txBody>
        </p:sp>
        <p:sp>
          <p:nvSpPr>
            <p:cNvPr id="24" name="Freeform 24"/>
            <p:cNvSpPr/>
            <p:nvPr/>
          </p:nvSpPr>
          <p:spPr>
            <a:xfrm rot="-9991959">
              <a:off x="1719858" y="1226379"/>
              <a:ext cx="1314322" cy="1378057"/>
            </a:xfrm>
            <a:custGeom>
              <a:avLst/>
              <a:gdLst/>
              <a:ahLst/>
              <a:cxnLst/>
              <a:rect l="l" t="t" r="r" b="b"/>
              <a:pathLst>
                <a:path w="1314322" h="1378057">
                  <a:moveTo>
                    <a:pt x="0" y="0"/>
                  </a:moveTo>
                  <a:lnTo>
                    <a:pt x="1314322" y="0"/>
                  </a:lnTo>
                  <a:lnTo>
                    <a:pt x="1314322" y="1378057"/>
                  </a:lnTo>
                  <a:lnTo>
                    <a:pt x="0" y="1378057"/>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nl-NL"/>
            </a:p>
          </p:txBody>
        </p:sp>
        <p:sp>
          <p:nvSpPr>
            <p:cNvPr id="25" name="Freeform 25"/>
            <p:cNvSpPr/>
            <p:nvPr/>
          </p:nvSpPr>
          <p:spPr>
            <a:xfrm rot="2245436">
              <a:off x="473625" y="1709367"/>
              <a:ext cx="1314322" cy="1378057"/>
            </a:xfrm>
            <a:custGeom>
              <a:avLst/>
              <a:gdLst/>
              <a:ahLst/>
              <a:cxnLst/>
              <a:rect l="l" t="t" r="r" b="b"/>
              <a:pathLst>
                <a:path w="1314322" h="1378057">
                  <a:moveTo>
                    <a:pt x="0" y="0"/>
                  </a:moveTo>
                  <a:lnTo>
                    <a:pt x="1314322" y="0"/>
                  </a:lnTo>
                  <a:lnTo>
                    <a:pt x="1314322" y="1378058"/>
                  </a:lnTo>
                  <a:lnTo>
                    <a:pt x="0" y="1378058"/>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nl-NL"/>
            </a:p>
          </p:txBody>
        </p:sp>
      </p:grpSp>
      <p:graphicFrame>
        <p:nvGraphicFramePr>
          <p:cNvPr id="20" name="Tabel 19">
            <a:extLst>
              <a:ext uri="{FF2B5EF4-FFF2-40B4-BE49-F238E27FC236}">
                <a16:creationId xmlns:a16="http://schemas.microsoft.com/office/drawing/2014/main" id="{878B1617-5F11-93BA-A257-7E51733A916E}"/>
              </a:ext>
            </a:extLst>
          </p:cNvPr>
          <p:cNvGraphicFramePr>
            <a:graphicFrameLocks noGrp="1"/>
          </p:cNvGraphicFramePr>
          <p:nvPr/>
        </p:nvGraphicFramePr>
        <p:xfrm>
          <a:off x="-5784" y="2941965"/>
          <a:ext cx="18293784" cy="7494250"/>
        </p:xfrm>
        <a:graphic>
          <a:graphicData uri="http://schemas.openxmlformats.org/drawingml/2006/table">
            <a:tbl>
              <a:tblPr firstRow="1" bandRow="1">
                <a:tableStyleId>{5C22544A-7EE6-4342-B048-85BDC9FD1C3A}</a:tableStyleId>
              </a:tblPr>
              <a:tblGrid>
                <a:gridCol w="1529784">
                  <a:extLst>
                    <a:ext uri="{9D8B030D-6E8A-4147-A177-3AD203B41FA5}">
                      <a16:colId xmlns:a16="http://schemas.microsoft.com/office/drawing/2014/main" val="1321532981"/>
                    </a:ext>
                  </a:extLst>
                </a:gridCol>
                <a:gridCol w="12344400">
                  <a:extLst>
                    <a:ext uri="{9D8B030D-6E8A-4147-A177-3AD203B41FA5}">
                      <a16:colId xmlns:a16="http://schemas.microsoft.com/office/drawing/2014/main" val="1298438372"/>
                    </a:ext>
                  </a:extLst>
                </a:gridCol>
                <a:gridCol w="4419600">
                  <a:extLst>
                    <a:ext uri="{9D8B030D-6E8A-4147-A177-3AD203B41FA5}">
                      <a16:colId xmlns:a16="http://schemas.microsoft.com/office/drawing/2014/main" val="3157802548"/>
                    </a:ext>
                  </a:extLst>
                </a:gridCol>
              </a:tblGrid>
              <a:tr h="667129">
                <a:tc>
                  <a:txBody>
                    <a:bodyPr/>
                    <a:lstStyle/>
                    <a:p>
                      <a:endParaRPr lang="nl-NL" sz="4800"/>
                    </a:p>
                  </a:txBody>
                  <a:tcPr/>
                </a:tc>
                <a:tc>
                  <a:txBody>
                    <a:bodyPr/>
                    <a:lstStyle/>
                    <a:p>
                      <a:r>
                        <a:rPr lang="nl-NL" sz="4000" dirty="0"/>
                        <a:t>Betekenis</a:t>
                      </a:r>
                    </a:p>
                  </a:txBody>
                  <a:tcPr/>
                </a:tc>
                <a:tc>
                  <a:txBody>
                    <a:bodyPr/>
                    <a:lstStyle/>
                    <a:p>
                      <a:r>
                        <a:rPr lang="nl-NL" sz="4000" dirty="0"/>
                        <a:t>Teken of symbool?</a:t>
                      </a:r>
                    </a:p>
                  </a:txBody>
                  <a:tcPr/>
                </a:tc>
                <a:extLst>
                  <a:ext uri="{0D108BD9-81ED-4DB2-BD59-A6C34878D82A}">
                    <a16:rowId xmlns:a16="http://schemas.microsoft.com/office/drawing/2014/main" val="3095077133"/>
                  </a:ext>
                </a:extLst>
              </a:tr>
              <a:tr h="667129">
                <a:tc>
                  <a:txBody>
                    <a:bodyPr/>
                    <a:lstStyle/>
                    <a:p>
                      <a:r>
                        <a:rPr lang="nl-NL" sz="3600" dirty="0"/>
                        <a:t>1</a:t>
                      </a:r>
                    </a:p>
                  </a:txBody>
                  <a:tcPr/>
                </a:tc>
                <a:tc>
                  <a:txBody>
                    <a:bodyPr/>
                    <a:lstStyle/>
                    <a:p>
                      <a:endParaRPr lang="nl-NL" sz="3600" dirty="0"/>
                    </a:p>
                  </a:txBody>
                  <a:tcPr/>
                </a:tc>
                <a:tc>
                  <a:txBody>
                    <a:bodyPr/>
                    <a:lstStyle/>
                    <a:p>
                      <a:endParaRPr lang="nl-NL" sz="2800"/>
                    </a:p>
                  </a:txBody>
                  <a:tcPr/>
                </a:tc>
                <a:extLst>
                  <a:ext uri="{0D108BD9-81ED-4DB2-BD59-A6C34878D82A}">
                    <a16:rowId xmlns:a16="http://schemas.microsoft.com/office/drawing/2014/main" val="1518487035"/>
                  </a:ext>
                </a:extLst>
              </a:tr>
              <a:tr h="667129">
                <a:tc>
                  <a:txBody>
                    <a:bodyPr/>
                    <a:lstStyle/>
                    <a:p>
                      <a:r>
                        <a:rPr lang="nl-NL" sz="3600" dirty="0"/>
                        <a:t>2</a:t>
                      </a:r>
                    </a:p>
                  </a:txBody>
                  <a:tcPr/>
                </a:tc>
                <a:tc>
                  <a:txBody>
                    <a:bodyPr/>
                    <a:lstStyle/>
                    <a:p>
                      <a:endParaRPr lang="nl-NL" sz="3600" dirty="0"/>
                    </a:p>
                  </a:txBody>
                  <a:tcPr/>
                </a:tc>
                <a:tc>
                  <a:txBody>
                    <a:bodyPr/>
                    <a:lstStyle/>
                    <a:p>
                      <a:endParaRPr lang="nl-NL" sz="2800" dirty="0"/>
                    </a:p>
                  </a:txBody>
                  <a:tcPr/>
                </a:tc>
                <a:extLst>
                  <a:ext uri="{0D108BD9-81ED-4DB2-BD59-A6C34878D82A}">
                    <a16:rowId xmlns:a16="http://schemas.microsoft.com/office/drawing/2014/main" val="3980494644"/>
                  </a:ext>
                </a:extLst>
              </a:tr>
              <a:tr h="667129">
                <a:tc>
                  <a:txBody>
                    <a:bodyPr/>
                    <a:lstStyle/>
                    <a:p>
                      <a:r>
                        <a:rPr lang="nl-NL" sz="3600" dirty="0"/>
                        <a:t>3</a:t>
                      </a:r>
                    </a:p>
                  </a:txBody>
                  <a:tcPr/>
                </a:tc>
                <a:tc>
                  <a:txBody>
                    <a:bodyPr/>
                    <a:lstStyle/>
                    <a:p>
                      <a:endParaRPr lang="nl-NL" sz="3600" dirty="0"/>
                    </a:p>
                  </a:txBody>
                  <a:tcPr/>
                </a:tc>
                <a:tc>
                  <a:txBody>
                    <a:bodyPr/>
                    <a:lstStyle/>
                    <a:p>
                      <a:endParaRPr lang="nl-NL" sz="2800"/>
                    </a:p>
                  </a:txBody>
                  <a:tcPr/>
                </a:tc>
                <a:extLst>
                  <a:ext uri="{0D108BD9-81ED-4DB2-BD59-A6C34878D82A}">
                    <a16:rowId xmlns:a16="http://schemas.microsoft.com/office/drawing/2014/main" val="1860448458"/>
                  </a:ext>
                </a:extLst>
              </a:tr>
              <a:tr h="667129">
                <a:tc>
                  <a:txBody>
                    <a:bodyPr/>
                    <a:lstStyle/>
                    <a:p>
                      <a:r>
                        <a:rPr lang="nl-NL" sz="3600" dirty="0"/>
                        <a:t>4</a:t>
                      </a:r>
                    </a:p>
                  </a:txBody>
                  <a:tcPr/>
                </a:tc>
                <a:tc>
                  <a:txBody>
                    <a:bodyPr/>
                    <a:lstStyle/>
                    <a:p>
                      <a:endParaRPr lang="nl-NL" sz="3600" dirty="0"/>
                    </a:p>
                  </a:txBody>
                  <a:tcPr/>
                </a:tc>
                <a:tc>
                  <a:txBody>
                    <a:bodyPr/>
                    <a:lstStyle/>
                    <a:p>
                      <a:endParaRPr lang="nl-NL" sz="2800"/>
                    </a:p>
                  </a:txBody>
                  <a:tcPr/>
                </a:tc>
                <a:extLst>
                  <a:ext uri="{0D108BD9-81ED-4DB2-BD59-A6C34878D82A}">
                    <a16:rowId xmlns:a16="http://schemas.microsoft.com/office/drawing/2014/main" val="3070192894"/>
                  </a:ext>
                </a:extLst>
              </a:tr>
              <a:tr h="667129">
                <a:tc>
                  <a:txBody>
                    <a:bodyPr/>
                    <a:lstStyle/>
                    <a:p>
                      <a:r>
                        <a:rPr lang="nl-NL" sz="3600" dirty="0"/>
                        <a:t>5</a:t>
                      </a:r>
                    </a:p>
                  </a:txBody>
                  <a:tcPr/>
                </a:tc>
                <a:tc>
                  <a:txBody>
                    <a:bodyPr/>
                    <a:lstStyle/>
                    <a:p>
                      <a:endParaRPr lang="nl-NL" sz="3600" dirty="0"/>
                    </a:p>
                  </a:txBody>
                  <a:tcPr/>
                </a:tc>
                <a:tc>
                  <a:txBody>
                    <a:bodyPr/>
                    <a:lstStyle/>
                    <a:p>
                      <a:endParaRPr lang="nl-NL" sz="2800"/>
                    </a:p>
                  </a:txBody>
                  <a:tcPr/>
                </a:tc>
                <a:extLst>
                  <a:ext uri="{0D108BD9-81ED-4DB2-BD59-A6C34878D82A}">
                    <a16:rowId xmlns:a16="http://schemas.microsoft.com/office/drawing/2014/main" val="1760635931"/>
                  </a:ext>
                </a:extLst>
              </a:tr>
              <a:tr h="667129">
                <a:tc>
                  <a:txBody>
                    <a:bodyPr/>
                    <a:lstStyle/>
                    <a:p>
                      <a:r>
                        <a:rPr lang="nl-NL" sz="3600" dirty="0"/>
                        <a:t>6</a:t>
                      </a:r>
                    </a:p>
                  </a:txBody>
                  <a:tcPr/>
                </a:tc>
                <a:tc>
                  <a:txBody>
                    <a:bodyPr/>
                    <a:lstStyle/>
                    <a:p>
                      <a:endParaRPr lang="nl-NL" sz="3600" dirty="0"/>
                    </a:p>
                  </a:txBody>
                  <a:tcPr/>
                </a:tc>
                <a:tc>
                  <a:txBody>
                    <a:bodyPr/>
                    <a:lstStyle/>
                    <a:p>
                      <a:endParaRPr lang="nl-NL" sz="2800"/>
                    </a:p>
                  </a:txBody>
                  <a:tcPr/>
                </a:tc>
                <a:extLst>
                  <a:ext uri="{0D108BD9-81ED-4DB2-BD59-A6C34878D82A}">
                    <a16:rowId xmlns:a16="http://schemas.microsoft.com/office/drawing/2014/main" val="2196188114"/>
                  </a:ext>
                </a:extLst>
              </a:tr>
              <a:tr h="667129">
                <a:tc>
                  <a:txBody>
                    <a:bodyPr/>
                    <a:lstStyle/>
                    <a:p>
                      <a:r>
                        <a:rPr lang="nl-NL" sz="3600" dirty="0"/>
                        <a:t>7</a:t>
                      </a:r>
                    </a:p>
                  </a:txBody>
                  <a:tcPr/>
                </a:tc>
                <a:tc>
                  <a:txBody>
                    <a:bodyPr/>
                    <a:lstStyle/>
                    <a:p>
                      <a:endParaRPr lang="nl-NL" sz="3600" dirty="0"/>
                    </a:p>
                  </a:txBody>
                  <a:tcPr/>
                </a:tc>
                <a:tc>
                  <a:txBody>
                    <a:bodyPr/>
                    <a:lstStyle/>
                    <a:p>
                      <a:endParaRPr lang="nl-NL" sz="2800" dirty="0"/>
                    </a:p>
                  </a:txBody>
                  <a:tcPr/>
                </a:tc>
                <a:extLst>
                  <a:ext uri="{0D108BD9-81ED-4DB2-BD59-A6C34878D82A}">
                    <a16:rowId xmlns:a16="http://schemas.microsoft.com/office/drawing/2014/main" val="3051056628"/>
                  </a:ext>
                </a:extLst>
              </a:tr>
              <a:tr h="667129">
                <a:tc>
                  <a:txBody>
                    <a:bodyPr/>
                    <a:lstStyle/>
                    <a:p>
                      <a:r>
                        <a:rPr lang="nl-NL" sz="3600" dirty="0"/>
                        <a:t>8</a:t>
                      </a:r>
                    </a:p>
                  </a:txBody>
                  <a:tcPr/>
                </a:tc>
                <a:tc>
                  <a:txBody>
                    <a:bodyPr/>
                    <a:lstStyle/>
                    <a:p>
                      <a:endParaRPr lang="nl-NL" sz="3600" dirty="0"/>
                    </a:p>
                  </a:txBody>
                  <a:tcPr/>
                </a:tc>
                <a:tc>
                  <a:txBody>
                    <a:bodyPr/>
                    <a:lstStyle/>
                    <a:p>
                      <a:endParaRPr lang="nl-NL" sz="2800" dirty="0"/>
                    </a:p>
                  </a:txBody>
                  <a:tcPr/>
                </a:tc>
                <a:extLst>
                  <a:ext uri="{0D108BD9-81ED-4DB2-BD59-A6C34878D82A}">
                    <a16:rowId xmlns:a16="http://schemas.microsoft.com/office/drawing/2014/main" val="1465952563"/>
                  </a:ext>
                </a:extLst>
              </a:tr>
              <a:tr h="667129">
                <a:tc>
                  <a:txBody>
                    <a:bodyPr/>
                    <a:lstStyle/>
                    <a:p>
                      <a:r>
                        <a:rPr lang="nl-NL" sz="3600" dirty="0"/>
                        <a:t>9</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nl-NL" sz="3600" dirty="0"/>
                    </a:p>
                  </a:txBody>
                  <a:tcPr/>
                </a:tc>
                <a:tc>
                  <a:txBody>
                    <a:bodyPr/>
                    <a:lstStyle/>
                    <a:p>
                      <a:endParaRPr lang="nl-NL" sz="2800" dirty="0"/>
                    </a:p>
                  </a:txBody>
                  <a:tcPr/>
                </a:tc>
                <a:extLst>
                  <a:ext uri="{0D108BD9-81ED-4DB2-BD59-A6C34878D82A}">
                    <a16:rowId xmlns:a16="http://schemas.microsoft.com/office/drawing/2014/main" val="696716673"/>
                  </a:ext>
                </a:extLst>
              </a:tr>
              <a:tr h="667129">
                <a:tc>
                  <a:txBody>
                    <a:bodyPr/>
                    <a:lstStyle/>
                    <a:p>
                      <a:r>
                        <a:rPr lang="nl-NL" sz="3600" dirty="0"/>
                        <a:t>10</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nl-NL" sz="3600" dirty="0"/>
                    </a:p>
                  </a:txBody>
                  <a:tcPr/>
                </a:tc>
                <a:tc>
                  <a:txBody>
                    <a:bodyPr/>
                    <a:lstStyle/>
                    <a:p>
                      <a:endParaRPr lang="nl-NL" sz="2800" dirty="0"/>
                    </a:p>
                  </a:txBody>
                  <a:tcPr/>
                </a:tc>
                <a:extLst>
                  <a:ext uri="{0D108BD9-81ED-4DB2-BD59-A6C34878D82A}">
                    <a16:rowId xmlns:a16="http://schemas.microsoft.com/office/drawing/2014/main" val="4181745990"/>
                  </a:ext>
                </a:extLst>
              </a:tr>
            </a:tbl>
          </a:graphicData>
        </a:graphic>
      </p:graphicFrame>
      <p:sp>
        <p:nvSpPr>
          <p:cNvPr id="26" name="Tekstvak 25">
            <a:extLst>
              <a:ext uri="{FF2B5EF4-FFF2-40B4-BE49-F238E27FC236}">
                <a16:creationId xmlns:a16="http://schemas.microsoft.com/office/drawing/2014/main" id="{9B25D728-DC52-A4AC-53E8-F4BE41B93ED5}"/>
              </a:ext>
            </a:extLst>
          </p:cNvPr>
          <p:cNvSpPr txBox="1"/>
          <p:nvPr/>
        </p:nvSpPr>
        <p:spPr>
          <a:xfrm>
            <a:off x="9306144" y="1121671"/>
            <a:ext cx="7028629" cy="1569660"/>
          </a:xfrm>
          <a:prstGeom prst="rect">
            <a:avLst/>
          </a:prstGeom>
          <a:noFill/>
        </p:spPr>
        <p:txBody>
          <a:bodyPr wrap="square">
            <a:spAutoFit/>
          </a:bodyPr>
          <a:lstStyle/>
          <a:p>
            <a:r>
              <a:rPr lang="en-US" sz="4800" dirty="0" err="1">
                <a:solidFill>
                  <a:srgbClr val="110E18"/>
                </a:solidFill>
                <a:latin typeface="Scripter"/>
                <a:sym typeface="Wingdings" panose="05000000000000000000" pitchFamily="2" charset="2"/>
              </a:rPr>
              <a:t>Schrijf</a:t>
            </a:r>
            <a:r>
              <a:rPr lang="en-US" sz="4800" dirty="0">
                <a:solidFill>
                  <a:srgbClr val="110E18"/>
                </a:solidFill>
                <a:latin typeface="Scripter"/>
                <a:sym typeface="Wingdings" panose="05000000000000000000" pitchFamily="2" charset="2"/>
              </a:rPr>
              <a:t> nu op of het </a:t>
            </a:r>
            <a:r>
              <a:rPr lang="en-US" sz="4800" dirty="0" err="1">
                <a:solidFill>
                  <a:srgbClr val="110E18"/>
                </a:solidFill>
                <a:latin typeface="Scripter"/>
                <a:sym typeface="Wingdings" panose="05000000000000000000" pitchFamily="2" charset="2"/>
              </a:rPr>
              <a:t>een</a:t>
            </a:r>
            <a:r>
              <a:rPr lang="en-US" sz="4800" dirty="0">
                <a:solidFill>
                  <a:srgbClr val="110E18"/>
                </a:solidFill>
                <a:latin typeface="Scripter"/>
                <a:sym typeface="Wingdings" panose="05000000000000000000" pitchFamily="2" charset="2"/>
              </a:rPr>
              <a:t> </a:t>
            </a:r>
            <a:r>
              <a:rPr lang="en-US" sz="4800" dirty="0" err="1">
                <a:solidFill>
                  <a:srgbClr val="110E18"/>
                </a:solidFill>
                <a:latin typeface="Scripter"/>
                <a:sym typeface="Wingdings" panose="05000000000000000000" pitchFamily="2" charset="2"/>
              </a:rPr>
              <a:t>teken</a:t>
            </a:r>
            <a:r>
              <a:rPr lang="en-US" sz="4800" dirty="0">
                <a:solidFill>
                  <a:srgbClr val="110E18"/>
                </a:solidFill>
                <a:latin typeface="Scripter"/>
                <a:sym typeface="Wingdings" panose="05000000000000000000" pitchFamily="2" charset="2"/>
              </a:rPr>
              <a:t> of </a:t>
            </a:r>
            <a:r>
              <a:rPr lang="en-US" sz="4800" dirty="0" err="1">
                <a:solidFill>
                  <a:srgbClr val="110E18"/>
                </a:solidFill>
                <a:latin typeface="Scripter"/>
                <a:sym typeface="Wingdings" panose="05000000000000000000" pitchFamily="2" charset="2"/>
              </a:rPr>
              <a:t>een</a:t>
            </a:r>
            <a:r>
              <a:rPr lang="en-US" sz="4800" dirty="0">
                <a:solidFill>
                  <a:srgbClr val="110E18"/>
                </a:solidFill>
                <a:latin typeface="Scripter"/>
                <a:sym typeface="Wingdings" panose="05000000000000000000" pitchFamily="2" charset="2"/>
              </a:rPr>
              <a:t> </a:t>
            </a:r>
            <a:r>
              <a:rPr lang="en-US" sz="4800" dirty="0" err="1">
                <a:solidFill>
                  <a:srgbClr val="110E18"/>
                </a:solidFill>
                <a:latin typeface="Scripter"/>
                <a:sym typeface="Wingdings" panose="05000000000000000000" pitchFamily="2" charset="2"/>
              </a:rPr>
              <a:t>symbool</a:t>
            </a:r>
            <a:r>
              <a:rPr lang="en-US" sz="4800" dirty="0">
                <a:solidFill>
                  <a:srgbClr val="110E18"/>
                </a:solidFill>
                <a:latin typeface="Scripter"/>
                <a:sym typeface="Wingdings" panose="05000000000000000000" pitchFamily="2" charset="2"/>
              </a:rPr>
              <a:t> is!</a:t>
            </a:r>
            <a:endParaRPr lang="nl-NL" sz="4800" dirty="0"/>
          </a:p>
        </p:txBody>
      </p:sp>
      <p:sp>
        <p:nvSpPr>
          <p:cNvPr id="19" name="Freeform 7">
            <a:extLst>
              <a:ext uri="{FF2B5EF4-FFF2-40B4-BE49-F238E27FC236}">
                <a16:creationId xmlns:a16="http://schemas.microsoft.com/office/drawing/2014/main" id="{5631A341-1F11-749D-BFFA-35B2ECCEA259}"/>
              </a:ext>
            </a:extLst>
          </p:cNvPr>
          <p:cNvSpPr/>
          <p:nvPr/>
        </p:nvSpPr>
        <p:spPr>
          <a:xfrm>
            <a:off x="16305332" y="1376317"/>
            <a:ext cx="1102442" cy="1104406"/>
          </a:xfrm>
          <a:custGeom>
            <a:avLst/>
            <a:gdLst/>
            <a:ahLst/>
            <a:cxnLst/>
            <a:rect l="l" t="t" r="r" b="b"/>
            <a:pathLst>
              <a:path w="4618371" h="5070068">
                <a:moveTo>
                  <a:pt x="0" y="0"/>
                </a:moveTo>
                <a:lnTo>
                  <a:pt x="4618371" y="0"/>
                </a:lnTo>
                <a:lnTo>
                  <a:pt x="4618371" y="5070068"/>
                </a:lnTo>
                <a:lnTo>
                  <a:pt x="0" y="5070068"/>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nl-NL"/>
          </a:p>
        </p:txBody>
      </p:sp>
    </p:spTree>
    <p:extLst>
      <p:ext uri="{BB962C8B-B14F-4D97-AF65-F5344CB8AC3E}">
        <p14:creationId xmlns:p14="http://schemas.microsoft.com/office/powerpoint/2010/main" val="303477029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txBody>
          <a:bodyPr/>
          <a:lstStyle/>
          <a:p>
            <a:endParaRPr lang="nl-NL"/>
          </a:p>
        </p:txBody>
      </p:sp>
      <p:sp>
        <p:nvSpPr>
          <p:cNvPr id="3" name="Freeform 3"/>
          <p:cNvSpPr/>
          <p:nvPr/>
        </p:nvSpPr>
        <p:spPr>
          <a:xfrm rot="1085182" flipH="1">
            <a:off x="11999541" y="1090355"/>
            <a:ext cx="5118959" cy="4523299"/>
          </a:xfrm>
          <a:custGeom>
            <a:avLst/>
            <a:gdLst/>
            <a:ahLst/>
            <a:cxnLst/>
            <a:rect l="l" t="t" r="r" b="b"/>
            <a:pathLst>
              <a:path w="5118959" h="4523299">
                <a:moveTo>
                  <a:pt x="5118959" y="0"/>
                </a:moveTo>
                <a:lnTo>
                  <a:pt x="0" y="0"/>
                </a:lnTo>
                <a:lnTo>
                  <a:pt x="0" y="4523299"/>
                </a:lnTo>
                <a:lnTo>
                  <a:pt x="5118959" y="4523299"/>
                </a:lnTo>
                <a:lnTo>
                  <a:pt x="5118959"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nl-NL"/>
          </a:p>
        </p:txBody>
      </p:sp>
      <p:grpSp>
        <p:nvGrpSpPr>
          <p:cNvPr id="4" name="Group 4"/>
          <p:cNvGrpSpPr/>
          <p:nvPr/>
        </p:nvGrpSpPr>
        <p:grpSpPr>
          <a:xfrm>
            <a:off x="2373749" y="1278176"/>
            <a:ext cx="13540501" cy="7730649"/>
            <a:chOff x="0" y="0"/>
            <a:chExt cx="18054002" cy="10307532"/>
          </a:xfrm>
        </p:grpSpPr>
        <p:grpSp>
          <p:nvGrpSpPr>
            <p:cNvPr id="5" name="Group 5"/>
            <p:cNvGrpSpPr/>
            <p:nvPr/>
          </p:nvGrpSpPr>
          <p:grpSpPr>
            <a:xfrm rot="-208414">
              <a:off x="259418" y="516605"/>
              <a:ext cx="17328616" cy="9088764"/>
              <a:chOff x="0" y="0"/>
              <a:chExt cx="3077638" cy="1614204"/>
            </a:xfrm>
          </p:grpSpPr>
          <p:sp>
            <p:nvSpPr>
              <p:cNvPr id="6" name="Freeform 6"/>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7" name="TextBox 7"/>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rot="191834">
              <a:off x="485416" y="742603"/>
              <a:ext cx="17328616" cy="9088764"/>
              <a:chOff x="0" y="0"/>
              <a:chExt cx="3077638" cy="1614204"/>
            </a:xfrm>
          </p:grpSpPr>
          <p:sp>
            <p:nvSpPr>
              <p:cNvPr id="9" name="Freeform 9"/>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0" name="TextBox 10"/>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rot="-66823">
              <a:off x="485416" y="742603"/>
              <a:ext cx="17328616" cy="9088764"/>
              <a:chOff x="0" y="0"/>
              <a:chExt cx="3077638" cy="1614204"/>
            </a:xfrm>
          </p:grpSpPr>
          <p:sp>
            <p:nvSpPr>
              <p:cNvPr id="12" name="Freeform 12"/>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3" name="TextBox 13"/>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485416" y="742603"/>
              <a:ext cx="17328616" cy="9088764"/>
              <a:chOff x="0" y="0"/>
              <a:chExt cx="3077638" cy="1614204"/>
            </a:xfrm>
          </p:grpSpPr>
          <p:sp>
            <p:nvSpPr>
              <p:cNvPr id="15" name="Freeform 15"/>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6" name="TextBox 16"/>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sp>
        <p:nvSpPr>
          <p:cNvPr id="17" name="TextBox 17"/>
          <p:cNvSpPr txBox="1"/>
          <p:nvPr/>
        </p:nvSpPr>
        <p:spPr>
          <a:xfrm>
            <a:off x="2587815" y="2116274"/>
            <a:ext cx="12985910" cy="1424942"/>
          </a:xfrm>
          <a:prstGeom prst="rect">
            <a:avLst/>
          </a:prstGeom>
        </p:spPr>
        <p:txBody>
          <a:bodyPr lIns="0" tIns="0" rIns="0" bIns="0" rtlCol="0" anchor="t">
            <a:spAutoFit/>
          </a:bodyPr>
          <a:lstStyle/>
          <a:p>
            <a:pPr algn="ctr">
              <a:lnSpc>
                <a:spcPts val="12599"/>
              </a:lnSpc>
            </a:pPr>
            <a:r>
              <a:rPr lang="en-US" sz="9000" dirty="0" err="1">
                <a:solidFill>
                  <a:srgbClr val="110E18"/>
                </a:solidFill>
                <a:latin typeface="Scripter"/>
              </a:rPr>
              <a:t>Huiswerk</a:t>
            </a:r>
            <a:r>
              <a:rPr lang="en-US" sz="9000" dirty="0">
                <a:solidFill>
                  <a:srgbClr val="110E18"/>
                </a:solidFill>
                <a:latin typeface="Scripter"/>
              </a:rPr>
              <a:t>:</a:t>
            </a:r>
          </a:p>
        </p:txBody>
      </p:sp>
      <p:sp>
        <p:nvSpPr>
          <p:cNvPr id="19" name="TextBox 19"/>
          <p:cNvSpPr txBox="1"/>
          <p:nvPr/>
        </p:nvSpPr>
        <p:spPr>
          <a:xfrm>
            <a:off x="2582899" y="3983748"/>
            <a:ext cx="12837495" cy="3303661"/>
          </a:xfrm>
          <a:prstGeom prst="rect">
            <a:avLst/>
          </a:prstGeom>
        </p:spPr>
        <p:txBody>
          <a:bodyPr lIns="0" tIns="0" rIns="0" bIns="0" rtlCol="0" anchor="t">
            <a:spAutoFit/>
          </a:bodyPr>
          <a:lstStyle/>
          <a:p>
            <a:pPr marL="1014726" lvl="1" indent="-507363">
              <a:lnSpc>
                <a:spcPts val="6579"/>
              </a:lnSpc>
              <a:buFont typeface="Arial"/>
              <a:buChar char="•"/>
            </a:pPr>
            <a:r>
              <a:rPr lang="nl-NL" sz="4000" dirty="0">
                <a:solidFill>
                  <a:srgbClr val="110E18"/>
                </a:solidFill>
                <a:latin typeface="Antic"/>
              </a:rPr>
              <a:t>Download de </a:t>
            </a:r>
            <a:r>
              <a:rPr lang="nl-NL" sz="4000" dirty="0" err="1">
                <a:solidFill>
                  <a:srgbClr val="110E18"/>
                </a:solidFill>
                <a:latin typeface="Antic"/>
              </a:rPr>
              <a:t>bing</a:t>
            </a:r>
            <a:r>
              <a:rPr lang="nl-NL" sz="4000" dirty="0">
                <a:solidFill>
                  <a:srgbClr val="110E18"/>
                </a:solidFill>
                <a:latin typeface="Antic"/>
              </a:rPr>
              <a:t> app van </a:t>
            </a:r>
            <a:r>
              <a:rPr lang="nl-NL" sz="4000" dirty="0" err="1">
                <a:solidFill>
                  <a:srgbClr val="110E18"/>
                </a:solidFill>
                <a:latin typeface="Antic"/>
              </a:rPr>
              <a:t>microsoft</a:t>
            </a:r>
            <a:endParaRPr lang="nl-NL" sz="4000" dirty="0">
              <a:solidFill>
                <a:srgbClr val="110E18"/>
              </a:solidFill>
              <a:latin typeface="Antic"/>
            </a:endParaRPr>
          </a:p>
          <a:p>
            <a:pPr marL="1014726" lvl="1" indent="-507363">
              <a:lnSpc>
                <a:spcPts val="6579"/>
              </a:lnSpc>
              <a:buFont typeface="Arial"/>
              <a:buChar char="•"/>
            </a:pPr>
            <a:r>
              <a:rPr lang="nl-NL" sz="4000" dirty="0">
                <a:solidFill>
                  <a:srgbClr val="110E18"/>
                </a:solidFill>
                <a:latin typeface="Antic"/>
              </a:rPr>
              <a:t>Log in met jouw eigen e-mailadres</a:t>
            </a:r>
          </a:p>
          <a:p>
            <a:pPr marL="1014726" lvl="1" indent="-507363">
              <a:lnSpc>
                <a:spcPts val="6579"/>
              </a:lnSpc>
              <a:buFont typeface="Arial"/>
              <a:buChar char="•"/>
            </a:pPr>
            <a:r>
              <a:rPr lang="nl-NL" sz="4000" dirty="0">
                <a:solidFill>
                  <a:srgbClr val="110E18"/>
                </a:solidFill>
                <a:latin typeface="Antic"/>
              </a:rPr>
              <a:t>Vraag eventueel toestemming van ouders/verzorgers</a:t>
            </a:r>
          </a:p>
          <a:p>
            <a:pPr marL="1014726" lvl="1" indent="-507363">
              <a:lnSpc>
                <a:spcPts val="6579"/>
              </a:lnSpc>
              <a:buFont typeface="Arial"/>
              <a:buChar char="•"/>
            </a:pPr>
            <a:r>
              <a:rPr lang="nl-NL" sz="4000" dirty="0">
                <a:solidFill>
                  <a:srgbClr val="110E18"/>
                </a:solidFill>
                <a:latin typeface="Antic"/>
              </a:rPr>
              <a:t>De links naar de </a:t>
            </a:r>
            <a:r>
              <a:rPr lang="nl-NL" sz="4000" dirty="0" err="1">
                <a:solidFill>
                  <a:srgbClr val="110E18"/>
                </a:solidFill>
                <a:latin typeface="Antic"/>
              </a:rPr>
              <a:t>play</a:t>
            </a:r>
            <a:r>
              <a:rPr lang="nl-NL" sz="4000" dirty="0">
                <a:solidFill>
                  <a:srgbClr val="110E18"/>
                </a:solidFill>
                <a:latin typeface="Antic"/>
              </a:rPr>
              <a:t> en </a:t>
            </a:r>
            <a:r>
              <a:rPr lang="nl-NL" sz="4000" dirty="0" err="1">
                <a:solidFill>
                  <a:srgbClr val="110E18"/>
                </a:solidFill>
                <a:latin typeface="Antic"/>
              </a:rPr>
              <a:t>apple</a:t>
            </a:r>
            <a:r>
              <a:rPr lang="nl-NL" sz="4000" dirty="0">
                <a:solidFill>
                  <a:srgbClr val="110E18"/>
                </a:solidFill>
                <a:latin typeface="Antic"/>
              </a:rPr>
              <a:t> store staan in magister! </a:t>
            </a:r>
            <a:endParaRPr lang="en-US" sz="4000" dirty="0">
              <a:solidFill>
                <a:srgbClr val="110E18"/>
              </a:solidFill>
              <a:latin typeface="Antic"/>
            </a:endParaRPr>
          </a:p>
        </p:txBody>
      </p:sp>
      <p:grpSp>
        <p:nvGrpSpPr>
          <p:cNvPr id="22" name="Group 22"/>
          <p:cNvGrpSpPr/>
          <p:nvPr/>
        </p:nvGrpSpPr>
        <p:grpSpPr>
          <a:xfrm rot="3146640">
            <a:off x="15750824" y="7754465"/>
            <a:ext cx="2382434" cy="2508718"/>
            <a:chOff x="0" y="0"/>
            <a:chExt cx="3176579" cy="3344957"/>
          </a:xfrm>
        </p:grpSpPr>
        <p:sp>
          <p:nvSpPr>
            <p:cNvPr id="23" name="Freeform 23"/>
            <p:cNvSpPr/>
            <p:nvPr/>
          </p:nvSpPr>
          <p:spPr>
            <a:xfrm rot="5871076">
              <a:off x="115178" y="56095"/>
              <a:ext cx="1314322" cy="1378057"/>
            </a:xfrm>
            <a:custGeom>
              <a:avLst/>
              <a:gdLst/>
              <a:ahLst/>
              <a:cxnLst/>
              <a:rect l="l" t="t" r="r" b="b"/>
              <a:pathLst>
                <a:path w="1314322" h="1378057">
                  <a:moveTo>
                    <a:pt x="0" y="0"/>
                  </a:moveTo>
                  <a:lnTo>
                    <a:pt x="1314322" y="0"/>
                  </a:lnTo>
                  <a:lnTo>
                    <a:pt x="1314322" y="1378057"/>
                  </a:lnTo>
                  <a:lnTo>
                    <a:pt x="0" y="137805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nl-NL"/>
            </a:p>
          </p:txBody>
        </p:sp>
        <p:sp>
          <p:nvSpPr>
            <p:cNvPr id="24" name="Freeform 24"/>
            <p:cNvSpPr/>
            <p:nvPr/>
          </p:nvSpPr>
          <p:spPr>
            <a:xfrm rot="-9991959">
              <a:off x="1719858" y="1226379"/>
              <a:ext cx="1314322" cy="1378057"/>
            </a:xfrm>
            <a:custGeom>
              <a:avLst/>
              <a:gdLst/>
              <a:ahLst/>
              <a:cxnLst/>
              <a:rect l="l" t="t" r="r" b="b"/>
              <a:pathLst>
                <a:path w="1314322" h="1378057">
                  <a:moveTo>
                    <a:pt x="0" y="0"/>
                  </a:moveTo>
                  <a:lnTo>
                    <a:pt x="1314322" y="0"/>
                  </a:lnTo>
                  <a:lnTo>
                    <a:pt x="1314322" y="1378057"/>
                  </a:lnTo>
                  <a:lnTo>
                    <a:pt x="0" y="1378057"/>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nl-NL"/>
            </a:p>
          </p:txBody>
        </p:sp>
        <p:sp>
          <p:nvSpPr>
            <p:cNvPr id="25" name="Freeform 25"/>
            <p:cNvSpPr/>
            <p:nvPr/>
          </p:nvSpPr>
          <p:spPr>
            <a:xfrm rot="2245436">
              <a:off x="473625" y="1709367"/>
              <a:ext cx="1314322" cy="1378057"/>
            </a:xfrm>
            <a:custGeom>
              <a:avLst/>
              <a:gdLst/>
              <a:ahLst/>
              <a:cxnLst/>
              <a:rect l="l" t="t" r="r" b="b"/>
              <a:pathLst>
                <a:path w="1314322" h="1378057">
                  <a:moveTo>
                    <a:pt x="0" y="0"/>
                  </a:moveTo>
                  <a:lnTo>
                    <a:pt x="1314322" y="0"/>
                  </a:lnTo>
                  <a:lnTo>
                    <a:pt x="1314322" y="1378058"/>
                  </a:lnTo>
                  <a:lnTo>
                    <a:pt x="0" y="1378058"/>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nl-NL"/>
            </a:p>
          </p:txBody>
        </p:sp>
      </p:grpSp>
    </p:spTree>
    <p:extLst>
      <p:ext uri="{BB962C8B-B14F-4D97-AF65-F5344CB8AC3E}">
        <p14:creationId xmlns:p14="http://schemas.microsoft.com/office/powerpoint/2010/main" val="181798101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nl-NL"/>
          </a:p>
        </p:txBody>
      </p:sp>
      <p:sp>
        <p:nvSpPr>
          <p:cNvPr id="3" name="Freeform 3"/>
          <p:cNvSpPr/>
          <p:nvPr/>
        </p:nvSpPr>
        <p:spPr>
          <a:xfrm rot="-2104014">
            <a:off x="1119125" y="1172488"/>
            <a:ext cx="4862142" cy="4296366"/>
          </a:xfrm>
          <a:custGeom>
            <a:avLst/>
            <a:gdLst/>
            <a:ahLst/>
            <a:cxnLst/>
            <a:rect l="l" t="t" r="r" b="b"/>
            <a:pathLst>
              <a:path w="4862142" h="4296366">
                <a:moveTo>
                  <a:pt x="0" y="0"/>
                </a:moveTo>
                <a:lnTo>
                  <a:pt x="4862142" y="0"/>
                </a:lnTo>
                <a:lnTo>
                  <a:pt x="4862142" y="4296365"/>
                </a:lnTo>
                <a:lnTo>
                  <a:pt x="0" y="429636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grpSp>
        <p:nvGrpSpPr>
          <p:cNvPr id="4" name="Group 4"/>
          <p:cNvGrpSpPr/>
          <p:nvPr/>
        </p:nvGrpSpPr>
        <p:grpSpPr>
          <a:xfrm>
            <a:off x="2373749" y="1278176"/>
            <a:ext cx="13540501" cy="7730649"/>
            <a:chOff x="0" y="0"/>
            <a:chExt cx="18054002" cy="10307532"/>
          </a:xfrm>
        </p:grpSpPr>
        <p:grpSp>
          <p:nvGrpSpPr>
            <p:cNvPr id="5" name="Group 5"/>
            <p:cNvGrpSpPr/>
            <p:nvPr/>
          </p:nvGrpSpPr>
          <p:grpSpPr>
            <a:xfrm rot="-208414">
              <a:off x="259418" y="516605"/>
              <a:ext cx="17328616" cy="9088764"/>
              <a:chOff x="0" y="0"/>
              <a:chExt cx="3077638" cy="1614204"/>
            </a:xfrm>
          </p:grpSpPr>
          <p:sp>
            <p:nvSpPr>
              <p:cNvPr id="6" name="Freeform 6"/>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7" name="TextBox 7"/>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rot="191834">
              <a:off x="485416" y="742603"/>
              <a:ext cx="17328616" cy="9088764"/>
              <a:chOff x="0" y="0"/>
              <a:chExt cx="3077638" cy="1614204"/>
            </a:xfrm>
          </p:grpSpPr>
          <p:sp>
            <p:nvSpPr>
              <p:cNvPr id="9" name="Freeform 9"/>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0" name="TextBox 10"/>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rot="-66823">
              <a:off x="485416" y="742603"/>
              <a:ext cx="17328616" cy="9088764"/>
              <a:chOff x="0" y="0"/>
              <a:chExt cx="3077638" cy="1614204"/>
            </a:xfrm>
          </p:grpSpPr>
          <p:sp>
            <p:nvSpPr>
              <p:cNvPr id="12" name="Freeform 12"/>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3" name="TextBox 13"/>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485416" y="742603"/>
              <a:ext cx="17328616" cy="9088764"/>
              <a:chOff x="0" y="0"/>
              <a:chExt cx="3077638" cy="1614204"/>
            </a:xfrm>
          </p:grpSpPr>
          <p:sp>
            <p:nvSpPr>
              <p:cNvPr id="15" name="Freeform 15"/>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6" name="TextBox 16"/>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grpSp>
        <p:nvGrpSpPr>
          <p:cNvPr id="18" name="Group 18"/>
          <p:cNvGrpSpPr/>
          <p:nvPr/>
        </p:nvGrpSpPr>
        <p:grpSpPr>
          <a:xfrm>
            <a:off x="15169228" y="-301732"/>
            <a:ext cx="3533862" cy="3381444"/>
            <a:chOff x="0" y="0"/>
            <a:chExt cx="4711816" cy="4508593"/>
          </a:xfrm>
        </p:grpSpPr>
        <p:sp>
          <p:nvSpPr>
            <p:cNvPr id="19" name="Freeform 19"/>
            <p:cNvSpPr/>
            <p:nvPr/>
          </p:nvSpPr>
          <p:spPr>
            <a:xfrm rot="5002884">
              <a:off x="148194" y="62100"/>
              <a:ext cx="1890659" cy="1982343"/>
            </a:xfrm>
            <a:custGeom>
              <a:avLst/>
              <a:gdLst/>
              <a:ahLst/>
              <a:cxnLst/>
              <a:rect l="l" t="t" r="r" b="b"/>
              <a:pathLst>
                <a:path w="1890659" h="1982343">
                  <a:moveTo>
                    <a:pt x="0" y="0"/>
                  </a:moveTo>
                  <a:lnTo>
                    <a:pt x="1890660" y="0"/>
                  </a:lnTo>
                  <a:lnTo>
                    <a:pt x="1890660" y="1982343"/>
                  </a:lnTo>
                  <a:lnTo>
                    <a:pt x="0" y="198234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a:p>
          </p:txBody>
        </p:sp>
        <p:sp>
          <p:nvSpPr>
            <p:cNvPr id="20" name="Freeform 20"/>
            <p:cNvSpPr/>
            <p:nvPr/>
          </p:nvSpPr>
          <p:spPr>
            <a:xfrm rot="10739848">
              <a:off x="2803959" y="1115372"/>
              <a:ext cx="1890659" cy="1982343"/>
            </a:xfrm>
            <a:custGeom>
              <a:avLst/>
              <a:gdLst/>
              <a:ahLst/>
              <a:cxnLst/>
              <a:rect l="l" t="t" r="r" b="b"/>
              <a:pathLst>
                <a:path w="1890659" h="1982343">
                  <a:moveTo>
                    <a:pt x="0" y="0"/>
                  </a:moveTo>
                  <a:lnTo>
                    <a:pt x="1890660" y="0"/>
                  </a:lnTo>
                  <a:lnTo>
                    <a:pt x="1890660" y="1982342"/>
                  </a:lnTo>
                  <a:lnTo>
                    <a:pt x="0" y="198234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nl-NL"/>
            </a:p>
          </p:txBody>
        </p:sp>
        <p:sp>
          <p:nvSpPr>
            <p:cNvPr id="21" name="Freeform 21"/>
            <p:cNvSpPr/>
            <p:nvPr/>
          </p:nvSpPr>
          <p:spPr>
            <a:xfrm rot="1377244">
              <a:off x="1241718" y="2236061"/>
              <a:ext cx="1890659" cy="1982343"/>
            </a:xfrm>
            <a:custGeom>
              <a:avLst/>
              <a:gdLst/>
              <a:ahLst/>
              <a:cxnLst/>
              <a:rect l="l" t="t" r="r" b="b"/>
              <a:pathLst>
                <a:path w="1890659" h="1982343">
                  <a:moveTo>
                    <a:pt x="0" y="0"/>
                  </a:moveTo>
                  <a:lnTo>
                    <a:pt x="1890659" y="0"/>
                  </a:lnTo>
                  <a:lnTo>
                    <a:pt x="1890659" y="1982343"/>
                  </a:lnTo>
                  <a:lnTo>
                    <a:pt x="0" y="198234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nl-NL"/>
            </a:p>
          </p:txBody>
        </p:sp>
      </p:grpSp>
      <p:sp>
        <p:nvSpPr>
          <p:cNvPr id="23" name="TextBox 23"/>
          <p:cNvSpPr txBox="1"/>
          <p:nvPr/>
        </p:nvSpPr>
        <p:spPr>
          <a:xfrm>
            <a:off x="3282513" y="3746710"/>
            <a:ext cx="11904711" cy="2533963"/>
          </a:xfrm>
          <a:prstGeom prst="rect">
            <a:avLst/>
          </a:prstGeom>
        </p:spPr>
        <p:txBody>
          <a:bodyPr lIns="0" tIns="0" rIns="0" bIns="0" rtlCol="0" anchor="t">
            <a:spAutoFit/>
          </a:bodyPr>
          <a:lstStyle/>
          <a:p>
            <a:pPr algn="ctr">
              <a:lnSpc>
                <a:spcPts val="10500"/>
              </a:lnSpc>
            </a:pPr>
            <a:r>
              <a:rPr lang="en-US" sz="7500" dirty="0">
                <a:solidFill>
                  <a:srgbClr val="000000"/>
                </a:solidFill>
                <a:latin typeface="Scripter"/>
              </a:rPr>
              <a:t>Les 10</a:t>
            </a:r>
          </a:p>
          <a:p>
            <a:pPr algn="ctr">
              <a:lnSpc>
                <a:spcPts val="10500"/>
              </a:lnSpc>
            </a:pPr>
            <a:r>
              <a:rPr lang="en-US" sz="7500" dirty="0">
                <a:solidFill>
                  <a:srgbClr val="000000"/>
                </a:solidFill>
                <a:latin typeface="Scripter"/>
              </a:rPr>
              <a:t>A.I.</a:t>
            </a:r>
          </a:p>
        </p:txBody>
      </p:sp>
    </p:spTree>
    <p:extLst>
      <p:ext uri="{BB962C8B-B14F-4D97-AF65-F5344CB8AC3E}">
        <p14:creationId xmlns:p14="http://schemas.microsoft.com/office/powerpoint/2010/main" val="301934438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nl-NL"/>
          </a:p>
        </p:txBody>
      </p:sp>
      <p:grpSp>
        <p:nvGrpSpPr>
          <p:cNvPr id="3" name="Group 3"/>
          <p:cNvGrpSpPr/>
          <p:nvPr/>
        </p:nvGrpSpPr>
        <p:grpSpPr>
          <a:xfrm>
            <a:off x="642546" y="814255"/>
            <a:ext cx="17002907" cy="1800486"/>
            <a:chOff x="0" y="0"/>
            <a:chExt cx="4478132" cy="474202"/>
          </a:xfrm>
        </p:grpSpPr>
        <p:sp>
          <p:nvSpPr>
            <p:cNvPr id="4" name="Freeform 4"/>
            <p:cNvSpPr/>
            <p:nvPr/>
          </p:nvSpPr>
          <p:spPr>
            <a:xfrm>
              <a:off x="0" y="0"/>
              <a:ext cx="4478132" cy="474202"/>
            </a:xfrm>
            <a:custGeom>
              <a:avLst/>
              <a:gdLst/>
              <a:ahLst/>
              <a:cxnLst/>
              <a:rect l="l" t="t" r="r" b="b"/>
              <a:pathLst>
                <a:path w="4478132" h="474202">
                  <a:moveTo>
                    <a:pt x="4478132" y="0"/>
                  </a:moveTo>
                  <a:lnTo>
                    <a:pt x="0" y="0"/>
                  </a:lnTo>
                  <a:lnTo>
                    <a:pt x="101600" y="237101"/>
                  </a:lnTo>
                  <a:lnTo>
                    <a:pt x="0" y="474202"/>
                  </a:lnTo>
                  <a:lnTo>
                    <a:pt x="4478132" y="474202"/>
                  </a:lnTo>
                  <a:lnTo>
                    <a:pt x="4376532" y="237101"/>
                  </a:lnTo>
                  <a:lnTo>
                    <a:pt x="4478132" y="0"/>
                  </a:lnTo>
                  <a:close/>
                </a:path>
              </a:pathLst>
            </a:custGeom>
            <a:solidFill>
              <a:srgbClr val="3D4984"/>
            </a:solidFill>
          </p:spPr>
          <p:txBody>
            <a:bodyPr/>
            <a:lstStyle/>
            <a:p>
              <a:endParaRPr lang="nl-NL"/>
            </a:p>
          </p:txBody>
        </p:sp>
        <p:sp>
          <p:nvSpPr>
            <p:cNvPr id="5" name="TextBox 5"/>
            <p:cNvSpPr txBox="1"/>
            <p:nvPr/>
          </p:nvSpPr>
          <p:spPr>
            <a:xfrm>
              <a:off x="88900" y="-38100"/>
              <a:ext cx="4300332" cy="512302"/>
            </a:xfrm>
            <a:prstGeom prst="rect">
              <a:avLst/>
            </a:prstGeom>
          </p:spPr>
          <p:txBody>
            <a:bodyPr lIns="50800" tIns="50800" rIns="50800" bIns="50800" rtlCol="0" anchor="ctr"/>
            <a:lstStyle/>
            <a:p>
              <a:pPr algn="ctr">
                <a:lnSpc>
                  <a:spcPts val="2748"/>
                </a:lnSpc>
              </a:pPr>
              <a:endParaRPr/>
            </a:p>
          </p:txBody>
        </p:sp>
      </p:grpSp>
      <p:sp>
        <p:nvSpPr>
          <p:cNvPr id="6" name="TextBox 6"/>
          <p:cNvSpPr txBox="1"/>
          <p:nvPr/>
        </p:nvSpPr>
        <p:spPr>
          <a:xfrm>
            <a:off x="1028699" y="850540"/>
            <a:ext cx="16230600" cy="1583254"/>
          </a:xfrm>
          <a:prstGeom prst="rect">
            <a:avLst/>
          </a:prstGeom>
        </p:spPr>
        <p:txBody>
          <a:bodyPr lIns="0" tIns="0" rIns="0" bIns="0" rtlCol="0" anchor="t">
            <a:spAutoFit/>
          </a:bodyPr>
          <a:lstStyle/>
          <a:p>
            <a:pPr algn="ctr">
              <a:lnSpc>
                <a:spcPts val="13999"/>
              </a:lnSpc>
            </a:pPr>
            <a:r>
              <a:rPr lang="en-US" sz="9999" dirty="0" err="1">
                <a:solidFill>
                  <a:srgbClr val="FFFFFF"/>
                </a:solidFill>
                <a:latin typeface="Scripter"/>
              </a:rPr>
              <a:t>Vandaag</a:t>
            </a:r>
            <a:endParaRPr lang="en-US" sz="9999" dirty="0">
              <a:solidFill>
                <a:srgbClr val="FFFFFF"/>
              </a:solidFill>
              <a:latin typeface="Scripter"/>
            </a:endParaRPr>
          </a:p>
        </p:txBody>
      </p:sp>
      <p:grpSp>
        <p:nvGrpSpPr>
          <p:cNvPr id="7" name="Group 7"/>
          <p:cNvGrpSpPr/>
          <p:nvPr/>
        </p:nvGrpSpPr>
        <p:grpSpPr>
          <a:xfrm>
            <a:off x="2189607" y="4539856"/>
            <a:ext cx="3867912" cy="4114800"/>
            <a:chOff x="0" y="0"/>
            <a:chExt cx="5157216" cy="5486400"/>
          </a:xfrm>
        </p:grpSpPr>
        <p:sp>
          <p:nvSpPr>
            <p:cNvPr id="8" name="Freeform 8"/>
            <p:cNvSpPr/>
            <p:nvPr/>
          </p:nvSpPr>
          <p:spPr>
            <a:xfrm>
              <a:off x="0" y="0"/>
              <a:ext cx="5157216" cy="5486400"/>
            </a:xfrm>
            <a:custGeom>
              <a:avLst/>
              <a:gdLst/>
              <a:ahLst/>
              <a:cxnLst/>
              <a:rect l="l" t="t" r="r" b="b"/>
              <a:pathLst>
                <a:path w="5157216" h="5486400">
                  <a:moveTo>
                    <a:pt x="0" y="0"/>
                  </a:moveTo>
                  <a:lnTo>
                    <a:pt x="5157216" y="0"/>
                  </a:lnTo>
                  <a:lnTo>
                    <a:pt x="5157216" y="5486400"/>
                  </a:lnTo>
                  <a:lnTo>
                    <a:pt x="0" y="54864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9" name="TextBox 9"/>
            <p:cNvSpPr txBox="1"/>
            <p:nvPr/>
          </p:nvSpPr>
          <p:spPr>
            <a:xfrm>
              <a:off x="403803" y="2109219"/>
              <a:ext cx="4166007" cy="1848627"/>
            </a:xfrm>
            <a:prstGeom prst="rect">
              <a:avLst/>
            </a:prstGeom>
          </p:spPr>
          <p:txBody>
            <a:bodyPr lIns="0" tIns="0" rIns="0" bIns="0" rtlCol="0" anchor="t">
              <a:spAutoFit/>
            </a:bodyPr>
            <a:lstStyle/>
            <a:p>
              <a:pPr algn="ctr">
                <a:lnSpc>
                  <a:spcPts val="5600"/>
                </a:lnSpc>
              </a:pPr>
              <a:r>
                <a:rPr lang="en-US" sz="4000" dirty="0">
                  <a:solidFill>
                    <a:srgbClr val="000000"/>
                  </a:solidFill>
                  <a:latin typeface="Antic Bold"/>
                </a:rPr>
                <a:t>Wat </a:t>
              </a:r>
              <a:r>
                <a:rPr lang="en-US" sz="4000" dirty="0" err="1">
                  <a:solidFill>
                    <a:srgbClr val="000000"/>
                  </a:solidFill>
                  <a:latin typeface="Antic Bold"/>
                </a:rPr>
                <a:t>weet</a:t>
              </a:r>
              <a:r>
                <a:rPr lang="en-US" sz="4000" dirty="0">
                  <a:solidFill>
                    <a:srgbClr val="000000"/>
                  </a:solidFill>
                  <a:latin typeface="Antic Bold"/>
                </a:rPr>
                <a:t> je al?</a:t>
              </a:r>
            </a:p>
          </p:txBody>
        </p:sp>
      </p:grpSp>
      <p:grpSp>
        <p:nvGrpSpPr>
          <p:cNvPr id="10" name="Group 10"/>
          <p:cNvGrpSpPr/>
          <p:nvPr/>
        </p:nvGrpSpPr>
        <p:grpSpPr>
          <a:xfrm>
            <a:off x="12230481" y="4539856"/>
            <a:ext cx="3867912" cy="4114800"/>
            <a:chOff x="0" y="0"/>
            <a:chExt cx="5157216" cy="5486400"/>
          </a:xfrm>
        </p:grpSpPr>
        <p:sp>
          <p:nvSpPr>
            <p:cNvPr id="11" name="Freeform 11"/>
            <p:cNvSpPr/>
            <p:nvPr/>
          </p:nvSpPr>
          <p:spPr>
            <a:xfrm>
              <a:off x="0" y="0"/>
              <a:ext cx="5157216" cy="5486400"/>
            </a:xfrm>
            <a:custGeom>
              <a:avLst/>
              <a:gdLst/>
              <a:ahLst/>
              <a:cxnLst/>
              <a:rect l="l" t="t" r="r" b="b"/>
              <a:pathLst>
                <a:path w="5157216" h="5486400">
                  <a:moveTo>
                    <a:pt x="0" y="0"/>
                  </a:moveTo>
                  <a:lnTo>
                    <a:pt x="5157216" y="0"/>
                  </a:lnTo>
                  <a:lnTo>
                    <a:pt x="5157216" y="5486400"/>
                  </a:lnTo>
                  <a:lnTo>
                    <a:pt x="0" y="54864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12" name="TextBox 12"/>
            <p:cNvSpPr txBox="1"/>
            <p:nvPr/>
          </p:nvSpPr>
          <p:spPr>
            <a:xfrm>
              <a:off x="520027" y="2109219"/>
              <a:ext cx="4151416" cy="1848627"/>
            </a:xfrm>
            <a:prstGeom prst="rect">
              <a:avLst/>
            </a:prstGeom>
          </p:spPr>
          <p:txBody>
            <a:bodyPr lIns="0" tIns="0" rIns="0" bIns="0" rtlCol="0" anchor="t">
              <a:spAutoFit/>
            </a:bodyPr>
            <a:lstStyle/>
            <a:p>
              <a:pPr algn="ctr">
                <a:lnSpc>
                  <a:spcPts val="5600"/>
                </a:lnSpc>
              </a:pPr>
              <a:r>
                <a:rPr lang="en-US" sz="4000" dirty="0">
                  <a:solidFill>
                    <a:srgbClr val="000000"/>
                  </a:solidFill>
                  <a:latin typeface="Antic Bold"/>
                </a:rPr>
                <a:t>A.I. </a:t>
              </a:r>
              <a:r>
                <a:rPr lang="en-US" sz="4000" dirty="0" err="1">
                  <a:solidFill>
                    <a:srgbClr val="000000"/>
                  </a:solidFill>
                  <a:latin typeface="Antic Bold"/>
                </a:rPr>
                <a:t>ontdekken</a:t>
              </a:r>
              <a:r>
                <a:rPr lang="en-US" sz="4000" dirty="0">
                  <a:solidFill>
                    <a:srgbClr val="000000"/>
                  </a:solidFill>
                  <a:latin typeface="Antic Bold"/>
                </a:rPr>
                <a:t>!</a:t>
              </a:r>
            </a:p>
          </p:txBody>
        </p:sp>
      </p:grpSp>
      <p:grpSp>
        <p:nvGrpSpPr>
          <p:cNvPr id="13" name="Group 13"/>
          <p:cNvGrpSpPr/>
          <p:nvPr/>
        </p:nvGrpSpPr>
        <p:grpSpPr>
          <a:xfrm>
            <a:off x="7210044" y="3086100"/>
            <a:ext cx="3867912" cy="4114800"/>
            <a:chOff x="0" y="0"/>
            <a:chExt cx="5157216" cy="5486400"/>
          </a:xfrm>
        </p:grpSpPr>
        <p:sp>
          <p:nvSpPr>
            <p:cNvPr id="14" name="Freeform 14"/>
            <p:cNvSpPr/>
            <p:nvPr/>
          </p:nvSpPr>
          <p:spPr>
            <a:xfrm>
              <a:off x="0" y="0"/>
              <a:ext cx="5157216" cy="5486400"/>
            </a:xfrm>
            <a:custGeom>
              <a:avLst/>
              <a:gdLst/>
              <a:ahLst/>
              <a:cxnLst/>
              <a:rect l="l" t="t" r="r" b="b"/>
              <a:pathLst>
                <a:path w="5157216" h="5486400">
                  <a:moveTo>
                    <a:pt x="0" y="0"/>
                  </a:moveTo>
                  <a:lnTo>
                    <a:pt x="5157216" y="0"/>
                  </a:lnTo>
                  <a:lnTo>
                    <a:pt x="5157216" y="5486400"/>
                  </a:lnTo>
                  <a:lnTo>
                    <a:pt x="0" y="54864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15" name="TextBox 15"/>
            <p:cNvSpPr txBox="1"/>
            <p:nvPr/>
          </p:nvSpPr>
          <p:spPr>
            <a:xfrm>
              <a:off x="445504" y="2039720"/>
              <a:ext cx="4063867" cy="1848627"/>
            </a:xfrm>
            <a:prstGeom prst="rect">
              <a:avLst/>
            </a:prstGeom>
          </p:spPr>
          <p:txBody>
            <a:bodyPr lIns="0" tIns="0" rIns="0" bIns="0" rtlCol="0" anchor="t">
              <a:spAutoFit/>
            </a:bodyPr>
            <a:lstStyle/>
            <a:p>
              <a:pPr algn="ctr">
                <a:lnSpc>
                  <a:spcPts val="5600"/>
                </a:lnSpc>
              </a:pPr>
              <a:r>
                <a:rPr lang="en-US" sz="4000" dirty="0" err="1">
                  <a:solidFill>
                    <a:srgbClr val="000000"/>
                  </a:solidFill>
                  <a:latin typeface="Antic Bold"/>
                </a:rPr>
                <a:t>Kritisch</a:t>
              </a:r>
              <a:r>
                <a:rPr lang="en-US" sz="4000" dirty="0">
                  <a:solidFill>
                    <a:srgbClr val="000000"/>
                  </a:solidFill>
                  <a:latin typeface="Antic Bold"/>
                </a:rPr>
                <a:t> </a:t>
              </a:r>
              <a:r>
                <a:rPr lang="en-US" sz="4000" dirty="0" err="1">
                  <a:solidFill>
                    <a:srgbClr val="000000"/>
                  </a:solidFill>
                  <a:latin typeface="Antic Bold"/>
                </a:rPr>
                <a:t>denken</a:t>
              </a:r>
              <a:endParaRPr lang="en-US" sz="4000" dirty="0">
                <a:solidFill>
                  <a:srgbClr val="000000"/>
                </a:solidFill>
                <a:latin typeface="Antic Bold"/>
              </a:endParaRPr>
            </a:p>
          </p:txBody>
        </p:sp>
      </p:grpSp>
      <p:grpSp>
        <p:nvGrpSpPr>
          <p:cNvPr id="16" name="Group 16"/>
          <p:cNvGrpSpPr/>
          <p:nvPr/>
        </p:nvGrpSpPr>
        <p:grpSpPr>
          <a:xfrm>
            <a:off x="-360171" y="9258300"/>
            <a:ext cx="19459526" cy="1231556"/>
            <a:chOff x="0" y="0"/>
            <a:chExt cx="13180282" cy="834155"/>
          </a:xfrm>
        </p:grpSpPr>
        <p:sp>
          <p:nvSpPr>
            <p:cNvPr id="17" name="Freeform 17"/>
            <p:cNvSpPr/>
            <p:nvPr/>
          </p:nvSpPr>
          <p:spPr>
            <a:xfrm>
              <a:off x="0" y="0"/>
              <a:ext cx="13180282" cy="834155"/>
            </a:xfrm>
            <a:custGeom>
              <a:avLst/>
              <a:gdLst/>
              <a:ahLst/>
              <a:cxnLst/>
              <a:rect l="l" t="t" r="r" b="b"/>
              <a:pathLst>
                <a:path w="13180282" h="834155">
                  <a:moveTo>
                    <a:pt x="13180282" y="0"/>
                  </a:moveTo>
                  <a:lnTo>
                    <a:pt x="0" y="0"/>
                  </a:lnTo>
                  <a:lnTo>
                    <a:pt x="101600" y="417077"/>
                  </a:lnTo>
                  <a:lnTo>
                    <a:pt x="0" y="834155"/>
                  </a:lnTo>
                  <a:lnTo>
                    <a:pt x="13180282" y="834155"/>
                  </a:lnTo>
                  <a:lnTo>
                    <a:pt x="13078682" y="417077"/>
                  </a:lnTo>
                  <a:lnTo>
                    <a:pt x="13180282" y="0"/>
                  </a:lnTo>
                  <a:close/>
                </a:path>
              </a:pathLst>
            </a:custGeom>
            <a:solidFill>
              <a:srgbClr val="3D4984"/>
            </a:solidFill>
          </p:spPr>
          <p:txBody>
            <a:bodyPr/>
            <a:lstStyle/>
            <a:p>
              <a:endParaRPr lang="nl-NL"/>
            </a:p>
          </p:txBody>
        </p:sp>
        <p:sp>
          <p:nvSpPr>
            <p:cNvPr id="18" name="TextBox 18"/>
            <p:cNvSpPr txBox="1"/>
            <p:nvPr/>
          </p:nvSpPr>
          <p:spPr>
            <a:xfrm>
              <a:off x="88900" y="-38100"/>
              <a:ext cx="13002482" cy="872255"/>
            </a:xfrm>
            <a:prstGeom prst="rect">
              <a:avLst/>
            </a:prstGeom>
          </p:spPr>
          <p:txBody>
            <a:bodyPr lIns="50800" tIns="50800" rIns="50800" bIns="50800" rtlCol="0" anchor="ctr"/>
            <a:lstStyle/>
            <a:p>
              <a:pPr algn="ctr">
                <a:lnSpc>
                  <a:spcPts val="2748"/>
                </a:lnSpc>
              </a:pPr>
              <a:endParaRPr/>
            </a:p>
          </p:txBody>
        </p:sp>
      </p:grpSp>
    </p:spTree>
    <p:extLst>
      <p:ext uri="{BB962C8B-B14F-4D97-AF65-F5344CB8AC3E}">
        <p14:creationId xmlns:p14="http://schemas.microsoft.com/office/powerpoint/2010/main" val="41462643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txBody>
          <a:bodyPr/>
          <a:lstStyle/>
          <a:p>
            <a:endParaRPr lang="nl-NL"/>
          </a:p>
        </p:txBody>
      </p:sp>
      <p:sp>
        <p:nvSpPr>
          <p:cNvPr id="3" name="Freeform 3"/>
          <p:cNvSpPr/>
          <p:nvPr/>
        </p:nvSpPr>
        <p:spPr>
          <a:xfrm rot="-2104014">
            <a:off x="1119125" y="1172488"/>
            <a:ext cx="4862142" cy="4296366"/>
          </a:xfrm>
          <a:custGeom>
            <a:avLst/>
            <a:gdLst/>
            <a:ahLst/>
            <a:cxnLst/>
            <a:rect l="l" t="t" r="r" b="b"/>
            <a:pathLst>
              <a:path w="4862142" h="4296366">
                <a:moveTo>
                  <a:pt x="0" y="0"/>
                </a:moveTo>
                <a:lnTo>
                  <a:pt x="4862142" y="0"/>
                </a:lnTo>
                <a:lnTo>
                  <a:pt x="4862142" y="4296365"/>
                </a:lnTo>
                <a:lnTo>
                  <a:pt x="0" y="429636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nl-NL"/>
          </a:p>
        </p:txBody>
      </p:sp>
      <p:grpSp>
        <p:nvGrpSpPr>
          <p:cNvPr id="4" name="Group 4"/>
          <p:cNvGrpSpPr/>
          <p:nvPr/>
        </p:nvGrpSpPr>
        <p:grpSpPr>
          <a:xfrm>
            <a:off x="234289" y="165693"/>
            <a:ext cx="18053711" cy="9854607"/>
            <a:chOff x="0" y="0"/>
            <a:chExt cx="18054002" cy="10307532"/>
          </a:xfrm>
        </p:grpSpPr>
        <p:grpSp>
          <p:nvGrpSpPr>
            <p:cNvPr id="5" name="Group 5"/>
            <p:cNvGrpSpPr/>
            <p:nvPr/>
          </p:nvGrpSpPr>
          <p:grpSpPr>
            <a:xfrm rot="-208414">
              <a:off x="259418" y="516605"/>
              <a:ext cx="17328616" cy="9088764"/>
              <a:chOff x="0" y="0"/>
              <a:chExt cx="3077638" cy="1614204"/>
            </a:xfrm>
          </p:grpSpPr>
          <p:sp>
            <p:nvSpPr>
              <p:cNvPr id="6" name="Freeform 6"/>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7" name="TextBox 7"/>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rot="191834">
              <a:off x="485416" y="742603"/>
              <a:ext cx="17328616" cy="9088764"/>
              <a:chOff x="0" y="0"/>
              <a:chExt cx="3077638" cy="1614204"/>
            </a:xfrm>
          </p:grpSpPr>
          <p:sp>
            <p:nvSpPr>
              <p:cNvPr id="9" name="Freeform 9"/>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0" name="TextBox 10"/>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rot="-66823">
              <a:off x="485416" y="742603"/>
              <a:ext cx="17328616" cy="9088764"/>
              <a:chOff x="0" y="0"/>
              <a:chExt cx="3077638" cy="1614204"/>
            </a:xfrm>
          </p:grpSpPr>
          <p:sp>
            <p:nvSpPr>
              <p:cNvPr id="12" name="Freeform 12"/>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3" name="TextBox 13"/>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485416" y="742603"/>
              <a:ext cx="17328616" cy="9088764"/>
              <a:chOff x="0" y="0"/>
              <a:chExt cx="3077638" cy="1614204"/>
            </a:xfrm>
          </p:grpSpPr>
          <p:sp>
            <p:nvSpPr>
              <p:cNvPr id="15" name="Freeform 15"/>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6" name="TextBox 16"/>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grpSp>
        <p:nvGrpSpPr>
          <p:cNvPr id="18" name="Group 18"/>
          <p:cNvGrpSpPr/>
          <p:nvPr/>
        </p:nvGrpSpPr>
        <p:grpSpPr>
          <a:xfrm>
            <a:off x="15169228" y="-301732"/>
            <a:ext cx="3533862" cy="3381444"/>
            <a:chOff x="0" y="0"/>
            <a:chExt cx="4711816" cy="4508593"/>
          </a:xfrm>
        </p:grpSpPr>
        <p:sp>
          <p:nvSpPr>
            <p:cNvPr id="19" name="Freeform 19"/>
            <p:cNvSpPr/>
            <p:nvPr/>
          </p:nvSpPr>
          <p:spPr>
            <a:xfrm rot="5002884">
              <a:off x="148194" y="62100"/>
              <a:ext cx="1890659" cy="1982343"/>
            </a:xfrm>
            <a:custGeom>
              <a:avLst/>
              <a:gdLst/>
              <a:ahLst/>
              <a:cxnLst/>
              <a:rect l="l" t="t" r="r" b="b"/>
              <a:pathLst>
                <a:path w="1890659" h="1982343">
                  <a:moveTo>
                    <a:pt x="0" y="0"/>
                  </a:moveTo>
                  <a:lnTo>
                    <a:pt x="1890660" y="0"/>
                  </a:lnTo>
                  <a:lnTo>
                    <a:pt x="1890660" y="1982343"/>
                  </a:lnTo>
                  <a:lnTo>
                    <a:pt x="0" y="198234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nl-NL"/>
            </a:p>
          </p:txBody>
        </p:sp>
        <p:sp>
          <p:nvSpPr>
            <p:cNvPr id="20" name="Freeform 20"/>
            <p:cNvSpPr/>
            <p:nvPr/>
          </p:nvSpPr>
          <p:spPr>
            <a:xfrm rot="10739848">
              <a:off x="2803959" y="1115372"/>
              <a:ext cx="1890659" cy="1982343"/>
            </a:xfrm>
            <a:custGeom>
              <a:avLst/>
              <a:gdLst/>
              <a:ahLst/>
              <a:cxnLst/>
              <a:rect l="l" t="t" r="r" b="b"/>
              <a:pathLst>
                <a:path w="1890659" h="1982343">
                  <a:moveTo>
                    <a:pt x="0" y="0"/>
                  </a:moveTo>
                  <a:lnTo>
                    <a:pt x="1890660" y="0"/>
                  </a:lnTo>
                  <a:lnTo>
                    <a:pt x="1890660" y="1982342"/>
                  </a:lnTo>
                  <a:lnTo>
                    <a:pt x="0" y="198234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nl-NL"/>
            </a:p>
          </p:txBody>
        </p:sp>
        <p:sp>
          <p:nvSpPr>
            <p:cNvPr id="21" name="Freeform 21"/>
            <p:cNvSpPr/>
            <p:nvPr/>
          </p:nvSpPr>
          <p:spPr>
            <a:xfrm rot="1377244">
              <a:off x="1241718" y="2236061"/>
              <a:ext cx="1890659" cy="1982343"/>
            </a:xfrm>
            <a:custGeom>
              <a:avLst/>
              <a:gdLst/>
              <a:ahLst/>
              <a:cxnLst/>
              <a:rect l="l" t="t" r="r" b="b"/>
              <a:pathLst>
                <a:path w="1890659" h="1982343">
                  <a:moveTo>
                    <a:pt x="0" y="0"/>
                  </a:moveTo>
                  <a:lnTo>
                    <a:pt x="1890659" y="0"/>
                  </a:lnTo>
                  <a:lnTo>
                    <a:pt x="1890659" y="1982343"/>
                  </a:lnTo>
                  <a:lnTo>
                    <a:pt x="0" y="198234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nl-NL"/>
            </a:p>
          </p:txBody>
        </p:sp>
      </p:grpSp>
      <p:sp>
        <p:nvSpPr>
          <p:cNvPr id="22" name="Freeform 22"/>
          <p:cNvSpPr/>
          <p:nvPr/>
        </p:nvSpPr>
        <p:spPr>
          <a:xfrm rot="-5130068">
            <a:off x="-1522480" y="6898471"/>
            <a:ext cx="4504411" cy="4584642"/>
          </a:xfrm>
          <a:custGeom>
            <a:avLst/>
            <a:gdLst/>
            <a:ahLst/>
            <a:cxnLst/>
            <a:rect l="l" t="t" r="r" b="b"/>
            <a:pathLst>
              <a:path w="4504411" h="4584642">
                <a:moveTo>
                  <a:pt x="0" y="0"/>
                </a:moveTo>
                <a:lnTo>
                  <a:pt x="4504411" y="0"/>
                </a:lnTo>
                <a:lnTo>
                  <a:pt x="4504411" y="4584642"/>
                </a:lnTo>
                <a:lnTo>
                  <a:pt x="0" y="458464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nl-NL"/>
          </a:p>
        </p:txBody>
      </p:sp>
      <p:sp>
        <p:nvSpPr>
          <p:cNvPr id="23" name="TextBox 23"/>
          <p:cNvSpPr txBox="1"/>
          <p:nvPr/>
        </p:nvSpPr>
        <p:spPr>
          <a:xfrm>
            <a:off x="2895600" y="4410573"/>
            <a:ext cx="11904711" cy="1187441"/>
          </a:xfrm>
          <a:prstGeom prst="rect">
            <a:avLst/>
          </a:prstGeom>
        </p:spPr>
        <p:txBody>
          <a:bodyPr lIns="0" tIns="0" rIns="0" bIns="0" rtlCol="0" anchor="t">
            <a:spAutoFit/>
          </a:bodyPr>
          <a:lstStyle/>
          <a:p>
            <a:pPr algn="ctr">
              <a:lnSpc>
                <a:spcPts val="10500"/>
              </a:lnSpc>
            </a:pPr>
            <a:r>
              <a:rPr lang="en-US" sz="7500" dirty="0" err="1">
                <a:solidFill>
                  <a:srgbClr val="000000"/>
                </a:solidFill>
                <a:latin typeface="Scripter"/>
              </a:rPr>
              <a:t>Buitenkant</a:t>
            </a:r>
            <a:r>
              <a:rPr lang="en-US" sz="7500" dirty="0">
                <a:solidFill>
                  <a:srgbClr val="000000"/>
                </a:solidFill>
                <a:latin typeface="Scripter"/>
              </a:rPr>
              <a:t> </a:t>
            </a:r>
            <a:r>
              <a:rPr lang="en-US" sz="7500" dirty="0" err="1">
                <a:solidFill>
                  <a:srgbClr val="000000"/>
                </a:solidFill>
                <a:latin typeface="Scripter"/>
              </a:rPr>
              <a:t>levo</a:t>
            </a:r>
            <a:endParaRPr lang="en-US" sz="7500" dirty="0">
              <a:solidFill>
                <a:srgbClr val="000000"/>
              </a:solidFill>
              <a:latin typeface="Scripter"/>
            </a:endParaRPr>
          </a:p>
        </p:txBody>
      </p:sp>
    </p:spTree>
    <p:extLst>
      <p:ext uri="{BB962C8B-B14F-4D97-AF65-F5344CB8AC3E}">
        <p14:creationId xmlns:p14="http://schemas.microsoft.com/office/powerpoint/2010/main" val="170690095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nl-NL"/>
          </a:p>
        </p:txBody>
      </p:sp>
      <p:sp>
        <p:nvSpPr>
          <p:cNvPr id="3" name="Freeform 3"/>
          <p:cNvSpPr/>
          <p:nvPr/>
        </p:nvSpPr>
        <p:spPr>
          <a:xfrm rot="1085182" flipH="1">
            <a:off x="11999541" y="1090355"/>
            <a:ext cx="5118959" cy="4523299"/>
          </a:xfrm>
          <a:custGeom>
            <a:avLst/>
            <a:gdLst/>
            <a:ahLst/>
            <a:cxnLst/>
            <a:rect l="l" t="t" r="r" b="b"/>
            <a:pathLst>
              <a:path w="5118959" h="4523299">
                <a:moveTo>
                  <a:pt x="5118959" y="0"/>
                </a:moveTo>
                <a:lnTo>
                  <a:pt x="0" y="0"/>
                </a:lnTo>
                <a:lnTo>
                  <a:pt x="0" y="4523299"/>
                </a:lnTo>
                <a:lnTo>
                  <a:pt x="5118959" y="4523299"/>
                </a:lnTo>
                <a:lnTo>
                  <a:pt x="5118959"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grpSp>
        <p:nvGrpSpPr>
          <p:cNvPr id="4" name="Group 4"/>
          <p:cNvGrpSpPr/>
          <p:nvPr/>
        </p:nvGrpSpPr>
        <p:grpSpPr>
          <a:xfrm>
            <a:off x="2373749" y="1278176"/>
            <a:ext cx="13540501" cy="7730649"/>
            <a:chOff x="0" y="0"/>
            <a:chExt cx="18054002" cy="10307532"/>
          </a:xfrm>
        </p:grpSpPr>
        <p:grpSp>
          <p:nvGrpSpPr>
            <p:cNvPr id="5" name="Group 5"/>
            <p:cNvGrpSpPr/>
            <p:nvPr/>
          </p:nvGrpSpPr>
          <p:grpSpPr>
            <a:xfrm rot="-208414">
              <a:off x="259418" y="516605"/>
              <a:ext cx="17328616" cy="9088764"/>
              <a:chOff x="0" y="0"/>
              <a:chExt cx="3077638" cy="1614204"/>
            </a:xfrm>
          </p:grpSpPr>
          <p:sp>
            <p:nvSpPr>
              <p:cNvPr id="6" name="Freeform 6"/>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7" name="TextBox 7"/>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rot="191834">
              <a:off x="485416" y="742603"/>
              <a:ext cx="17328616" cy="9088764"/>
              <a:chOff x="0" y="0"/>
              <a:chExt cx="3077638" cy="1614204"/>
            </a:xfrm>
          </p:grpSpPr>
          <p:sp>
            <p:nvSpPr>
              <p:cNvPr id="9" name="Freeform 9"/>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0" name="TextBox 10"/>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rot="-66823">
              <a:off x="485416" y="742603"/>
              <a:ext cx="17328616" cy="9088764"/>
              <a:chOff x="0" y="0"/>
              <a:chExt cx="3077638" cy="1614204"/>
            </a:xfrm>
          </p:grpSpPr>
          <p:sp>
            <p:nvSpPr>
              <p:cNvPr id="12" name="Freeform 12"/>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3" name="TextBox 13"/>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485416" y="742603"/>
              <a:ext cx="17328616" cy="9088764"/>
              <a:chOff x="0" y="0"/>
              <a:chExt cx="3077638" cy="1614204"/>
            </a:xfrm>
          </p:grpSpPr>
          <p:sp>
            <p:nvSpPr>
              <p:cNvPr id="15" name="Freeform 15"/>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6" name="TextBox 16"/>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sp>
        <p:nvSpPr>
          <p:cNvPr id="17" name="TextBox 17"/>
          <p:cNvSpPr txBox="1"/>
          <p:nvPr/>
        </p:nvSpPr>
        <p:spPr>
          <a:xfrm>
            <a:off x="2576169" y="2155149"/>
            <a:ext cx="12985910" cy="1424942"/>
          </a:xfrm>
          <a:prstGeom prst="rect">
            <a:avLst/>
          </a:prstGeom>
        </p:spPr>
        <p:txBody>
          <a:bodyPr lIns="0" tIns="0" rIns="0" bIns="0" rtlCol="0" anchor="t">
            <a:spAutoFit/>
          </a:bodyPr>
          <a:lstStyle/>
          <a:p>
            <a:pPr algn="ctr">
              <a:lnSpc>
                <a:spcPts val="12599"/>
              </a:lnSpc>
            </a:pPr>
            <a:r>
              <a:rPr lang="en-US" sz="9000" dirty="0" err="1">
                <a:solidFill>
                  <a:srgbClr val="110E18"/>
                </a:solidFill>
                <a:latin typeface="Scripter"/>
              </a:rPr>
              <a:t>Doelen</a:t>
            </a:r>
            <a:r>
              <a:rPr lang="en-US" sz="9000" dirty="0">
                <a:solidFill>
                  <a:srgbClr val="110E18"/>
                </a:solidFill>
                <a:latin typeface="Scripter"/>
              </a:rPr>
              <a:t>:</a:t>
            </a:r>
          </a:p>
        </p:txBody>
      </p:sp>
      <p:sp>
        <p:nvSpPr>
          <p:cNvPr id="19" name="TextBox 19"/>
          <p:cNvSpPr txBox="1"/>
          <p:nvPr/>
        </p:nvSpPr>
        <p:spPr>
          <a:xfrm>
            <a:off x="2802590" y="3811451"/>
            <a:ext cx="13051024" cy="2431307"/>
          </a:xfrm>
          <a:prstGeom prst="rect">
            <a:avLst/>
          </a:prstGeom>
        </p:spPr>
        <p:txBody>
          <a:bodyPr wrap="square" lIns="0" tIns="0" rIns="0" bIns="0" rtlCol="0" anchor="t">
            <a:spAutoFit/>
          </a:bodyPr>
          <a:lstStyle/>
          <a:p>
            <a:pPr marL="1014726" lvl="1" indent="-507363">
              <a:lnSpc>
                <a:spcPts val="6579"/>
              </a:lnSpc>
              <a:buFont typeface="Arial"/>
              <a:buChar char="•"/>
            </a:pPr>
            <a:r>
              <a:rPr lang="nl-NL" sz="3200" dirty="0">
                <a:solidFill>
                  <a:srgbClr val="110E18"/>
                </a:solidFill>
                <a:latin typeface="Antic"/>
              </a:rPr>
              <a:t>De leerling weet wat A.I. is. </a:t>
            </a:r>
          </a:p>
          <a:p>
            <a:pPr marL="1014726" lvl="1" indent="-507363">
              <a:lnSpc>
                <a:spcPts val="6579"/>
              </a:lnSpc>
              <a:buFont typeface="Arial"/>
              <a:buChar char="•"/>
            </a:pPr>
            <a:r>
              <a:rPr lang="nl-NL" sz="3200" dirty="0">
                <a:solidFill>
                  <a:srgbClr val="110E18"/>
                </a:solidFill>
                <a:latin typeface="Antic"/>
              </a:rPr>
              <a:t>De leerling kan uitleggen waarom A.I. geen betrouwbare bron is.</a:t>
            </a:r>
          </a:p>
          <a:p>
            <a:pPr marL="1014726" lvl="1" indent="-507363">
              <a:lnSpc>
                <a:spcPts val="6579"/>
              </a:lnSpc>
              <a:buFont typeface="Arial"/>
              <a:buChar char="•"/>
            </a:pPr>
            <a:r>
              <a:rPr lang="nl-NL" sz="3200" dirty="0">
                <a:solidFill>
                  <a:srgbClr val="110E18"/>
                </a:solidFill>
                <a:latin typeface="Antic"/>
              </a:rPr>
              <a:t>De leerling maakt kennis met een aantal functies van A.I. </a:t>
            </a:r>
            <a:endParaRPr lang="en-US" sz="3200" dirty="0">
              <a:solidFill>
                <a:srgbClr val="110E18"/>
              </a:solidFill>
              <a:latin typeface="Antic"/>
            </a:endParaRPr>
          </a:p>
        </p:txBody>
      </p:sp>
      <p:grpSp>
        <p:nvGrpSpPr>
          <p:cNvPr id="22" name="Group 22"/>
          <p:cNvGrpSpPr/>
          <p:nvPr/>
        </p:nvGrpSpPr>
        <p:grpSpPr>
          <a:xfrm rot="3146640">
            <a:off x="15750824" y="7754465"/>
            <a:ext cx="2382434" cy="2508718"/>
            <a:chOff x="0" y="0"/>
            <a:chExt cx="3176579" cy="3344957"/>
          </a:xfrm>
        </p:grpSpPr>
        <p:sp>
          <p:nvSpPr>
            <p:cNvPr id="23" name="Freeform 23"/>
            <p:cNvSpPr/>
            <p:nvPr/>
          </p:nvSpPr>
          <p:spPr>
            <a:xfrm rot="5871076">
              <a:off x="115178" y="56095"/>
              <a:ext cx="1314322" cy="1378057"/>
            </a:xfrm>
            <a:custGeom>
              <a:avLst/>
              <a:gdLst/>
              <a:ahLst/>
              <a:cxnLst/>
              <a:rect l="l" t="t" r="r" b="b"/>
              <a:pathLst>
                <a:path w="1314322" h="1378057">
                  <a:moveTo>
                    <a:pt x="0" y="0"/>
                  </a:moveTo>
                  <a:lnTo>
                    <a:pt x="1314322" y="0"/>
                  </a:lnTo>
                  <a:lnTo>
                    <a:pt x="1314322" y="1378057"/>
                  </a:lnTo>
                  <a:lnTo>
                    <a:pt x="0" y="137805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a:p>
          </p:txBody>
        </p:sp>
        <p:sp>
          <p:nvSpPr>
            <p:cNvPr id="24" name="Freeform 24"/>
            <p:cNvSpPr/>
            <p:nvPr/>
          </p:nvSpPr>
          <p:spPr>
            <a:xfrm rot="-9991959">
              <a:off x="1719858" y="1226379"/>
              <a:ext cx="1314322" cy="1378057"/>
            </a:xfrm>
            <a:custGeom>
              <a:avLst/>
              <a:gdLst/>
              <a:ahLst/>
              <a:cxnLst/>
              <a:rect l="l" t="t" r="r" b="b"/>
              <a:pathLst>
                <a:path w="1314322" h="1378057">
                  <a:moveTo>
                    <a:pt x="0" y="0"/>
                  </a:moveTo>
                  <a:lnTo>
                    <a:pt x="1314322" y="0"/>
                  </a:lnTo>
                  <a:lnTo>
                    <a:pt x="1314322" y="1378057"/>
                  </a:lnTo>
                  <a:lnTo>
                    <a:pt x="0" y="1378057"/>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nl-NL"/>
            </a:p>
          </p:txBody>
        </p:sp>
        <p:sp>
          <p:nvSpPr>
            <p:cNvPr id="25" name="Freeform 25"/>
            <p:cNvSpPr/>
            <p:nvPr/>
          </p:nvSpPr>
          <p:spPr>
            <a:xfrm rot="2245436">
              <a:off x="473625" y="1709367"/>
              <a:ext cx="1314322" cy="1378057"/>
            </a:xfrm>
            <a:custGeom>
              <a:avLst/>
              <a:gdLst/>
              <a:ahLst/>
              <a:cxnLst/>
              <a:rect l="l" t="t" r="r" b="b"/>
              <a:pathLst>
                <a:path w="1314322" h="1378057">
                  <a:moveTo>
                    <a:pt x="0" y="0"/>
                  </a:moveTo>
                  <a:lnTo>
                    <a:pt x="1314322" y="0"/>
                  </a:lnTo>
                  <a:lnTo>
                    <a:pt x="1314322" y="1378058"/>
                  </a:lnTo>
                  <a:lnTo>
                    <a:pt x="0" y="1378058"/>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nl-NL"/>
            </a:p>
          </p:txBody>
        </p:sp>
      </p:grpSp>
    </p:spTree>
    <p:extLst>
      <p:ext uri="{BB962C8B-B14F-4D97-AF65-F5344CB8AC3E}">
        <p14:creationId xmlns:p14="http://schemas.microsoft.com/office/powerpoint/2010/main" val="406669093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nl-NL"/>
          </a:p>
        </p:txBody>
      </p:sp>
      <p:grpSp>
        <p:nvGrpSpPr>
          <p:cNvPr id="3" name="Group 3"/>
          <p:cNvGrpSpPr/>
          <p:nvPr/>
        </p:nvGrpSpPr>
        <p:grpSpPr>
          <a:xfrm>
            <a:off x="642546" y="682061"/>
            <a:ext cx="17002907" cy="1800486"/>
            <a:chOff x="0" y="0"/>
            <a:chExt cx="4478132" cy="474202"/>
          </a:xfrm>
        </p:grpSpPr>
        <p:sp>
          <p:nvSpPr>
            <p:cNvPr id="4" name="Freeform 4"/>
            <p:cNvSpPr/>
            <p:nvPr/>
          </p:nvSpPr>
          <p:spPr>
            <a:xfrm>
              <a:off x="0" y="0"/>
              <a:ext cx="4478132" cy="474202"/>
            </a:xfrm>
            <a:custGeom>
              <a:avLst/>
              <a:gdLst/>
              <a:ahLst/>
              <a:cxnLst/>
              <a:rect l="l" t="t" r="r" b="b"/>
              <a:pathLst>
                <a:path w="4478132" h="474202">
                  <a:moveTo>
                    <a:pt x="4478132" y="0"/>
                  </a:moveTo>
                  <a:lnTo>
                    <a:pt x="0" y="0"/>
                  </a:lnTo>
                  <a:lnTo>
                    <a:pt x="101600" y="237101"/>
                  </a:lnTo>
                  <a:lnTo>
                    <a:pt x="0" y="474202"/>
                  </a:lnTo>
                  <a:lnTo>
                    <a:pt x="4478132" y="474202"/>
                  </a:lnTo>
                  <a:lnTo>
                    <a:pt x="4376532" y="237101"/>
                  </a:lnTo>
                  <a:lnTo>
                    <a:pt x="4478132" y="0"/>
                  </a:lnTo>
                  <a:close/>
                </a:path>
              </a:pathLst>
            </a:custGeom>
            <a:solidFill>
              <a:srgbClr val="3D4984"/>
            </a:solidFill>
          </p:spPr>
          <p:txBody>
            <a:bodyPr/>
            <a:lstStyle/>
            <a:p>
              <a:endParaRPr lang="nl-NL"/>
            </a:p>
          </p:txBody>
        </p:sp>
        <p:sp>
          <p:nvSpPr>
            <p:cNvPr id="5" name="TextBox 5"/>
            <p:cNvSpPr txBox="1"/>
            <p:nvPr/>
          </p:nvSpPr>
          <p:spPr>
            <a:xfrm>
              <a:off x="88900" y="-38100"/>
              <a:ext cx="4300332" cy="512302"/>
            </a:xfrm>
            <a:prstGeom prst="rect">
              <a:avLst/>
            </a:prstGeom>
          </p:spPr>
          <p:txBody>
            <a:bodyPr lIns="50800" tIns="50800" rIns="50800" bIns="50800" rtlCol="0" anchor="ctr"/>
            <a:lstStyle/>
            <a:p>
              <a:pPr algn="ctr">
                <a:lnSpc>
                  <a:spcPts val="2748"/>
                </a:lnSpc>
              </a:pPr>
              <a:endParaRPr/>
            </a:p>
          </p:txBody>
        </p:sp>
      </p:grpSp>
      <p:grpSp>
        <p:nvGrpSpPr>
          <p:cNvPr id="6" name="Group 6"/>
          <p:cNvGrpSpPr/>
          <p:nvPr/>
        </p:nvGrpSpPr>
        <p:grpSpPr>
          <a:xfrm>
            <a:off x="11520707" y="4847137"/>
            <a:ext cx="2947885" cy="4158997"/>
            <a:chOff x="0" y="0"/>
            <a:chExt cx="3930514" cy="5545329"/>
          </a:xfrm>
        </p:grpSpPr>
        <p:sp>
          <p:nvSpPr>
            <p:cNvPr id="7" name="Freeform 7"/>
            <p:cNvSpPr/>
            <p:nvPr/>
          </p:nvSpPr>
          <p:spPr>
            <a:xfrm>
              <a:off x="0" y="0"/>
              <a:ext cx="3521319" cy="5455564"/>
            </a:xfrm>
            <a:custGeom>
              <a:avLst/>
              <a:gdLst/>
              <a:ahLst/>
              <a:cxnLst/>
              <a:rect l="l" t="t" r="r" b="b"/>
              <a:pathLst>
                <a:path w="3521319" h="5455564">
                  <a:moveTo>
                    <a:pt x="0" y="0"/>
                  </a:moveTo>
                  <a:lnTo>
                    <a:pt x="3521319" y="0"/>
                  </a:lnTo>
                  <a:lnTo>
                    <a:pt x="3521319" y="5455564"/>
                  </a:lnTo>
                  <a:lnTo>
                    <a:pt x="0" y="545556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8" name="Freeform 8"/>
            <p:cNvSpPr/>
            <p:nvPr/>
          </p:nvSpPr>
          <p:spPr>
            <a:xfrm>
              <a:off x="409195" y="89765"/>
              <a:ext cx="3521319" cy="5455564"/>
            </a:xfrm>
            <a:custGeom>
              <a:avLst/>
              <a:gdLst/>
              <a:ahLst/>
              <a:cxnLst/>
              <a:rect l="l" t="t" r="r" b="b"/>
              <a:pathLst>
                <a:path w="3521319" h="5455564">
                  <a:moveTo>
                    <a:pt x="0" y="0"/>
                  </a:moveTo>
                  <a:lnTo>
                    <a:pt x="3521319" y="0"/>
                  </a:lnTo>
                  <a:lnTo>
                    <a:pt x="3521319" y="5455564"/>
                  </a:lnTo>
                  <a:lnTo>
                    <a:pt x="0" y="545556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a:p>
          </p:txBody>
        </p:sp>
      </p:grpSp>
      <p:sp>
        <p:nvSpPr>
          <p:cNvPr id="9" name="TextBox 9"/>
          <p:cNvSpPr txBox="1"/>
          <p:nvPr/>
        </p:nvSpPr>
        <p:spPr>
          <a:xfrm>
            <a:off x="1028700" y="733425"/>
            <a:ext cx="16230600" cy="1583254"/>
          </a:xfrm>
          <a:prstGeom prst="rect">
            <a:avLst/>
          </a:prstGeom>
        </p:spPr>
        <p:txBody>
          <a:bodyPr lIns="0" tIns="0" rIns="0" bIns="0" rtlCol="0" anchor="t">
            <a:spAutoFit/>
          </a:bodyPr>
          <a:lstStyle/>
          <a:p>
            <a:pPr algn="ctr">
              <a:lnSpc>
                <a:spcPts val="13999"/>
              </a:lnSpc>
            </a:pPr>
            <a:r>
              <a:rPr lang="en-US" sz="9999" dirty="0">
                <a:solidFill>
                  <a:srgbClr val="FFFFFF"/>
                </a:solidFill>
                <a:latin typeface="Scripter"/>
              </a:rPr>
              <a:t>Wat </a:t>
            </a:r>
            <a:r>
              <a:rPr lang="en-US" sz="9999" dirty="0" err="1">
                <a:solidFill>
                  <a:srgbClr val="FFFFFF"/>
                </a:solidFill>
                <a:latin typeface="Scripter"/>
              </a:rPr>
              <a:t>weet</a:t>
            </a:r>
            <a:r>
              <a:rPr lang="en-US" sz="9999" dirty="0">
                <a:solidFill>
                  <a:srgbClr val="FFFFFF"/>
                </a:solidFill>
                <a:latin typeface="Scripter"/>
              </a:rPr>
              <a:t> je al?</a:t>
            </a:r>
          </a:p>
        </p:txBody>
      </p:sp>
      <p:sp>
        <p:nvSpPr>
          <p:cNvPr id="10" name="Freeform 10"/>
          <p:cNvSpPr/>
          <p:nvPr/>
        </p:nvSpPr>
        <p:spPr>
          <a:xfrm rot="-5400000">
            <a:off x="3129634" y="2454517"/>
            <a:ext cx="5565686" cy="7974166"/>
          </a:xfrm>
          <a:custGeom>
            <a:avLst/>
            <a:gdLst/>
            <a:ahLst/>
            <a:cxnLst/>
            <a:rect l="l" t="t" r="r" b="b"/>
            <a:pathLst>
              <a:path w="5565686" h="7974166">
                <a:moveTo>
                  <a:pt x="0" y="0"/>
                </a:moveTo>
                <a:lnTo>
                  <a:pt x="5565686" y="0"/>
                </a:lnTo>
                <a:lnTo>
                  <a:pt x="5565686" y="7974167"/>
                </a:lnTo>
                <a:lnTo>
                  <a:pt x="0" y="7974167"/>
                </a:lnTo>
                <a:lnTo>
                  <a:pt x="0" y="0"/>
                </a:lnTo>
                <a:close/>
              </a:path>
            </a:pathLst>
          </a:custGeom>
          <a:blipFill>
            <a:blip r:embed="rId7">
              <a:extLst>
                <a:ext uri="{96DAC541-7B7A-43D3-8B79-37D633B846F1}">
                  <asvg:svgBlip xmlns:asvg="http://schemas.microsoft.com/office/drawing/2016/SVG/main" r:embed="rId8"/>
                </a:ext>
              </a:extLst>
            </a:blip>
            <a:stretch>
              <a:fillRect l="-519" r="-519"/>
            </a:stretch>
          </a:blipFill>
        </p:spPr>
        <p:txBody>
          <a:bodyPr/>
          <a:lstStyle/>
          <a:p>
            <a:endParaRPr lang="nl-NL"/>
          </a:p>
        </p:txBody>
      </p:sp>
      <p:sp>
        <p:nvSpPr>
          <p:cNvPr id="11" name="TextBox 11"/>
          <p:cNvSpPr txBox="1"/>
          <p:nvPr/>
        </p:nvSpPr>
        <p:spPr>
          <a:xfrm>
            <a:off x="2781427" y="5540920"/>
            <a:ext cx="6377644" cy="1687706"/>
          </a:xfrm>
          <a:prstGeom prst="rect">
            <a:avLst/>
          </a:prstGeom>
        </p:spPr>
        <p:txBody>
          <a:bodyPr lIns="0" tIns="0" rIns="0" bIns="0" rtlCol="0" anchor="t">
            <a:spAutoFit/>
          </a:bodyPr>
          <a:lstStyle/>
          <a:p>
            <a:pPr algn="ctr">
              <a:lnSpc>
                <a:spcPts val="7000"/>
              </a:lnSpc>
            </a:pPr>
            <a:r>
              <a:rPr lang="en-US" sz="5000" dirty="0">
                <a:solidFill>
                  <a:srgbClr val="000000"/>
                </a:solidFill>
                <a:latin typeface="Antic Bold"/>
              </a:rPr>
              <a:t>Wat is A.I.?</a:t>
            </a:r>
            <a:endParaRPr lang="en-US" sz="3600" dirty="0">
              <a:solidFill>
                <a:srgbClr val="000000"/>
              </a:solidFill>
              <a:latin typeface="Antic Bold"/>
            </a:endParaRPr>
          </a:p>
          <a:p>
            <a:pPr algn="ctr">
              <a:lnSpc>
                <a:spcPts val="7000"/>
              </a:lnSpc>
            </a:pPr>
            <a:r>
              <a:rPr lang="en-US" sz="3600" dirty="0">
                <a:solidFill>
                  <a:srgbClr val="000000"/>
                </a:solidFill>
                <a:latin typeface="Antic Bold"/>
              </a:rPr>
              <a:t>(</a:t>
            </a:r>
            <a:r>
              <a:rPr lang="en-US" sz="3600" dirty="0" err="1">
                <a:solidFill>
                  <a:srgbClr val="000000"/>
                </a:solidFill>
                <a:latin typeface="Antic Bold"/>
              </a:rPr>
              <a:t>Schrijf</a:t>
            </a:r>
            <a:r>
              <a:rPr lang="en-US" sz="3600" dirty="0">
                <a:solidFill>
                  <a:srgbClr val="000000"/>
                </a:solidFill>
                <a:latin typeface="Antic Bold"/>
              </a:rPr>
              <a:t> </a:t>
            </a:r>
            <a:r>
              <a:rPr lang="en-US" sz="3600" dirty="0" err="1">
                <a:solidFill>
                  <a:srgbClr val="000000"/>
                </a:solidFill>
                <a:latin typeface="Antic Bold"/>
              </a:rPr>
              <a:t>ook</a:t>
            </a:r>
            <a:r>
              <a:rPr lang="en-US" sz="3600" dirty="0">
                <a:solidFill>
                  <a:srgbClr val="000000"/>
                </a:solidFill>
                <a:latin typeface="Antic Bold"/>
              </a:rPr>
              <a:t> op)</a:t>
            </a:r>
          </a:p>
        </p:txBody>
      </p:sp>
      <p:grpSp>
        <p:nvGrpSpPr>
          <p:cNvPr id="12" name="Group 12"/>
          <p:cNvGrpSpPr/>
          <p:nvPr/>
        </p:nvGrpSpPr>
        <p:grpSpPr>
          <a:xfrm>
            <a:off x="14152312" y="2982583"/>
            <a:ext cx="2881511" cy="2425350"/>
            <a:chOff x="0" y="0"/>
            <a:chExt cx="3842015" cy="3233799"/>
          </a:xfrm>
        </p:grpSpPr>
        <p:sp>
          <p:nvSpPr>
            <p:cNvPr id="13" name="Freeform 13"/>
            <p:cNvSpPr/>
            <p:nvPr/>
          </p:nvSpPr>
          <p:spPr>
            <a:xfrm>
              <a:off x="0" y="0"/>
              <a:ext cx="3842015" cy="3233799"/>
            </a:xfrm>
            <a:custGeom>
              <a:avLst/>
              <a:gdLst/>
              <a:ahLst/>
              <a:cxnLst/>
              <a:rect l="l" t="t" r="r" b="b"/>
              <a:pathLst>
                <a:path w="3842015" h="3233799">
                  <a:moveTo>
                    <a:pt x="0" y="0"/>
                  </a:moveTo>
                  <a:lnTo>
                    <a:pt x="3842015" y="0"/>
                  </a:lnTo>
                  <a:lnTo>
                    <a:pt x="3842015" y="3233799"/>
                  </a:lnTo>
                  <a:lnTo>
                    <a:pt x="0" y="3233799"/>
                  </a:lnTo>
                  <a:lnTo>
                    <a:pt x="0" y="0"/>
                  </a:lnTo>
                  <a:close/>
                </a:path>
              </a:pathLst>
            </a:custGeom>
            <a:blipFill>
              <a:blip r:embed="rId9">
                <a:extLst>
                  <a:ext uri="{96DAC541-7B7A-43D3-8B79-37D633B846F1}">
                    <asvg:svgBlip xmlns:asvg="http://schemas.microsoft.com/office/drawing/2016/SVG/main" r:embed="rId10"/>
                  </a:ext>
                </a:extLst>
              </a:blip>
              <a:stretch>
                <a:fillRect t="-2052" b="-2052"/>
              </a:stretch>
            </a:blipFill>
          </p:spPr>
          <p:txBody>
            <a:bodyPr/>
            <a:lstStyle/>
            <a:p>
              <a:endParaRPr lang="nl-NL"/>
            </a:p>
          </p:txBody>
        </p:sp>
        <p:sp>
          <p:nvSpPr>
            <p:cNvPr id="14" name="TextBox 14"/>
            <p:cNvSpPr txBox="1"/>
            <p:nvPr/>
          </p:nvSpPr>
          <p:spPr>
            <a:xfrm>
              <a:off x="0" y="378001"/>
              <a:ext cx="3842015" cy="1769533"/>
            </a:xfrm>
            <a:prstGeom prst="rect">
              <a:avLst/>
            </a:prstGeom>
          </p:spPr>
          <p:txBody>
            <a:bodyPr lIns="0" tIns="0" rIns="0" bIns="0" rtlCol="0" anchor="t">
              <a:spAutoFit/>
            </a:bodyPr>
            <a:lstStyle/>
            <a:p>
              <a:pPr algn="ctr">
                <a:lnSpc>
                  <a:spcPts val="5000"/>
                </a:lnSpc>
              </a:pPr>
              <a:r>
                <a:rPr lang="en-US" sz="5000">
                  <a:solidFill>
                    <a:srgbClr val="000000"/>
                  </a:solidFill>
                  <a:latin typeface="Antic Bold"/>
                </a:rPr>
                <a:t>You are here</a:t>
              </a:r>
            </a:p>
          </p:txBody>
        </p:sp>
      </p:grpSp>
      <p:sp>
        <p:nvSpPr>
          <p:cNvPr id="15" name="Freeform 15"/>
          <p:cNvSpPr/>
          <p:nvPr/>
        </p:nvSpPr>
        <p:spPr>
          <a:xfrm rot="5790298" flipH="1">
            <a:off x="15316419" y="6887781"/>
            <a:ext cx="4658070" cy="4741038"/>
          </a:xfrm>
          <a:custGeom>
            <a:avLst/>
            <a:gdLst/>
            <a:ahLst/>
            <a:cxnLst/>
            <a:rect l="l" t="t" r="r" b="b"/>
            <a:pathLst>
              <a:path w="4658070" h="4741038">
                <a:moveTo>
                  <a:pt x="4658070" y="0"/>
                </a:moveTo>
                <a:lnTo>
                  <a:pt x="0" y="0"/>
                </a:lnTo>
                <a:lnTo>
                  <a:pt x="0" y="4741038"/>
                </a:lnTo>
                <a:lnTo>
                  <a:pt x="4658070" y="4741038"/>
                </a:lnTo>
                <a:lnTo>
                  <a:pt x="465807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nl-NL"/>
          </a:p>
        </p:txBody>
      </p:sp>
      <p:sp>
        <p:nvSpPr>
          <p:cNvPr id="16" name="Freeform 7">
            <a:extLst>
              <a:ext uri="{FF2B5EF4-FFF2-40B4-BE49-F238E27FC236}">
                <a16:creationId xmlns:a16="http://schemas.microsoft.com/office/drawing/2014/main" id="{2F665E8C-74EB-1A94-3D96-9F46C47E882F}"/>
              </a:ext>
            </a:extLst>
          </p:cNvPr>
          <p:cNvSpPr/>
          <p:nvPr/>
        </p:nvSpPr>
        <p:spPr>
          <a:xfrm>
            <a:off x="15678554" y="1030101"/>
            <a:ext cx="1102442" cy="1104406"/>
          </a:xfrm>
          <a:custGeom>
            <a:avLst/>
            <a:gdLst/>
            <a:ahLst/>
            <a:cxnLst/>
            <a:rect l="l" t="t" r="r" b="b"/>
            <a:pathLst>
              <a:path w="4618371" h="5070068">
                <a:moveTo>
                  <a:pt x="0" y="0"/>
                </a:moveTo>
                <a:lnTo>
                  <a:pt x="4618371" y="0"/>
                </a:lnTo>
                <a:lnTo>
                  <a:pt x="4618371" y="5070068"/>
                </a:lnTo>
                <a:lnTo>
                  <a:pt x="0" y="5070068"/>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nl-NL"/>
          </a:p>
        </p:txBody>
      </p:sp>
    </p:spTree>
    <p:extLst>
      <p:ext uri="{BB962C8B-B14F-4D97-AF65-F5344CB8AC3E}">
        <p14:creationId xmlns:p14="http://schemas.microsoft.com/office/powerpoint/2010/main" val="415357801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nl-NL"/>
          </a:p>
        </p:txBody>
      </p:sp>
      <p:grpSp>
        <p:nvGrpSpPr>
          <p:cNvPr id="3" name="Group 3"/>
          <p:cNvGrpSpPr/>
          <p:nvPr/>
        </p:nvGrpSpPr>
        <p:grpSpPr>
          <a:xfrm>
            <a:off x="642546" y="682061"/>
            <a:ext cx="17002907" cy="1800486"/>
            <a:chOff x="0" y="0"/>
            <a:chExt cx="4478132" cy="474202"/>
          </a:xfrm>
        </p:grpSpPr>
        <p:sp>
          <p:nvSpPr>
            <p:cNvPr id="4" name="Freeform 4"/>
            <p:cNvSpPr/>
            <p:nvPr/>
          </p:nvSpPr>
          <p:spPr>
            <a:xfrm>
              <a:off x="0" y="0"/>
              <a:ext cx="4478132" cy="474202"/>
            </a:xfrm>
            <a:custGeom>
              <a:avLst/>
              <a:gdLst/>
              <a:ahLst/>
              <a:cxnLst/>
              <a:rect l="l" t="t" r="r" b="b"/>
              <a:pathLst>
                <a:path w="4478132" h="474202">
                  <a:moveTo>
                    <a:pt x="4478132" y="0"/>
                  </a:moveTo>
                  <a:lnTo>
                    <a:pt x="0" y="0"/>
                  </a:lnTo>
                  <a:lnTo>
                    <a:pt x="101600" y="237101"/>
                  </a:lnTo>
                  <a:lnTo>
                    <a:pt x="0" y="474202"/>
                  </a:lnTo>
                  <a:lnTo>
                    <a:pt x="4478132" y="474202"/>
                  </a:lnTo>
                  <a:lnTo>
                    <a:pt x="4376532" y="237101"/>
                  </a:lnTo>
                  <a:lnTo>
                    <a:pt x="4478132" y="0"/>
                  </a:lnTo>
                  <a:close/>
                </a:path>
              </a:pathLst>
            </a:custGeom>
            <a:solidFill>
              <a:srgbClr val="3D4984"/>
            </a:solidFill>
          </p:spPr>
          <p:txBody>
            <a:bodyPr/>
            <a:lstStyle/>
            <a:p>
              <a:endParaRPr lang="nl-NL"/>
            </a:p>
          </p:txBody>
        </p:sp>
        <p:sp>
          <p:nvSpPr>
            <p:cNvPr id="5" name="TextBox 5"/>
            <p:cNvSpPr txBox="1"/>
            <p:nvPr/>
          </p:nvSpPr>
          <p:spPr>
            <a:xfrm>
              <a:off x="88900" y="-38100"/>
              <a:ext cx="4300332" cy="512302"/>
            </a:xfrm>
            <a:prstGeom prst="rect">
              <a:avLst/>
            </a:prstGeom>
          </p:spPr>
          <p:txBody>
            <a:bodyPr lIns="50800" tIns="50800" rIns="50800" bIns="50800" rtlCol="0" anchor="ctr"/>
            <a:lstStyle/>
            <a:p>
              <a:pPr algn="ctr">
                <a:lnSpc>
                  <a:spcPts val="2748"/>
                </a:lnSpc>
              </a:pPr>
              <a:endParaRPr/>
            </a:p>
          </p:txBody>
        </p:sp>
      </p:grpSp>
      <p:sp>
        <p:nvSpPr>
          <p:cNvPr id="6" name="Freeform 6"/>
          <p:cNvSpPr/>
          <p:nvPr/>
        </p:nvSpPr>
        <p:spPr>
          <a:xfrm rot="5736599" flipH="1">
            <a:off x="15624466" y="7201315"/>
            <a:ext cx="4041976" cy="4113970"/>
          </a:xfrm>
          <a:custGeom>
            <a:avLst/>
            <a:gdLst/>
            <a:ahLst/>
            <a:cxnLst/>
            <a:rect l="l" t="t" r="r" b="b"/>
            <a:pathLst>
              <a:path w="4041976" h="4113970">
                <a:moveTo>
                  <a:pt x="4041976" y="0"/>
                </a:moveTo>
                <a:lnTo>
                  <a:pt x="0" y="0"/>
                </a:lnTo>
                <a:lnTo>
                  <a:pt x="0" y="4113970"/>
                </a:lnTo>
                <a:lnTo>
                  <a:pt x="4041976" y="4113970"/>
                </a:lnTo>
                <a:lnTo>
                  <a:pt x="4041976"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7" name="Freeform 7"/>
          <p:cNvSpPr/>
          <p:nvPr/>
        </p:nvSpPr>
        <p:spPr>
          <a:xfrm>
            <a:off x="10794568" y="3086100"/>
            <a:ext cx="5788082" cy="4114800"/>
          </a:xfrm>
          <a:custGeom>
            <a:avLst/>
            <a:gdLst/>
            <a:ahLst/>
            <a:cxnLst/>
            <a:rect l="l" t="t" r="r" b="b"/>
            <a:pathLst>
              <a:path w="5788082" h="4114800">
                <a:moveTo>
                  <a:pt x="0" y="0"/>
                </a:moveTo>
                <a:lnTo>
                  <a:pt x="5788082" y="0"/>
                </a:lnTo>
                <a:lnTo>
                  <a:pt x="5788082"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a:p>
        </p:txBody>
      </p:sp>
      <p:sp>
        <p:nvSpPr>
          <p:cNvPr id="8" name="TextBox 8"/>
          <p:cNvSpPr txBox="1"/>
          <p:nvPr/>
        </p:nvSpPr>
        <p:spPr>
          <a:xfrm>
            <a:off x="1028700" y="733425"/>
            <a:ext cx="16230600" cy="1583254"/>
          </a:xfrm>
          <a:prstGeom prst="rect">
            <a:avLst/>
          </a:prstGeom>
        </p:spPr>
        <p:txBody>
          <a:bodyPr lIns="0" tIns="0" rIns="0" bIns="0" rtlCol="0" anchor="t">
            <a:spAutoFit/>
          </a:bodyPr>
          <a:lstStyle/>
          <a:p>
            <a:pPr algn="ctr">
              <a:lnSpc>
                <a:spcPts val="13999"/>
              </a:lnSpc>
            </a:pPr>
            <a:r>
              <a:rPr lang="en-US" sz="9999" dirty="0" err="1">
                <a:solidFill>
                  <a:srgbClr val="FFFFFF"/>
                </a:solidFill>
                <a:latin typeface="Scripter"/>
              </a:rPr>
              <a:t>Samen</a:t>
            </a:r>
            <a:r>
              <a:rPr lang="en-US" sz="9999" dirty="0">
                <a:solidFill>
                  <a:srgbClr val="FFFFFF"/>
                </a:solidFill>
                <a:latin typeface="Scripter"/>
              </a:rPr>
              <a:t> </a:t>
            </a:r>
            <a:r>
              <a:rPr lang="en-US" sz="9999" dirty="0" err="1">
                <a:solidFill>
                  <a:srgbClr val="FFFFFF"/>
                </a:solidFill>
                <a:latin typeface="Scripter"/>
              </a:rPr>
              <a:t>denken</a:t>
            </a:r>
            <a:endParaRPr lang="en-US" sz="9999" dirty="0">
              <a:solidFill>
                <a:srgbClr val="FFFFFF"/>
              </a:solidFill>
              <a:latin typeface="Scripter"/>
            </a:endParaRPr>
          </a:p>
        </p:txBody>
      </p:sp>
      <p:sp>
        <p:nvSpPr>
          <p:cNvPr id="9" name="Freeform 9"/>
          <p:cNvSpPr/>
          <p:nvPr/>
        </p:nvSpPr>
        <p:spPr>
          <a:xfrm rot="-5400000">
            <a:off x="3129634" y="2454517"/>
            <a:ext cx="5565686" cy="7974166"/>
          </a:xfrm>
          <a:custGeom>
            <a:avLst/>
            <a:gdLst/>
            <a:ahLst/>
            <a:cxnLst/>
            <a:rect l="l" t="t" r="r" b="b"/>
            <a:pathLst>
              <a:path w="5565686" h="7974166">
                <a:moveTo>
                  <a:pt x="0" y="0"/>
                </a:moveTo>
                <a:lnTo>
                  <a:pt x="5565686" y="0"/>
                </a:lnTo>
                <a:lnTo>
                  <a:pt x="5565686" y="7974167"/>
                </a:lnTo>
                <a:lnTo>
                  <a:pt x="0" y="7974167"/>
                </a:lnTo>
                <a:lnTo>
                  <a:pt x="0" y="0"/>
                </a:lnTo>
                <a:close/>
              </a:path>
            </a:pathLst>
          </a:custGeom>
          <a:blipFill>
            <a:blip r:embed="rId7">
              <a:extLst>
                <a:ext uri="{96DAC541-7B7A-43D3-8B79-37D633B846F1}">
                  <asvg:svgBlip xmlns:asvg="http://schemas.microsoft.com/office/drawing/2016/SVG/main" r:embed="rId8"/>
                </a:ext>
              </a:extLst>
            </a:blip>
            <a:stretch>
              <a:fillRect l="-519" r="-519"/>
            </a:stretch>
          </a:blipFill>
        </p:spPr>
        <p:txBody>
          <a:bodyPr/>
          <a:lstStyle/>
          <a:p>
            <a:endParaRPr lang="nl-NL"/>
          </a:p>
        </p:txBody>
      </p:sp>
      <p:sp>
        <p:nvSpPr>
          <p:cNvPr id="10" name="TextBox 10"/>
          <p:cNvSpPr txBox="1"/>
          <p:nvPr/>
        </p:nvSpPr>
        <p:spPr>
          <a:xfrm>
            <a:off x="2735255" y="5077235"/>
            <a:ext cx="6556180" cy="3528466"/>
          </a:xfrm>
          <a:prstGeom prst="rect">
            <a:avLst/>
          </a:prstGeom>
        </p:spPr>
        <p:txBody>
          <a:bodyPr lIns="0" tIns="0" rIns="0" bIns="0" rtlCol="0" anchor="t">
            <a:spAutoFit/>
          </a:bodyPr>
          <a:lstStyle/>
          <a:p>
            <a:pPr algn="ctr">
              <a:lnSpc>
                <a:spcPts val="7000"/>
              </a:lnSpc>
            </a:pPr>
            <a:r>
              <a:rPr lang="en-US" sz="5000" dirty="0">
                <a:solidFill>
                  <a:srgbClr val="000000"/>
                </a:solidFill>
                <a:latin typeface="Antic Bold"/>
              </a:rPr>
              <a:t>Wat </a:t>
            </a:r>
            <a:r>
              <a:rPr lang="en-US" sz="5000" dirty="0" err="1">
                <a:solidFill>
                  <a:srgbClr val="000000"/>
                </a:solidFill>
                <a:latin typeface="Antic Bold"/>
              </a:rPr>
              <a:t>kunnen</a:t>
            </a:r>
            <a:r>
              <a:rPr lang="en-US" sz="5000" dirty="0">
                <a:solidFill>
                  <a:srgbClr val="000000"/>
                </a:solidFill>
                <a:latin typeface="Antic Bold"/>
              </a:rPr>
              <a:t> we </a:t>
            </a:r>
          </a:p>
          <a:p>
            <a:pPr algn="ctr">
              <a:lnSpc>
                <a:spcPts val="7000"/>
              </a:lnSpc>
            </a:pPr>
            <a:r>
              <a:rPr lang="en-US" sz="5000" dirty="0">
                <a:solidFill>
                  <a:srgbClr val="000000"/>
                </a:solidFill>
                <a:latin typeface="Antic Bold"/>
              </a:rPr>
              <a:t>al met A.I.?</a:t>
            </a:r>
          </a:p>
          <a:p>
            <a:pPr algn="ctr">
              <a:lnSpc>
                <a:spcPts val="7000"/>
              </a:lnSpc>
            </a:pPr>
            <a:r>
              <a:rPr lang="en-US" sz="3200" dirty="0">
                <a:solidFill>
                  <a:srgbClr val="000000"/>
                </a:solidFill>
                <a:latin typeface="Antic Bold"/>
              </a:rPr>
              <a:t>(</a:t>
            </a:r>
            <a:r>
              <a:rPr lang="en-US" sz="3200" dirty="0" err="1">
                <a:solidFill>
                  <a:srgbClr val="000000"/>
                </a:solidFill>
                <a:latin typeface="Antic Bold"/>
              </a:rPr>
              <a:t>Schrijf</a:t>
            </a:r>
            <a:r>
              <a:rPr lang="en-US" sz="3200" dirty="0">
                <a:solidFill>
                  <a:srgbClr val="000000"/>
                </a:solidFill>
                <a:latin typeface="Antic Bold"/>
              </a:rPr>
              <a:t> </a:t>
            </a:r>
            <a:r>
              <a:rPr lang="en-US" sz="3200" dirty="0" err="1">
                <a:solidFill>
                  <a:srgbClr val="000000"/>
                </a:solidFill>
                <a:latin typeface="Antic Bold"/>
              </a:rPr>
              <a:t>dat</a:t>
            </a:r>
            <a:r>
              <a:rPr lang="en-US" sz="3200" dirty="0">
                <a:solidFill>
                  <a:srgbClr val="000000"/>
                </a:solidFill>
                <a:latin typeface="Antic Bold"/>
              </a:rPr>
              <a:t> </a:t>
            </a:r>
            <a:r>
              <a:rPr lang="en-US" sz="3200" dirty="0" err="1">
                <a:solidFill>
                  <a:srgbClr val="000000"/>
                </a:solidFill>
                <a:latin typeface="Antic Bold"/>
              </a:rPr>
              <a:t>ook</a:t>
            </a:r>
            <a:r>
              <a:rPr lang="en-US" sz="3200" dirty="0">
                <a:solidFill>
                  <a:srgbClr val="000000"/>
                </a:solidFill>
                <a:latin typeface="Antic Bold"/>
              </a:rPr>
              <a:t> op)</a:t>
            </a:r>
          </a:p>
          <a:p>
            <a:pPr algn="ctr">
              <a:lnSpc>
                <a:spcPts val="7000"/>
              </a:lnSpc>
            </a:pPr>
            <a:endParaRPr lang="en-US" sz="5000" dirty="0">
              <a:solidFill>
                <a:srgbClr val="000000"/>
              </a:solidFill>
              <a:latin typeface="Antic Bold"/>
            </a:endParaRPr>
          </a:p>
        </p:txBody>
      </p:sp>
      <p:sp>
        <p:nvSpPr>
          <p:cNvPr id="11" name="Freeform 7">
            <a:extLst>
              <a:ext uri="{FF2B5EF4-FFF2-40B4-BE49-F238E27FC236}">
                <a16:creationId xmlns:a16="http://schemas.microsoft.com/office/drawing/2014/main" id="{90552342-80BA-9937-3817-5AFE45FAED44}"/>
              </a:ext>
            </a:extLst>
          </p:cNvPr>
          <p:cNvSpPr/>
          <p:nvPr/>
        </p:nvSpPr>
        <p:spPr>
          <a:xfrm>
            <a:off x="10684425" y="6059764"/>
            <a:ext cx="1102442" cy="1104406"/>
          </a:xfrm>
          <a:custGeom>
            <a:avLst/>
            <a:gdLst/>
            <a:ahLst/>
            <a:cxnLst/>
            <a:rect l="l" t="t" r="r" b="b"/>
            <a:pathLst>
              <a:path w="4618371" h="5070068">
                <a:moveTo>
                  <a:pt x="0" y="0"/>
                </a:moveTo>
                <a:lnTo>
                  <a:pt x="4618371" y="0"/>
                </a:lnTo>
                <a:lnTo>
                  <a:pt x="4618371" y="5070068"/>
                </a:lnTo>
                <a:lnTo>
                  <a:pt x="0" y="5070068"/>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nl-NL"/>
          </a:p>
        </p:txBody>
      </p:sp>
      <p:sp>
        <p:nvSpPr>
          <p:cNvPr id="12" name="Freeform 7">
            <a:extLst>
              <a:ext uri="{FF2B5EF4-FFF2-40B4-BE49-F238E27FC236}">
                <a16:creationId xmlns:a16="http://schemas.microsoft.com/office/drawing/2014/main" id="{55015D6A-ED5D-10A0-6A3F-5AF226559EFB}"/>
              </a:ext>
            </a:extLst>
          </p:cNvPr>
          <p:cNvSpPr/>
          <p:nvPr/>
        </p:nvSpPr>
        <p:spPr>
          <a:xfrm>
            <a:off x="15792568" y="6880040"/>
            <a:ext cx="1102442" cy="1104406"/>
          </a:xfrm>
          <a:custGeom>
            <a:avLst/>
            <a:gdLst/>
            <a:ahLst/>
            <a:cxnLst/>
            <a:rect l="l" t="t" r="r" b="b"/>
            <a:pathLst>
              <a:path w="4618371" h="5070068">
                <a:moveTo>
                  <a:pt x="0" y="0"/>
                </a:moveTo>
                <a:lnTo>
                  <a:pt x="4618371" y="0"/>
                </a:lnTo>
                <a:lnTo>
                  <a:pt x="4618371" y="5070068"/>
                </a:lnTo>
                <a:lnTo>
                  <a:pt x="0" y="5070068"/>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nl-NL"/>
          </a:p>
        </p:txBody>
      </p:sp>
    </p:spTree>
    <p:extLst>
      <p:ext uri="{BB962C8B-B14F-4D97-AF65-F5344CB8AC3E}">
        <p14:creationId xmlns:p14="http://schemas.microsoft.com/office/powerpoint/2010/main" val="239539816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txBody>
          <a:bodyPr/>
          <a:lstStyle/>
          <a:p>
            <a:endParaRPr lang="nl-NL" dirty="0"/>
          </a:p>
        </p:txBody>
      </p:sp>
      <p:sp>
        <p:nvSpPr>
          <p:cNvPr id="6" name="Freeform 6"/>
          <p:cNvSpPr/>
          <p:nvPr/>
        </p:nvSpPr>
        <p:spPr>
          <a:xfrm rot="-5400000">
            <a:off x="3129634" y="2454517"/>
            <a:ext cx="5565686" cy="7974166"/>
          </a:xfrm>
          <a:custGeom>
            <a:avLst/>
            <a:gdLst/>
            <a:ahLst/>
            <a:cxnLst/>
            <a:rect l="l" t="t" r="r" b="b"/>
            <a:pathLst>
              <a:path w="5565686" h="7974166">
                <a:moveTo>
                  <a:pt x="0" y="0"/>
                </a:moveTo>
                <a:lnTo>
                  <a:pt x="5565686" y="0"/>
                </a:lnTo>
                <a:lnTo>
                  <a:pt x="5565686" y="7974167"/>
                </a:lnTo>
                <a:lnTo>
                  <a:pt x="0" y="7974167"/>
                </a:lnTo>
                <a:lnTo>
                  <a:pt x="0" y="0"/>
                </a:lnTo>
                <a:close/>
              </a:path>
            </a:pathLst>
          </a:custGeom>
          <a:blipFill>
            <a:blip r:embed="rId4">
              <a:extLst>
                <a:ext uri="{96DAC541-7B7A-43D3-8B79-37D633B846F1}">
                  <asvg:svgBlip xmlns:asvg="http://schemas.microsoft.com/office/drawing/2016/SVG/main" r:embed="rId5"/>
                </a:ext>
              </a:extLst>
            </a:blip>
            <a:stretch>
              <a:fillRect l="-519" r="-519"/>
            </a:stretch>
          </a:blipFill>
        </p:spPr>
        <p:txBody>
          <a:bodyPr/>
          <a:lstStyle/>
          <a:p>
            <a:endParaRPr lang="nl-NL" dirty="0"/>
          </a:p>
        </p:txBody>
      </p:sp>
      <p:sp>
        <p:nvSpPr>
          <p:cNvPr id="7" name="TextBox 7"/>
          <p:cNvSpPr txBox="1"/>
          <p:nvPr/>
        </p:nvSpPr>
        <p:spPr>
          <a:xfrm>
            <a:off x="3083983" y="5573569"/>
            <a:ext cx="5968145" cy="1576009"/>
          </a:xfrm>
          <a:prstGeom prst="rect">
            <a:avLst/>
          </a:prstGeom>
        </p:spPr>
        <p:txBody>
          <a:bodyPr lIns="0" tIns="0" rIns="0" bIns="0" rtlCol="0" anchor="t">
            <a:spAutoFit/>
          </a:bodyPr>
          <a:lstStyle/>
          <a:p>
            <a:pPr algn="ctr">
              <a:lnSpc>
                <a:spcPts val="6250"/>
              </a:lnSpc>
            </a:pPr>
            <a:r>
              <a:rPr lang="en-US" sz="5000" dirty="0">
                <a:solidFill>
                  <a:srgbClr val="000000"/>
                </a:solidFill>
                <a:latin typeface="Antic Bold"/>
              </a:rPr>
              <a:t>Stel de co-pilot </a:t>
            </a:r>
            <a:r>
              <a:rPr lang="en-US" sz="5000" dirty="0" err="1">
                <a:solidFill>
                  <a:srgbClr val="000000"/>
                </a:solidFill>
                <a:latin typeface="Antic Bold"/>
              </a:rPr>
              <a:t>een</a:t>
            </a:r>
            <a:r>
              <a:rPr lang="en-US" sz="5000" dirty="0">
                <a:solidFill>
                  <a:srgbClr val="000000"/>
                </a:solidFill>
                <a:latin typeface="Antic Bold"/>
              </a:rPr>
              <a:t> </a:t>
            </a:r>
            <a:r>
              <a:rPr lang="en-US" sz="5000" dirty="0" err="1">
                <a:solidFill>
                  <a:srgbClr val="000000"/>
                </a:solidFill>
                <a:latin typeface="Antic Bold"/>
              </a:rPr>
              <a:t>vraag</a:t>
            </a:r>
            <a:endParaRPr lang="en-US" sz="3600" dirty="0">
              <a:solidFill>
                <a:srgbClr val="000000"/>
              </a:solidFill>
              <a:latin typeface="Antic"/>
            </a:endParaRPr>
          </a:p>
        </p:txBody>
      </p:sp>
      <p:grpSp>
        <p:nvGrpSpPr>
          <p:cNvPr id="8" name="Group 8"/>
          <p:cNvGrpSpPr/>
          <p:nvPr/>
        </p:nvGrpSpPr>
        <p:grpSpPr>
          <a:xfrm>
            <a:off x="642546" y="813064"/>
            <a:ext cx="17035072" cy="1800486"/>
            <a:chOff x="0" y="0"/>
            <a:chExt cx="4486603" cy="474202"/>
          </a:xfrm>
        </p:grpSpPr>
        <p:sp>
          <p:nvSpPr>
            <p:cNvPr id="9" name="Freeform 9"/>
            <p:cNvSpPr/>
            <p:nvPr/>
          </p:nvSpPr>
          <p:spPr>
            <a:xfrm>
              <a:off x="0" y="0"/>
              <a:ext cx="4486603" cy="474202"/>
            </a:xfrm>
            <a:custGeom>
              <a:avLst/>
              <a:gdLst/>
              <a:ahLst/>
              <a:cxnLst/>
              <a:rect l="l" t="t" r="r" b="b"/>
              <a:pathLst>
                <a:path w="4486603" h="474202">
                  <a:moveTo>
                    <a:pt x="4486603" y="0"/>
                  </a:moveTo>
                  <a:lnTo>
                    <a:pt x="0" y="0"/>
                  </a:lnTo>
                  <a:lnTo>
                    <a:pt x="101600" y="237101"/>
                  </a:lnTo>
                  <a:lnTo>
                    <a:pt x="0" y="474202"/>
                  </a:lnTo>
                  <a:lnTo>
                    <a:pt x="4486603" y="474202"/>
                  </a:lnTo>
                  <a:lnTo>
                    <a:pt x="4385003" y="237101"/>
                  </a:lnTo>
                  <a:lnTo>
                    <a:pt x="4486603" y="0"/>
                  </a:lnTo>
                  <a:close/>
                </a:path>
              </a:pathLst>
            </a:custGeom>
            <a:solidFill>
              <a:srgbClr val="3D4984"/>
            </a:solidFill>
          </p:spPr>
          <p:txBody>
            <a:bodyPr/>
            <a:lstStyle/>
            <a:p>
              <a:endParaRPr lang="nl-NL"/>
            </a:p>
          </p:txBody>
        </p:sp>
        <p:sp>
          <p:nvSpPr>
            <p:cNvPr id="10" name="TextBox 10"/>
            <p:cNvSpPr txBox="1"/>
            <p:nvPr/>
          </p:nvSpPr>
          <p:spPr>
            <a:xfrm>
              <a:off x="88900" y="-38100"/>
              <a:ext cx="4308803" cy="512302"/>
            </a:xfrm>
            <a:prstGeom prst="rect">
              <a:avLst/>
            </a:prstGeom>
          </p:spPr>
          <p:txBody>
            <a:bodyPr lIns="50800" tIns="50800" rIns="50800" bIns="50800" rtlCol="0" anchor="ctr"/>
            <a:lstStyle/>
            <a:p>
              <a:pPr algn="ctr">
                <a:lnSpc>
                  <a:spcPts val="2748"/>
                </a:lnSpc>
              </a:pPr>
              <a:endParaRPr/>
            </a:p>
          </p:txBody>
        </p:sp>
      </p:grpSp>
      <p:sp>
        <p:nvSpPr>
          <p:cNvPr id="11" name="TextBox 11"/>
          <p:cNvSpPr txBox="1"/>
          <p:nvPr/>
        </p:nvSpPr>
        <p:spPr>
          <a:xfrm>
            <a:off x="1028700" y="894869"/>
            <a:ext cx="5829300" cy="1583254"/>
          </a:xfrm>
          <a:prstGeom prst="rect">
            <a:avLst/>
          </a:prstGeom>
        </p:spPr>
        <p:txBody>
          <a:bodyPr wrap="square" lIns="0" tIns="0" rIns="0" bIns="0" rtlCol="0" anchor="t">
            <a:spAutoFit/>
          </a:bodyPr>
          <a:lstStyle/>
          <a:p>
            <a:pPr algn="ctr">
              <a:lnSpc>
                <a:spcPts val="13999"/>
              </a:lnSpc>
            </a:pPr>
            <a:r>
              <a:rPr lang="en-US" sz="9999" dirty="0" err="1">
                <a:solidFill>
                  <a:srgbClr val="FFFFFF"/>
                </a:solidFill>
                <a:latin typeface="Scripter"/>
              </a:rPr>
              <a:t>Testen</a:t>
            </a:r>
            <a:r>
              <a:rPr lang="en-US" sz="9999" dirty="0">
                <a:solidFill>
                  <a:srgbClr val="FFFFFF"/>
                </a:solidFill>
                <a:latin typeface="Scripter"/>
              </a:rPr>
              <a:t>!</a:t>
            </a:r>
          </a:p>
        </p:txBody>
      </p:sp>
      <p:sp>
        <p:nvSpPr>
          <p:cNvPr id="15" name="Freeform 15"/>
          <p:cNvSpPr/>
          <p:nvPr/>
        </p:nvSpPr>
        <p:spPr>
          <a:xfrm rot="-10800000">
            <a:off x="12416567" y="4365278"/>
            <a:ext cx="3946039" cy="4016325"/>
          </a:xfrm>
          <a:custGeom>
            <a:avLst/>
            <a:gdLst/>
            <a:ahLst/>
            <a:cxnLst/>
            <a:rect l="l" t="t" r="r" b="b"/>
            <a:pathLst>
              <a:path w="3946039" h="4016325">
                <a:moveTo>
                  <a:pt x="0" y="0"/>
                </a:moveTo>
                <a:lnTo>
                  <a:pt x="3946039" y="0"/>
                </a:lnTo>
                <a:lnTo>
                  <a:pt x="3946039" y="4016324"/>
                </a:lnTo>
                <a:lnTo>
                  <a:pt x="0" y="40163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nl-NL"/>
          </a:p>
        </p:txBody>
      </p:sp>
      <p:pic>
        <p:nvPicPr>
          <p:cNvPr id="26626" name="Picture 2">
            <a:extLst>
              <a:ext uri="{FF2B5EF4-FFF2-40B4-BE49-F238E27FC236}">
                <a16:creationId xmlns:a16="http://schemas.microsoft.com/office/drawing/2014/main" id="{F832AF8A-951E-B9B6-5614-BA12893E9678}"/>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t="6499" b="3276"/>
          <a:stretch/>
        </p:blipFill>
        <p:spPr bwMode="auto">
          <a:xfrm>
            <a:off x="12277350" y="-24469"/>
            <a:ext cx="5594304" cy="10311469"/>
          </a:xfrm>
          <a:prstGeom prst="rect">
            <a:avLst/>
          </a:prstGeom>
          <a:noFill/>
          <a:extLst>
            <a:ext uri="{909E8E84-426E-40DD-AFC4-6F175D3DCCD1}">
              <a14:hiddenFill xmlns:a14="http://schemas.microsoft.com/office/drawing/2010/main">
                <a:solidFill>
                  <a:srgbClr val="FFFFFF"/>
                </a:solidFill>
              </a14:hiddenFill>
            </a:ext>
          </a:extLst>
        </p:spPr>
      </p:pic>
      <p:sp>
        <p:nvSpPr>
          <p:cNvPr id="16" name="Freeform 7">
            <a:extLst>
              <a:ext uri="{FF2B5EF4-FFF2-40B4-BE49-F238E27FC236}">
                <a16:creationId xmlns:a16="http://schemas.microsoft.com/office/drawing/2014/main" id="{E5341CAF-23AB-4AF8-47E1-E9695CD0FE8F}"/>
              </a:ext>
            </a:extLst>
          </p:cNvPr>
          <p:cNvSpPr/>
          <p:nvPr/>
        </p:nvSpPr>
        <p:spPr>
          <a:xfrm>
            <a:off x="10643330" y="1161104"/>
            <a:ext cx="1102442" cy="1104406"/>
          </a:xfrm>
          <a:custGeom>
            <a:avLst/>
            <a:gdLst/>
            <a:ahLst/>
            <a:cxnLst/>
            <a:rect l="l" t="t" r="r" b="b"/>
            <a:pathLst>
              <a:path w="4618371" h="5070068">
                <a:moveTo>
                  <a:pt x="0" y="0"/>
                </a:moveTo>
                <a:lnTo>
                  <a:pt x="4618371" y="0"/>
                </a:lnTo>
                <a:lnTo>
                  <a:pt x="4618371" y="5070068"/>
                </a:lnTo>
                <a:lnTo>
                  <a:pt x="0" y="5070068"/>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nl-NL"/>
          </a:p>
        </p:txBody>
      </p:sp>
    </p:spTree>
    <p:extLst>
      <p:ext uri="{BB962C8B-B14F-4D97-AF65-F5344CB8AC3E}">
        <p14:creationId xmlns:p14="http://schemas.microsoft.com/office/powerpoint/2010/main" val="97720775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txBody>
          <a:bodyPr/>
          <a:lstStyle/>
          <a:p>
            <a:endParaRPr lang="nl-NL"/>
          </a:p>
        </p:txBody>
      </p:sp>
      <p:sp>
        <p:nvSpPr>
          <p:cNvPr id="3" name="Freeform 3"/>
          <p:cNvSpPr/>
          <p:nvPr/>
        </p:nvSpPr>
        <p:spPr>
          <a:xfrm rot="5871076">
            <a:off x="-250277" y="8177639"/>
            <a:ext cx="985742" cy="1033543"/>
          </a:xfrm>
          <a:custGeom>
            <a:avLst/>
            <a:gdLst/>
            <a:ahLst/>
            <a:cxnLst/>
            <a:rect l="l" t="t" r="r" b="b"/>
            <a:pathLst>
              <a:path w="985742" h="1033543">
                <a:moveTo>
                  <a:pt x="0" y="0"/>
                </a:moveTo>
                <a:lnTo>
                  <a:pt x="985742" y="0"/>
                </a:lnTo>
                <a:lnTo>
                  <a:pt x="985742" y="1033543"/>
                </a:lnTo>
                <a:lnTo>
                  <a:pt x="0" y="103354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nl-NL"/>
          </a:p>
        </p:txBody>
      </p:sp>
      <p:sp>
        <p:nvSpPr>
          <p:cNvPr id="4" name="Freeform 4"/>
          <p:cNvSpPr/>
          <p:nvPr/>
        </p:nvSpPr>
        <p:spPr>
          <a:xfrm rot="-9991959">
            <a:off x="953233" y="9055351"/>
            <a:ext cx="985742" cy="1033543"/>
          </a:xfrm>
          <a:custGeom>
            <a:avLst/>
            <a:gdLst/>
            <a:ahLst/>
            <a:cxnLst/>
            <a:rect l="l" t="t" r="r" b="b"/>
            <a:pathLst>
              <a:path w="985742" h="1033543">
                <a:moveTo>
                  <a:pt x="0" y="0"/>
                </a:moveTo>
                <a:lnTo>
                  <a:pt x="985742" y="0"/>
                </a:lnTo>
                <a:lnTo>
                  <a:pt x="985742" y="1033543"/>
                </a:lnTo>
                <a:lnTo>
                  <a:pt x="0" y="103354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nl-NL"/>
          </a:p>
        </p:txBody>
      </p:sp>
      <p:sp>
        <p:nvSpPr>
          <p:cNvPr id="5" name="Freeform 5"/>
          <p:cNvSpPr/>
          <p:nvPr/>
        </p:nvSpPr>
        <p:spPr>
          <a:xfrm rot="2245436">
            <a:off x="18558" y="9417593"/>
            <a:ext cx="985742" cy="1033543"/>
          </a:xfrm>
          <a:custGeom>
            <a:avLst/>
            <a:gdLst/>
            <a:ahLst/>
            <a:cxnLst/>
            <a:rect l="l" t="t" r="r" b="b"/>
            <a:pathLst>
              <a:path w="985742" h="1033543">
                <a:moveTo>
                  <a:pt x="0" y="0"/>
                </a:moveTo>
                <a:lnTo>
                  <a:pt x="985742" y="0"/>
                </a:lnTo>
                <a:lnTo>
                  <a:pt x="985742" y="1033543"/>
                </a:lnTo>
                <a:lnTo>
                  <a:pt x="0" y="1033543"/>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nl-NL"/>
          </a:p>
        </p:txBody>
      </p:sp>
      <p:sp>
        <p:nvSpPr>
          <p:cNvPr id="6" name="Freeform 6"/>
          <p:cNvSpPr/>
          <p:nvPr/>
        </p:nvSpPr>
        <p:spPr>
          <a:xfrm rot="-5400000">
            <a:off x="3129634" y="2454517"/>
            <a:ext cx="5565686" cy="7974166"/>
          </a:xfrm>
          <a:custGeom>
            <a:avLst/>
            <a:gdLst/>
            <a:ahLst/>
            <a:cxnLst/>
            <a:rect l="l" t="t" r="r" b="b"/>
            <a:pathLst>
              <a:path w="5565686" h="7974166">
                <a:moveTo>
                  <a:pt x="0" y="0"/>
                </a:moveTo>
                <a:lnTo>
                  <a:pt x="5565686" y="0"/>
                </a:lnTo>
                <a:lnTo>
                  <a:pt x="5565686" y="7974167"/>
                </a:lnTo>
                <a:lnTo>
                  <a:pt x="0" y="7974167"/>
                </a:lnTo>
                <a:lnTo>
                  <a:pt x="0" y="0"/>
                </a:lnTo>
                <a:close/>
              </a:path>
            </a:pathLst>
          </a:custGeom>
          <a:blipFill>
            <a:blip r:embed="rId10">
              <a:extLst>
                <a:ext uri="{96DAC541-7B7A-43D3-8B79-37D633B846F1}">
                  <asvg:svgBlip xmlns:asvg="http://schemas.microsoft.com/office/drawing/2016/SVG/main" r:embed="rId11"/>
                </a:ext>
              </a:extLst>
            </a:blip>
            <a:stretch>
              <a:fillRect l="-519" r="-519"/>
            </a:stretch>
          </a:blipFill>
        </p:spPr>
        <p:txBody>
          <a:bodyPr/>
          <a:lstStyle/>
          <a:p>
            <a:endParaRPr lang="nl-NL"/>
          </a:p>
        </p:txBody>
      </p:sp>
      <p:grpSp>
        <p:nvGrpSpPr>
          <p:cNvPr id="8" name="Group 8"/>
          <p:cNvGrpSpPr/>
          <p:nvPr/>
        </p:nvGrpSpPr>
        <p:grpSpPr>
          <a:xfrm>
            <a:off x="642546" y="813064"/>
            <a:ext cx="17035072" cy="1800486"/>
            <a:chOff x="0" y="0"/>
            <a:chExt cx="4486603" cy="474202"/>
          </a:xfrm>
        </p:grpSpPr>
        <p:sp>
          <p:nvSpPr>
            <p:cNvPr id="9" name="Freeform 9"/>
            <p:cNvSpPr/>
            <p:nvPr/>
          </p:nvSpPr>
          <p:spPr>
            <a:xfrm>
              <a:off x="0" y="0"/>
              <a:ext cx="4486603" cy="474202"/>
            </a:xfrm>
            <a:custGeom>
              <a:avLst/>
              <a:gdLst/>
              <a:ahLst/>
              <a:cxnLst/>
              <a:rect l="l" t="t" r="r" b="b"/>
              <a:pathLst>
                <a:path w="4486603" h="474202">
                  <a:moveTo>
                    <a:pt x="4486603" y="0"/>
                  </a:moveTo>
                  <a:lnTo>
                    <a:pt x="0" y="0"/>
                  </a:lnTo>
                  <a:lnTo>
                    <a:pt x="101600" y="237101"/>
                  </a:lnTo>
                  <a:lnTo>
                    <a:pt x="0" y="474202"/>
                  </a:lnTo>
                  <a:lnTo>
                    <a:pt x="4486603" y="474202"/>
                  </a:lnTo>
                  <a:lnTo>
                    <a:pt x="4385003" y="237101"/>
                  </a:lnTo>
                  <a:lnTo>
                    <a:pt x="4486603" y="0"/>
                  </a:lnTo>
                  <a:close/>
                </a:path>
              </a:pathLst>
            </a:custGeom>
            <a:solidFill>
              <a:srgbClr val="3D4984"/>
            </a:solidFill>
          </p:spPr>
          <p:txBody>
            <a:bodyPr/>
            <a:lstStyle/>
            <a:p>
              <a:endParaRPr lang="nl-NL"/>
            </a:p>
          </p:txBody>
        </p:sp>
        <p:sp>
          <p:nvSpPr>
            <p:cNvPr id="10" name="TextBox 10"/>
            <p:cNvSpPr txBox="1"/>
            <p:nvPr/>
          </p:nvSpPr>
          <p:spPr>
            <a:xfrm>
              <a:off x="88900" y="-38100"/>
              <a:ext cx="4308803" cy="512302"/>
            </a:xfrm>
            <a:prstGeom prst="rect">
              <a:avLst/>
            </a:prstGeom>
          </p:spPr>
          <p:txBody>
            <a:bodyPr lIns="50800" tIns="50800" rIns="50800" bIns="50800" rtlCol="0" anchor="ctr"/>
            <a:lstStyle/>
            <a:p>
              <a:pPr algn="ctr">
                <a:lnSpc>
                  <a:spcPts val="2748"/>
                </a:lnSpc>
              </a:pPr>
              <a:endParaRPr/>
            </a:p>
          </p:txBody>
        </p:sp>
      </p:grpSp>
      <p:sp>
        <p:nvSpPr>
          <p:cNvPr id="11" name="TextBox 11"/>
          <p:cNvSpPr txBox="1"/>
          <p:nvPr/>
        </p:nvSpPr>
        <p:spPr>
          <a:xfrm>
            <a:off x="1028700" y="894869"/>
            <a:ext cx="16230600" cy="1583254"/>
          </a:xfrm>
          <a:prstGeom prst="rect">
            <a:avLst/>
          </a:prstGeom>
        </p:spPr>
        <p:txBody>
          <a:bodyPr lIns="0" tIns="0" rIns="0" bIns="0" rtlCol="0" anchor="t">
            <a:spAutoFit/>
          </a:bodyPr>
          <a:lstStyle/>
          <a:p>
            <a:pPr algn="ctr">
              <a:lnSpc>
                <a:spcPts val="13999"/>
              </a:lnSpc>
            </a:pPr>
            <a:r>
              <a:rPr lang="en-US" sz="9999" dirty="0" err="1">
                <a:solidFill>
                  <a:srgbClr val="FFFFFF"/>
                </a:solidFill>
                <a:latin typeface="Scripter"/>
              </a:rPr>
              <a:t>Kritisch</a:t>
            </a:r>
            <a:r>
              <a:rPr lang="en-US" sz="9999" dirty="0">
                <a:solidFill>
                  <a:srgbClr val="FFFFFF"/>
                </a:solidFill>
                <a:latin typeface="Scripter"/>
              </a:rPr>
              <a:t> </a:t>
            </a:r>
            <a:r>
              <a:rPr lang="en-US" sz="9999" dirty="0" err="1">
                <a:solidFill>
                  <a:srgbClr val="FFFFFF"/>
                </a:solidFill>
                <a:latin typeface="Scripter"/>
              </a:rPr>
              <a:t>denken</a:t>
            </a:r>
            <a:endParaRPr lang="en-US" sz="9999" dirty="0">
              <a:solidFill>
                <a:srgbClr val="FFFFFF"/>
              </a:solidFill>
              <a:latin typeface="Scripter"/>
            </a:endParaRPr>
          </a:p>
        </p:txBody>
      </p:sp>
      <p:sp>
        <p:nvSpPr>
          <p:cNvPr id="16" name="Freeform 7">
            <a:extLst>
              <a:ext uri="{FF2B5EF4-FFF2-40B4-BE49-F238E27FC236}">
                <a16:creationId xmlns:a16="http://schemas.microsoft.com/office/drawing/2014/main" id="{CFE5D497-8E7E-72AA-D49F-CA75CB93FA6F}"/>
              </a:ext>
            </a:extLst>
          </p:cNvPr>
          <p:cNvSpPr/>
          <p:nvPr/>
        </p:nvSpPr>
        <p:spPr>
          <a:xfrm>
            <a:off x="15726801" y="1164606"/>
            <a:ext cx="1102442" cy="1104406"/>
          </a:xfrm>
          <a:custGeom>
            <a:avLst/>
            <a:gdLst/>
            <a:ahLst/>
            <a:cxnLst/>
            <a:rect l="l" t="t" r="r" b="b"/>
            <a:pathLst>
              <a:path w="4618371" h="5070068">
                <a:moveTo>
                  <a:pt x="0" y="0"/>
                </a:moveTo>
                <a:lnTo>
                  <a:pt x="4618371" y="0"/>
                </a:lnTo>
                <a:lnTo>
                  <a:pt x="4618371" y="5070068"/>
                </a:lnTo>
                <a:lnTo>
                  <a:pt x="0" y="5070068"/>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nl-NL"/>
          </a:p>
        </p:txBody>
      </p:sp>
      <p:sp>
        <p:nvSpPr>
          <p:cNvPr id="17" name="TextBox 7">
            <a:extLst>
              <a:ext uri="{FF2B5EF4-FFF2-40B4-BE49-F238E27FC236}">
                <a16:creationId xmlns:a16="http://schemas.microsoft.com/office/drawing/2014/main" id="{B59E3709-E1CC-EE5E-DF77-9CC02D320DA3}"/>
              </a:ext>
            </a:extLst>
          </p:cNvPr>
          <p:cNvSpPr txBox="1"/>
          <p:nvPr/>
        </p:nvSpPr>
        <p:spPr>
          <a:xfrm>
            <a:off x="3083983" y="4060467"/>
            <a:ext cx="5968145" cy="4762266"/>
          </a:xfrm>
          <a:prstGeom prst="rect">
            <a:avLst/>
          </a:prstGeom>
        </p:spPr>
        <p:txBody>
          <a:bodyPr lIns="0" tIns="0" rIns="0" bIns="0" rtlCol="0" anchor="t">
            <a:spAutoFit/>
          </a:bodyPr>
          <a:lstStyle/>
          <a:p>
            <a:pPr algn="ctr">
              <a:lnSpc>
                <a:spcPts val="6250"/>
              </a:lnSpc>
            </a:pPr>
            <a:r>
              <a:rPr lang="en-US" sz="5000" dirty="0">
                <a:solidFill>
                  <a:srgbClr val="000000"/>
                </a:solidFill>
                <a:latin typeface="Antic Bold"/>
              </a:rPr>
              <a:t>Is A.I. </a:t>
            </a:r>
            <a:r>
              <a:rPr lang="en-US" sz="5000" dirty="0" err="1">
                <a:solidFill>
                  <a:srgbClr val="000000"/>
                </a:solidFill>
                <a:latin typeface="Antic Bold"/>
              </a:rPr>
              <a:t>een</a:t>
            </a:r>
            <a:r>
              <a:rPr lang="en-US" sz="5000" dirty="0">
                <a:solidFill>
                  <a:srgbClr val="000000"/>
                </a:solidFill>
                <a:latin typeface="Antic Bold"/>
              </a:rPr>
              <a:t> </a:t>
            </a:r>
            <a:r>
              <a:rPr lang="en-US" sz="5000" dirty="0" err="1">
                <a:solidFill>
                  <a:srgbClr val="000000"/>
                </a:solidFill>
                <a:latin typeface="Antic Bold"/>
              </a:rPr>
              <a:t>betrouwbare</a:t>
            </a:r>
            <a:r>
              <a:rPr lang="en-US" sz="5000" dirty="0">
                <a:solidFill>
                  <a:srgbClr val="000000"/>
                </a:solidFill>
                <a:latin typeface="Antic Bold"/>
              </a:rPr>
              <a:t> </a:t>
            </a:r>
            <a:r>
              <a:rPr lang="en-US" sz="5000" dirty="0" err="1">
                <a:solidFill>
                  <a:srgbClr val="000000"/>
                </a:solidFill>
                <a:latin typeface="Antic Bold"/>
              </a:rPr>
              <a:t>bron</a:t>
            </a:r>
            <a:r>
              <a:rPr lang="en-US" sz="5000" dirty="0">
                <a:solidFill>
                  <a:srgbClr val="000000"/>
                </a:solidFill>
                <a:latin typeface="Antic Bold"/>
              </a:rPr>
              <a:t>?</a:t>
            </a:r>
          </a:p>
          <a:p>
            <a:pPr algn="ctr">
              <a:lnSpc>
                <a:spcPts val="6250"/>
              </a:lnSpc>
            </a:pPr>
            <a:endParaRPr lang="en-US" sz="5000" dirty="0">
              <a:solidFill>
                <a:srgbClr val="000000"/>
              </a:solidFill>
              <a:latin typeface="Antic Bold"/>
            </a:endParaRPr>
          </a:p>
          <a:p>
            <a:pPr algn="ctr">
              <a:lnSpc>
                <a:spcPts val="6250"/>
              </a:lnSpc>
            </a:pPr>
            <a:r>
              <a:rPr lang="en-US" sz="3600" dirty="0" err="1">
                <a:solidFill>
                  <a:srgbClr val="000000"/>
                </a:solidFill>
                <a:latin typeface="Antic Bold"/>
              </a:rPr>
              <a:t>Kijk</a:t>
            </a:r>
            <a:r>
              <a:rPr lang="en-US" sz="3600" dirty="0">
                <a:solidFill>
                  <a:srgbClr val="000000"/>
                </a:solidFill>
                <a:latin typeface="Antic Bold"/>
              </a:rPr>
              <a:t> even </a:t>
            </a:r>
            <a:r>
              <a:rPr lang="en-US" sz="3600" dirty="0" err="1">
                <a:solidFill>
                  <a:srgbClr val="000000"/>
                </a:solidFill>
                <a:latin typeface="Antic Bold"/>
              </a:rPr>
              <a:t>terug</a:t>
            </a:r>
            <a:r>
              <a:rPr lang="en-US" sz="3600" dirty="0">
                <a:solidFill>
                  <a:srgbClr val="000000"/>
                </a:solidFill>
                <a:latin typeface="Antic Bold"/>
              </a:rPr>
              <a:t> </a:t>
            </a:r>
            <a:r>
              <a:rPr lang="en-US" sz="3600" dirty="0" err="1">
                <a:solidFill>
                  <a:srgbClr val="000000"/>
                </a:solidFill>
                <a:latin typeface="Antic Bold"/>
              </a:rPr>
              <a:t>naar</a:t>
            </a:r>
            <a:r>
              <a:rPr lang="en-US" sz="3600" dirty="0">
                <a:solidFill>
                  <a:srgbClr val="000000"/>
                </a:solidFill>
                <a:latin typeface="Antic Bold"/>
              </a:rPr>
              <a:t> de </a:t>
            </a:r>
            <a:r>
              <a:rPr lang="en-US" sz="3600" dirty="0" err="1">
                <a:solidFill>
                  <a:srgbClr val="000000"/>
                </a:solidFill>
                <a:latin typeface="Antic Bold"/>
              </a:rPr>
              <a:t>aantekening</a:t>
            </a:r>
            <a:r>
              <a:rPr lang="en-US" sz="3600" dirty="0">
                <a:solidFill>
                  <a:srgbClr val="000000"/>
                </a:solidFill>
                <a:latin typeface="Antic Bold"/>
              </a:rPr>
              <a:t> van les 5 </a:t>
            </a:r>
            <a:r>
              <a:rPr lang="en-US" sz="3600" dirty="0" err="1">
                <a:solidFill>
                  <a:srgbClr val="000000"/>
                </a:solidFill>
                <a:latin typeface="Antic Bold"/>
              </a:rPr>
              <a:t>en</a:t>
            </a:r>
            <a:r>
              <a:rPr lang="en-US" sz="3600" dirty="0">
                <a:solidFill>
                  <a:srgbClr val="000000"/>
                </a:solidFill>
                <a:latin typeface="Antic Bold"/>
              </a:rPr>
              <a:t> </a:t>
            </a:r>
            <a:r>
              <a:rPr lang="en-US" sz="3600" dirty="0" err="1">
                <a:solidFill>
                  <a:srgbClr val="000000"/>
                </a:solidFill>
                <a:latin typeface="Antic Bold"/>
              </a:rPr>
              <a:t>schrijf</a:t>
            </a:r>
            <a:r>
              <a:rPr lang="en-US" sz="3600" dirty="0">
                <a:solidFill>
                  <a:srgbClr val="000000"/>
                </a:solidFill>
                <a:latin typeface="Antic Bold"/>
              </a:rPr>
              <a:t> het </a:t>
            </a:r>
            <a:r>
              <a:rPr lang="en-US" sz="3600" dirty="0" err="1">
                <a:solidFill>
                  <a:srgbClr val="000000"/>
                </a:solidFill>
                <a:latin typeface="Antic Bold"/>
              </a:rPr>
              <a:t>antwoord</a:t>
            </a:r>
            <a:r>
              <a:rPr lang="en-US" sz="3600" dirty="0">
                <a:solidFill>
                  <a:srgbClr val="000000"/>
                </a:solidFill>
                <a:latin typeface="Antic Bold"/>
              </a:rPr>
              <a:t> op </a:t>
            </a:r>
            <a:endParaRPr lang="en-US" sz="3600" dirty="0">
              <a:solidFill>
                <a:srgbClr val="000000"/>
              </a:solidFill>
              <a:latin typeface="Antic"/>
            </a:endParaRPr>
          </a:p>
        </p:txBody>
      </p:sp>
      <p:pic>
        <p:nvPicPr>
          <p:cNvPr id="18" name="Afbeelding 17" descr="Afbeelding met illustratie, creativiteit&#10;&#10;Beschrijving automatisch gegenereerd met lage betrouwbaarheid">
            <a:extLst>
              <a:ext uri="{FF2B5EF4-FFF2-40B4-BE49-F238E27FC236}">
                <a16:creationId xmlns:a16="http://schemas.microsoft.com/office/drawing/2014/main" id="{75373F10-F213-ECB7-0C40-535E9192438F}"/>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1805513" y="3949268"/>
            <a:ext cx="4426141" cy="4745142"/>
          </a:xfrm>
          <a:prstGeom prst="rect">
            <a:avLst/>
          </a:prstGeom>
        </p:spPr>
      </p:pic>
    </p:spTree>
    <p:extLst>
      <p:ext uri="{BB962C8B-B14F-4D97-AF65-F5344CB8AC3E}">
        <p14:creationId xmlns:p14="http://schemas.microsoft.com/office/powerpoint/2010/main" val="320305136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txBody>
          <a:bodyPr/>
          <a:lstStyle/>
          <a:p>
            <a:endParaRPr lang="nl-NL"/>
          </a:p>
        </p:txBody>
      </p:sp>
      <p:sp>
        <p:nvSpPr>
          <p:cNvPr id="3" name="Freeform 3"/>
          <p:cNvSpPr/>
          <p:nvPr/>
        </p:nvSpPr>
        <p:spPr>
          <a:xfrm rot="5871076">
            <a:off x="-250277" y="8177639"/>
            <a:ext cx="985742" cy="1033543"/>
          </a:xfrm>
          <a:custGeom>
            <a:avLst/>
            <a:gdLst/>
            <a:ahLst/>
            <a:cxnLst/>
            <a:rect l="l" t="t" r="r" b="b"/>
            <a:pathLst>
              <a:path w="985742" h="1033543">
                <a:moveTo>
                  <a:pt x="0" y="0"/>
                </a:moveTo>
                <a:lnTo>
                  <a:pt x="985742" y="0"/>
                </a:lnTo>
                <a:lnTo>
                  <a:pt x="985742" y="1033543"/>
                </a:lnTo>
                <a:lnTo>
                  <a:pt x="0" y="103354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nl-NL"/>
          </a:p>
        </p:txBody>
      </p:sp>
      <p:sp>
        <p:nvSpPr>
          <p:cNvPr id="4" name="Freeform 4"/>
          <p:cNvSpPr/>
          <p:nvPr/>
        </p:nvSpPr>
        <p:spPr>
          <a:xfrm rot="-9991959">
            <a:off x="953233" y="9055351"/>
            <a:ext cx="985742" cy="1033543"/>
          </a:xfrm>
          <a:custGeom>
            <a:avLst/>
            <a:gdLst/>
            <a:ahLst/>
            <a:cxnLst/>
            <a:rect l="l" t="t" r="r" b="b"/>
            <a:pathLst>
              <a:path w="985742" h="1033543">
                <a:moveTo>
                  <a:pt x="0" y="0"/>
                </a:moveTo>
                <a:lnTo>
                  <a:pt x="985742" y="0"/>
                </a:lnTo>
                <a:lnTo>
                  <a:pt x="985742" y="1033543"/>
                </a:lnTo>
                <a:lnTo>
                  <a:pt x="0" y="103354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nl-NL"/>
          </a:p>
        </p:txBody>
      </p:sp>
      <p:sp>
        <p:nvSpPr>
          <p:cNvPr id="5" name="Freeform 5"/>
          <p:cNvSpPr/>
          <p:nvPr/>
        </p:nvSpPr>
        <p:spPr>
          <a:xfrm rot="2245436">
            <a:off x="18558" y="9417593"/>
            <a:ext cx="985742" cy="1033543"/>
          </a:xfrm>
          <a:custGeom>
            <a:avLst/>
            <a:gdLst/>
            <a:ahLst/>
            <a:cxnLst/>
            <a:rect l="l" t="t" r="r" b="b"/>
            <a:pathLst>
              <a:path w="985742" h="1033543">
                <a:moveTo>
                  <a:pt x="0" y="0"/>
                </a:moveTo>
                <a:lnTo>
                  <a:pt x="985742" y="0"/>
                </a:lnTo>
                <a:lnTo>
                  <a:pt x="985742" y="1033543"/>
                </a:lnTo>
                <a:lnTo>
                  <a:pt x="0" y="1033543"/>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nl-NL"/>
          </a:p>
        </p:txBody>
      </p:sp>
      <p:sp>
        <p:nvSpPr>
          <p:cNvPr id="6" name="Freeform 6"/>
          <p:cNvSpPr/>
          <p:nvPr/>
        </p:nvSpPr>
        <p:spPr>
          <a:xfrm rot="-5400000">
            <a:off x="2054171" y="2042930"/>
            <a:ext cx="5565686" cy="7974166"/>
          </a:xfrm>
          <a:custGeom>
            <a:avLst/>
            <a:gdLst/>
            <a:ahLst/>
            <a:cxnLst/>
            <a:rect l="l" t="t" r="r" b="b"/>
            <a:pathLst>
              <a:path w="5565686" h="7974166">
                <a:moveTo>
                  <a:pt x="0" y="0"/>
                </a:moveTo>
                <a:lnTo>
                  <a:pt x="5565686" y="0"/>
                </a:lnTo>
                <a:lnTo>
                  <a:pt x="5565686" y="7974167"/>
                </a:lnTo>
                <a:lnTo>
                  <a:pt x="0" y="7974167"/>
                </a:lnTo>
                <a:lnTo>
                  <a:pt x="0" y="0"/>
                </a:lnTo>
                <a:close/>
              </a:path>
            </a:pathLst>
          </a:custGeom>
          <a:blipFill>
            <a:blip r:embed="rId10">
              <a:extLst>
                <a:ext uri="{96DAC541-7B7A-43D3-8B79-37D633B846F1}">
                  <asvg:svgBlip xmlns:asvg="http://schemas.microsoft.com/office/drawing/2016/SVG/main" r:embed="rId11"/>
                </a:ext>
              </a:extLst>
            </a:blip>
            <a:stretch>
              <a:fillRect l="-519" r="-519"/>
            </a:stretch>
          </a:blipFill>
        </p:spPr>
        <p:txBody>
          <a:bodyPr/>
          <a:lstStyle/>
          <a:p>
            <a:r>
              <a:rPr lang="nl-NL" dirty="0"/>
              <a:t>Ge</a:t>
            </a:r>
          </a:p>
        </p:txBody>
      </p:sp>
      <p:sp>
        <p:nvSpPr>
          <p:cNvPr id="7" name="TextBox 7"/>
          <p:cNvSpPr txBox="1"/>
          <p:nvPr/>
        </p:nvSpPr>
        <p:spPr>
          <a:xfrm>
            <a:off x="1820137" y="4040337"/>
            <a:ext cx="6441017" cy="3999749"/>
          </a:xfrm>
          <a:prstGeom prst="rect">
            <a:avLst/>
          </a:prstGeom>
        </p:spPr>
        <p:txBody>
          <a:bodyPr wrap="square" lIns="0" tIns="0" rIns="0" bIns="0" rtlCol="0" anchor="t">
            <a:spAutoFit/>
          </a:bodyPr>
          <a:lstStyle/>
          <a:p>
            <a:pPr algn="ctr">
              <a:lnSpc>
                <a:spcPts val="6250"/>
              </a:lnSpc>
            </a:pPr>
            <a:r>
              <a:rPr lang="en-US" sz="5000" dirty="0">
                <a:solidFill>
                  <a:srgbClr val="000000"/>
                </a:solidFill>
                <a:latin typeface="Antic Bold"/>
              </a:rPr>
              <a:t>Maak met de image creator </a:t>
            </a:r>
            <a:r>
              <a:rPr lang="en-US" sz="5000" dirty="0" err="1">
                <a:solidFill>
                  <a:srgbClr val="000000"/>
                </a:solidFill>
                <a:latin typeface="Antic Bold"/>
              </a:rPr>
              <a:t>een</a:t>
            </a:r>
            <a:r>
              <a:rPr lang="en-US" sz="5000" dirty="0">
                <a:solidFill>
                  <a:srgbClr val="000000"/>
                </a:solidFill>
                <a:latin typeface="Antic Bold"/>
              </a:rPr>
              <a:t> </a:t>
            </a:r>
            <a:r>
              <a:rPr lang="en-US" sz="5000" dirty="0" err="1">
                <a:solidFill>
                  <a:srgbClr val="000000"/>
                </a:solidFill>
                <a:latin typeface="Antic Bold"/>
              </a:rPr>
              <a:t>afbeelding</a:t>
            </a:r>
            <a:endParaRPr lang="en-US" sz="5000" dirty="0">
              <a:solidFill>
                <a:srgbClr val="000000"/>
              </a:solidFill>
              <a:latin typeface="Antic Bold"/>
            </a:endParaRPr>
          </a:p>
          <a:p>
            <a:pPr algn="ctr">
              <a:lnSpc>
                <a:spcPts val="6250"/>
              </a:lnSpc>
            </a:pPr>
            <a:endParaRPr lang="en-US" sz="5000" dirty="0">
              <a:solidFill>
                <a:srgbClr val="000000"/>
              </a:solidFill>
              <a:latin typeface="Antic Bold"/>
            </a:endParaRPr>
          </a:p>
          <a:p>
            <a:pPr algn="ctr">
              <a:lnSpc>
                <a:spcPts val="6250"/>
              </a:lnSpc>
            </a:pPr>
            <a:r>
              <a:rPr lang="en-US" sz="5000" dirty="0" err="1">
                <a:solidFill>
                  <a:srgbClr val="000000"/>
                </a:solidFill>
                <a:latin typeface="Antic Bold"/>
              </a:rPr>
              <a:t>Geef</a:t>
            </a:r>
            <a:r>
              <a:rPr lang="en-US" sz="5000" dirty="0">
                <a:solidFill>
                  <a:srgbClr val="000000"/>
                </a:solidFill>
                <a:latin typeface="Antic Bold"/>
              </a:rPr>
              <a:t> </a:t>
            </a:r>
            <a:r>
              <a:rPr lang="en-US" sz="5000" dirty="0" err="1">
                <a:solidFill>
                  <a:srgbClr val="000000"/>
                </a:solidFill>
                <a:latin typeface="Antic Bold"/>
              </a:rPr>
              <a:t>minimaal</a:t>
            </a:r>
            <a:r>
              <a:rPr lang="en-US" sz="5000" dirty="0">
                <a:solidFill>
                  <a:srgbClr val="000000"/>
                </a:solidFill>
                <a:latin typeface="Antic Bold"/>
              </a:rPr>
              <a:t> 5 </a:t>
            </a:r>
            <a:r>
              <a:rPr lang="en-US" sz="5000" dirty="0" err="1">
                <a:solidFill>
                  <a:srgbClr val="000000"/>
                </a:solidFill>
                <a:latin typeface="Antic Bold"/>
              </a:rPr>
              <a:t>aanwijzingen</a:t>
            </a:r>
            <a:r>
              <a:rPr lang="en-US" sz="5000" dirty="0">
                <a:solidFill>
                  <a:srgbClr val="000000"/>
                </a:solidFill>
                <a:latin typeface="Antic Bold"/>
              </a:rPr>
              <a:t> (prompts)</a:t>
            </a:r>
            <a:endParaRPr lang="en-US" sz="3600" dirty="0">
              <a:solidFill>
                <a:srgbClr val="000000"/>
              </a:solidFill>
              <a:latin typeface="Antic"/>
            </a:endParaRPr>
          </a:p>
        </p:txBody>
      </p:sp>
      <p:grpSp>
        <p:nvGrpSpPr>
          <p:cNvPr id="8" name="Group 8"/>
          <p:cNvGrpSpPr/>
          <p:nvPr/>
        </p:nvGrpSpPr>
        <p:grpSpPr>
          <a:xfrm>
            <a:off x="642546" y="813064"/>
            <a:ext cx="17035072" cy="1800486"/>
            <a:chOff x="0" y="0"/>
            <a:chExt cx="4486603" cy="474202"/>
          </a:xfrm>
        </p:grpSpPr>
        <p:sp>
          <p:nvSpPr>
            <p:cNvPr id="9" name="Freeform 9"/>
            <p:cNvSpPr/>
            <p:nvPr/>
          </p:nvSpPr>
          <p:spPr>
            <a:xfrm>
              <a:off x="0" y="0"/>
              <a:ext cx="4486603" cy="474202"/>
            </a:xfrm>
            <a:custGeom>
              <a:avLst/>
              <a:gdLst/>
              <a:ahLst/>
              <a:cxnLst/>
              <a:rect l="l" t="t" r="r" b="b"/>
              <a:pathLst>
                <a:path w="4486603" h="474202">
                  <a:moveTo>
                    <a:pt x="4486603" y="0"/>
                  </a:moveTo>
                  <a:lnTo>
                    <a:pt x="0" y="0"/>
                  </a:lnTo>
                  <a:lnTo>
                    <a:pt x="101600" y="237101"/>
                  </a:lnTo>
                  <a:lnTo>
                    <a:pt x="0" y="474202"/>
                  </a:lnTo>
                  <a:lnTo>
                    <a:pt x="4486603" y="474202"/>
                  </a:lnTo>
                  <a:lnTo>
                    <a:pt x="4385003" y="237101"/>
                  </a:lnTo>
                  <a:lnTo>
                    <a:pt x="4486603" y="0"/>
                  </a:lnTo>
                  <a:close/>
                </a:path>
              </a:pathLst>
            </a:custGeom>
            <a:solidFill>
              <a:srgbClr val="3D4984"/>
            </a:solidFill>
          </p:spPr>
          <p:txBody>
            <a:bodyPr/>
            <a:lstStyle/>
            <a:p>
              <a:endParaRPr lang="nl-NL"/>
            </a:p>
          </p:txBody>
        </p:sp>
        <p:sp>
          <p:nvSpPr>
            <p:cNvPr id="10" name="TextBox 10"/>
            <p:cNvSpPr txBox="1"/>
            <p:nvPr/>
          </p:nvSpPr>
          <p:spPr>
            <a:xfrm>
              <a:off x="88900" y="-38100"/>
              <a:ext cx="4308803" cy="512302"/>
            </a:xfrm>
            <a:prstGeom prst="rect">
              <a:avLst/>
            </a:prstGeom>
          </p:spPr>
          <p:txBody>
            <a:bodyPr lIns="50800" tIns="50800" rIns="50800" bIns="50800" rtlCol="0" anchor="ctr"/>
            <a:lstStyle/>
            <a:p>
              <a:pPr algn="ctr">
                <a:lnSpc>
                  <a:spcPts val="2748"/>
                </a:lnSpc>
              </a:pPr>
              <a:endParaRPr/>
            </a:p>
          </p:txBody>
        </p:sp>
      </p:grpSp>
      <p:sp>
        <p:nvSpPr>
          <p:cNvPr id="11" name="TextBox 11"/>
          <p:cNvSpPr txBox="1"/>
          <p:nvPr/>
        </p:nvSpPr>
        <p:spPr>
          <a:xfrm>
            <a:off x="1028700" y="894869"/>
            <a:ext cx="5372100" cy="1583254"/>
          </a:xfrm>
          <a:prstGeom prst="rect">
            <a:avLst/>
          </a:prstGeom>
        </p:spPr>
        <p:txBody>
          <a:bodyPr wrap="square" lIns="0" tIns="0" rIns="0" bIns="0" rtlCol="0" anchor="t">
            <a:spAutoFit/>
          </a:bodyPr>
          <a:lstStyle/>
          <a:p>
            <a:pPr algn="ctr">
              <a:lnSpc>
                <a:spcPts val="13999"/>
              </a:lnSpc>
            </a:pPr>
            <a:r>
              <a:rPr lang="en-US" sz="9999" dirty="0" err="1">
                <a:solidFill>
                  <a:srgbClr val="FFFFFF"/>
                </a:solidFill>
                <a:latin typeface="Scripter"/>
              </a:rPr>
              <a:t>Testen</a:t>
            </a:r>
            <a:r>
              <a:rPr lang="en-US" sz="9999" dirty="0">
                <a:solidFill>
                  <a:srgbClr val="FFFFFF"/>
                </a:solidFill>
                <a:latin typeface="Scripter"/>
              </a:rPr>
              <a:t>!</a:t>
            </a:r>
          </a:p>
        </p:txBody>
      </p:sp>
      <p:pic>
        <p:nvPicPr>
          <p:cNvPr id="12" name="Picture 2">
            <a:extLst>
              <a:ext uri="{FF2B5EF4-FFF2-40B4-BE49-F238E27FC236}">
                <a16:creationId xmlns:a16="http://schemas.microsoft.com/office/drawing/2014/main" id="{37570DB2-E14E-5E45-FF6E-29C0E955BC6F}"/>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018133" y="496933"/>
            <a:ext cx="4376289" cy="8977003"/>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a:extLst>
              <a:ext uri="{FF2B5EF4-FFF2-40B4-BE49-F238E27FC236}">
                <a16:creationId xmlns:a16="http://schemas.microsoft.com/office/drawing/2014/main" id="{CFC3E46E-5C22-F9AF-E723-1E0D12CC44BD}"/>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3602080" y="486265"/>
            <a:ext cx="4412199" cy="8965521"/>
          </a:xfrm>
          <a:prstGeom prst="rect">
            <a:avLst/>
          </a:prstGeom>
          <a:noFill/>
          <a:extLst>
            <a:ext uri="{909E8E84-426E-40DD-AFC4-6F175D3DCCD1}">
              <a14:hiddenFill xmlns:a14="http://schemas.microsoft.com/office/drawing/2010/main">
                <a:solidFill>
                  <a:srgbClr val="FFFFFF"/>
                </a:solidFill>
              </a14:hiddenFill>
            </a:ext>
          </a:extLst>
        </p:spPr>
      </p:pic>
      <p:sp>
        <p:nvSpPr>
          <p:cNvPr id="14" name="Freeform 7">
            <a:extLst>
              <a:ext uri="{FF2B5EF4-FFF2-40B4-BE49-F238E27FC236}">
                <a16:creationId xmlns:a16="http://schemas.microsoft.com/office/drawing/2014/main" id="{3AF10D44-6AA3-6E60-8E75-5C28E1FE25AA}"/>
              </a:ext>
            </a:extLst>
          </p:cNvPr>
          <p:cNvSpPr/>
          <p:nvPr/>
        </p:nvSpPr>
        <p:spPr>
          <a:xfrm>
            <a:off x="7425647" y="1088773"/>
            <a:ext cx="1102442" cy="1104406"/>
          </a:xfrm>
          <a:custGeom>
            <a:avLst/>
            <a:gdLst/>
            <a:ahLst/>
            <a:cxnLst/>
            <a:rect l="l" t="t" r="r" b="b"/>
            <a:pathLst>
              <a:path w="4618371" h="5070068">
                <a:moveTo>
                  <a:pt x="0" y="0"/>
                </a:moveTo>
                <a:lnTo>
                  <a:pt x="4618371" y="0"/>
                </a:lnTo>
                <a:lnTo>
                  <a:pt x="4618371" y="5070068"/>
                </a:lnTo>
                <a:lnTo>
                  <a:pt x="0" y="5070068"/>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nl-NL"/>
          </a:p>
        </p:txBody>
      </p:sp>
    </p:spTree>
    <p:extLst>
      <p:ext uri="{BB962C8B-B14F-4D97-AF65-F5344CB8AC3E}">
        <p14:creationId xmlns:p14="http://schemas.microsoft.com/office/powerpoint/2010/main" val="122132899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nl-NL"/>
          </a:p>
        </p:txBody>
      </p:sp>
      <p:sp>
        <p:nvSpPr>
          <p:cNvPr id="3" name="Freeform 3"/>
          <p:cNvSpPr/>
          <p:nvPr/>
        </p:nvSpPr>
        <p:spPr>
          <a:xfrm rot="1085182" flipH="1">
            <a:off x="11999541" y="1090355"/>
            <a:ext cx="5118959" cy="4523299"/>
          </a:xfrm>
          <a:custGeom>
            <a:avLst/>
            <a:gdLst/>
            <a:ahLst/>
            <a:cxnLst/>
            <a:rect l="l" t="t" r="r" b="b"/>
            <a:pathLst>
              <a:path w="5118959" h="4523299">
                <a:moveTo>
                  <a:pt x="5118959" y="0"/>
                </a:moveTo>
                <a:lnTo>
                  <a:pt x="0" y="0"/>
                </a:lnTo>
                <a:lnTo>
                  <a:pt x="0" y="4523299"/>
                </a:lnTo>
                <a:lnTo>
                  <a:pt x="5118959" y="4523299"/>
                </a:lnTo>
                <a:lnTo>
                  <a:pt x="5118959"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grpSp>
        <p:nvGrpSpPr>
          <p:cNvPr id="4" name="Group 4"/>
          <p:cNvGrpSpPr/>
          <p:nvPr/>
        </p:nvGrpSpPr>
        <p:grpSpPr>
          <a:xfrm>
            <a:off x="2373749" y="1278176"/>
            <a:ext cx="13540501" cy="7730649"/>
            <a:chOff x="0" y="0"/>
            <a:chExt cx="18054002" cy="10307532"/>
          </a:xfrm>
        </p:grpSpPr>
        <p:grpSp>
          <p:nvGrpSpPr>
            <p:cNvPr id="5" name="Group 5"/>
            <p:cNvGrpSpPr/>
            <p:nvPr/>
          </p:nvGrpSpPr>
          <p:grpSpPr>
            <a:xfrm rot="-208414">
              <a:off x="259418" y="516605"/>
              <a:ext cx="17328616" cy="9088764"/>
              <a:chOff x="0" y="0"/>
              <a:chExt cx="3077638" cy="1614204"/>
            </a:xfrm>
          </p:grpSpPr>
          <p:sp>
            <p:nvSpPr>
              <p:cNvPr id="6" name="Freeform 6"/>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7" name="TextBox 7"/>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rot="191834">
              <a:off x="485416" y="742603"/>
              <a:ext cx="17328616" cy="9088764"/>
              <a:chOff x="0" y="0"/>
              <a:chExt cx="3077638" cy="1614204"/>
            </a:xfrm>
          </p:grpSpPr>
          <p:sp>
            <p:nvSpPr>
              <p:cNvPr id="9" name="Freeform 9"/>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0" name="TextBox 10"/>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rot="-66823">
              <a:off x="485416" y="742603"/>
              <a:ext cx="17328616" cy="9088764"/>
              <a:chOff x="0" y="0"/>
              <a:chExt cx="3077638" cy="1614204"/>
            </a:xfrm>
          </p:grpSpPr>
          <p:sp>
            <p:nvSpPr>
              <p:cNvPr id="12" name="Freeform 12"/>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3" name="TextBox 13"/>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485416" y="742603"/>
              <a:ext cx="17328616" cy="9088764"/>
              <a:chOff x="0" y="0"/>
              <a:chExt cx="3077638" cy="1614204"/>
            </a:xfrm>
          </p:grpSpPr>
          <p:sp>
            <p:nvSpPr>
              <p:cNvPr id="15" name="Freeform 15"/>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6" name="TextBox 16"/>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sp>
        <p:nvSpPr>
          <p:cNvPr id="17" name="TextBox 17"/>
          <p:cNvSpPr txBox="1"/>
          <p:nvPr/>
        </p:nvSpPr>
        <p:spPr>
          <a:xfrm>
            <a:off x="2576169" y="2155149"/>
            <a:ext cx="12985910" cy="1424942"/>
          </a:xfrm>
          <a:prstGeom prst="rect">
            <a:avLst/>
          </a:prstGeom>
        </p:spPr>
        <p:txBody>
          <a:bodyPr lIns="0" tIns="0" rIns="0" bIns="0" rtlCol="0" anchor="t">
            <a:spAutoFit/>
          </a:bodyPr>
          <a:lstStyle/>
          <a:p>
            <a:pPr algn="ctr">
              <a:lnSpc>
                <a:spcPts val="12599"/>
              </a:lnSpc>
            </a:pPr>
            <a:r>
              <a:rPr lang="en-US" sz="9000" dirty="0" err="1">
                <a:solidFill>
                  <a:srgbClr val="110E18"/>
                </a:solidFill>
                <a:latin typeface="Scripter"/>
              </a:rPr>
              <a:t>Doelen</a:t>
            </a:r>
            <a:r>
              <a:rPr lang="en-US" sz="9000" dirty="0">
                <a:solidFill>
                  <a:srgbClr val="110E18"/>
                </a:solidFill>
                <a:latin typeface="Scripter"/>
              </a:rPr>
              <a:t>:</a:t>
            </a:r>
          </a:p>
        </p:txBody>
      </p:sp>
      <p:sp>
        <p:nvSpPr>
          <p:cNvPr id="18" name="Freeform 18"/>
          <p:cNvSpPr/>
          <p:nvPr/>
        </p:nvSpPr>
        <p:spPr>
          <a:xfrm flipH="1">
            <a:off x="356814" y="5537097"/>
            <a:ext cx="4658070" cy="4741038"/>
          </a:xfrm>
          <a:custGeom>
            <a:avLst/>
            <a:gdLst/>
            <a:ahLst/>
            <a:cxnLst/>
            <a:rect l="l" t="t" r="r" b="b"/>
            <a:pathLst>
              <a:path w="4658070" h="4741038">
                <a:moveTo>
                  <a:pt x="4658069" y="0"/>
                </a:moveTo>
                <a:lnTo>
                  <a:pt x="0" y="0"/>
                </a:lnTo>
                <a:lnTo>
                  <a:pt x="0" y="4741038"/>
                </a:lnTo>
                <a:lnTo>
                  <a:pt x="4658069" y="4741038"/>
                </a:lnTo>
                <a:lnTo>
                  <a:pt x="4658069"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a:p>
        </p:txBody>
      </p:sp>
      <p:sp>
        <p:nvSpPr>
          <p:cNvPr id="19" name="TextBox 19"/>
          <p:cNvSpPr txBox="1"/>
          <p:nvPr/>
        </p:nvSpPr>
        <p:spPr>
          <a:xfrm>
            <a:off x="2528662" y="3729414"/>
            <a:ext cx="13051024" cy="2431307"/>
          </a:xfrm>
          <a:prstGeom prst="rect">
            <a:avLst/>
          </a:prstGeom>
        </p:spPr>
        <p:txBody>
          <a:bodyPr wrap="square" lIns="0" tIns="0" rIns="0" bIns="0" rtlCol="0" anchor="t">
            <a:spAutoFit/>
          </a:bodyPr>
          <a:lstStyle/>
          <a:p>
            <a:pPr marL="1014726" lvl="1" indent="-507363">
              <a:lnSpc>
                <a:spcPts val="6579"/>
              </a:lnSpc>
              <a:buFont typeface="Arial"/>
              <a:buChar char="•"/>
            </a:pPr>
            <a:r>
              <a:rPr lang="nl-NL" sz="3200" dirty="0">
                <a:solidFill>
                  <a:srgbClr val="110E18"/>
                </a:solidFill>
                <a:latin typeface="Antic"/>
              </a:rPr>
              <a:t>De leerling weet wat A.I. is. </a:t>
            </a:r>
          </a:p>
          <a:p>
            <a:pPr marL="1014726" lvl="1" indent="-507363">
              <a:lnSpc>
                <a:spcPts val="6579"/>
              </a:lnSpc>
              <a:buFont typeface="Arial"/>
              <a:buChar char="•"/>
            </a:pPr>
            <a:r>
              <a:rPr lang="nl-NL" sz="3200" dirty="0">
                <a:solidFill>
                  <a:srgbClr val="110E18"/>
                </a:solidFill>
                <a:latin typeface="Antic"/>
              </a:rPr>
              <a:t>De leerling kan uitleggen waarom A.I. geen betrouwbare bron is.</a:t>
            </a:r>
          </a:p>
          <a:p>
            <a:pPr marL="1014726" lvl="1" indent="-507363">
              <a:lnSpc>
                <a:spcPts val="6579"/>
              </a:lnSpc>
              <a:buFont typeface="Arial"/>
              <a:buChar char="•"/>
            </a:pPr>
            <a:r>
              <a:rPr lang="nl-NL" sz="3200" dirty="0">
                <a:solidFill>
                  <a:srgbClr val="110E18"/>
                </a:solidFill>
                <a:latin typeface="Antic"/>
              </a:rPr>
              <a:t>De leerling maakt kennis met een aantal functies van A.I. </a:t>
            </a:r>
            <a:endParaRPr lang="en-US" sz="3200" dirty="0">
              <a:solidFill>
                <a:srgbClr val="110E18"/>
              </a:solidFill>
              <a:latin typeface="Antic"/>
            </a:endParaRPr>
          </a:p>
        </p:txBody>
      </p:sp>
      <p:grpSp>
        <p:nvGrpSpPr>
          <p:cNvPr id="22" name="Group 22"/>
          <p:cNvGrpSpPr/>
          <p:nvPr/>
        </p:nvGrpSpPr>
        <p:grpSpPr>
          <a:xfrm rot="3146640">
            <a:off x="15750824" y="7754465"/>
            <a:ext cx="2382434" cy="2508718"/>
            <a:chOff x="0" y="0"/>
            <a:chExt cx="3176579" cy="3344957"/>
          </a:xfrm>
        </p:grpSpPr>
        <p:sp>
          <p:nvSpPr>
            <p:cNvPr id="23" name="Freeform 23"/>
            <p:cNvSpPr/>
            <p:nvPr/>
          </p:nvSpPr>
          <p:spPr>
            <a:xfrm rot="5871076">
              <a:off x="115178" y="56095"/>
              <a:ext cx="1314322" cy="1378057"/>
            </a:xfrm>
            <a:custGeom>
              <a:avLst/>
              <a:gdLst/>
              <a:ahLst/>
              <a:cxnLst/>
              <a:rect l="l" t="t" r="r" b="b"/>
              <a:pathLst>
                <a:path w="1314322" h="1378057">
                  <a:moveTo>
                    <a:pt x="0" y="0"/>
                  </a:moveTo>
                  <a:lnTo>
                    <a:pt x="1314322" y="0"/>
                  </a:lnTo>
                  <a:lnTo>
                    <a:pt x="1314322" y="1378057"/>
                  </a:lnTo>
                  <a:lnTo>
                    <a:pt x="0" y="1378057"/>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nl-NL"/>
            </a:p>
          </p:txBody>
        </p:sp>
        <p:sp>
          <p:nvSpPr>
            <p:cNvPr id="24" name="Freeform 24"/>
            <p:cNvSpPr/>
            <p:nvPr/>
          </p:nvSpPr>
          <p:spPr>
            <a:xfrm rot="-9991959">
              <a:off x="1719858" y="1226379"/>
              <a:ext cx="1314322" cy="1378057"/>
            </a:xfrm>
            <a:custGeom>
              <a:avLst/>
              <a:gdLst/>
              <a:ahLst/>
              <a:cxnLst/>
              <a:rect l="l" t="t" r="r" b="b"/>
              <a:pathLst>
                <a:path w="1314322" h="1378057">
                  <a:moveTo>
                    <a:pt x="0" y="0"/>
                  </a:moveTo>
                  <a:lnTo>
                    <a:pt x="1314322" y="0"/>
                  </a:lnTo>
                  <a:lnTo>
                    <a:pt x="1314322" y="1378057"/>
                  </a:lnTo>
                  <a:lnTo>
                    <a:pt x="0" y="1378057"/>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nl-NL"/>
            </a:p>
          </p:txBody>
        </p:sp>
        <p:sp>
          <p:nvSpPr>
            <p:cNvPr id="25" name="Freeform 25"/>
            <p:cNvSpPr/>
            <p:nvPr/>
          </p:nvSpPr>
          <p:spPr>
            <a:xfrm rot="2245436">
              <a:off x="473625" y="1709367"/>
              <a:ext cx="1314322" cy="1378057"/>
            </a:xfrm>
            <a:custGeom>
              <a:avLst/>
              <a:gdLst/>
              <a:ahLst/>
              <a:cxnLst/>
              <a:rect l="l" t="t" r="r" b="b"/>
              <a:pathLst>
                <a:path w="1314322" h="1378057">
                  <a:moveTo>
                    <a:pt x="0" y="0"/>
                  </a:moveTo>
                  <a:lnTo>
                    <a:pt x="1314322" y="0"/>
                  </a:lnTo>
                  <a:lnTo>
                    <a:pt x="1314322" y="1378058"/>
                  </a:lnTo>
                  <a:lnTo>
                    <a:pt x="0" y="1378058"/>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nl-NL"/>
            </a:p>
          </p:txBody>
        </p:sp>
      </p:grpSp>
    </p:spTree>
    <p:extLst>
      <p:ext uri="{BB962C8B-B14F-4D97-AF65-F5344CB8AC3E}">
        <p14:creationId xmlns:p14="http://schemas.microsoft.com/office/powerpoint/2010/main" val="395571885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nl-NL"/>
          </a:p>
        </p:txBody>
      </p:sp>
      <p:sp>
        <p:nvSpPr>
          <p:cNvPr id="3" name="Freeform 3"/>
          <p:cNvSpPr/>
          <p:nvPr/>
        </p:nvSpPr>
        <p:spPr>
          <a:xfrm rot="-2104014">
            <a:off x="1119125" y="1172488"/>
            <a:ext cx="4862142" cy="4296366"/>
          </a:xfrm>
          <a:custGeom>
            <a:avLst/>
            <a:gdLst/>
            <a:ahLst/>
            <a:cxnLst/>
            <a:rect l="l" t="t" r="r" b="b"/>
            <a:pathLst>
              <a:path w="4862142" h="4296366">
                <a:moveTo>
                  <a:pt x="0" y="0"/>
                </a:moveTo>
                <a:lnTo>
                  <a:pt x="4862142" y="0"/>
                </a:lnTo>
                <a:lnTo>
                  <a:pt x="4862142" y="4296365"/>
                </a:lnTo>
                <a:lnTo>
                  <a:pt x="0" y="429636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grpSp>
        <p:nvGrpSpPr>
          <p:cNvPr id="4" name="Group 4"/>
          <p:cNvGrpSpPr/>
          <p:nvPr/>
        </p:nvGrpSpPr>
        <p:grpSpPr>
          <a:xfrm>
            <a:off x="2373749" y="1278176"/>
            <a:ext cx="13540501" cy="7730649"/>
            <a:chOff x="0" y="0"/>
            <a:chExt cx="18054002" cy="10307532"/>
          </a:xfrm>
        </p:grpSpPr>
        <p:grpSp>
          <p:nvGrpSpPr>
            <p:cNvPr id="5" name="Group 5"/>
            <p:cNvGrpSpPr/>
            <p:nvPr/>
          </p:nvGrpSpPr>
          <p:grpSpPr>
            <a:xfrm rot="-208414">
              <a:off x="259418" y="516605"/>
              <a:ext cx="17328616" cy="9088764"/>
              <a:chOff x="0" y="0"/>
              <a:chExt cx="3077638" cy="1614204"/>
            </a:xfrm>
          </p:grpSpPr>
          <p:sp>
            <p:nvSpPr>
              <p:cNvPr id="6" name="Freeform 6"/>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7" name="TextBox 7"/>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rot="191834">
              <a:off x="485416" y="742603"/>
              <a:ext cx="17328616" cy="9088764"/>
              <a:chOff x="0" y="0"/>
              <a:chExt cx="3077638" cy="1614204"/>
            </a:xfrm>
          </p:grpSpPr>
          <p:sp>
            <p:nvSpPr>
              <p:cNvPr id="9" name="Freeform 9"/>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0" name="TextBox 10"/>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rot="-66823">
              <a:off x="485416" y="742603"/>
              <a:ext cx="17328616" cy="9088764"/>
              <a:chOff x="0" y="0"/>
              <a:chExt cx="3077638" cy="1614204"/>
            </a:xfrm>
          </p:grpSpPr>
          <p:sp>
            <p:nvSpPr>
              <p:cNvPr id="12" name="Freeform 12"/>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3" name="TextBox 13"/>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485416" y="742603"/>
              <a:ext cx="17328616" cy="9088764"/>
              <a:chOff x="0" y="0"/>
              <a:chExt cx="3077638" cy="1614204"/>
            </a:xfrm>
          </p:grpSpPr>
          <p:sp>
            <p:nvSpPr>
              <p:cNvPr id="15" name="Freeform 15"/>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6" name="TextBox 16"/>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grpSp>
        <p:nvGrpSpPr>
          <p:cNvPr id="18" name="Group 18"/>
          <p:cNvGrpSpPr/>
          <p:nvPr/>
        </p:nvGrpSpPr>
        <p:grpSpPr>
          <a:xfrm>
            <a:off x="15169228" y="-301732"/>
            <a:ext cx="3533862" cy="3381444"/>
            <a:chOff x="0" y="0"/>
            <a:chExt cx="4711816" cy="4508593"/>
          </a:xfrm>
        </p:grpSpPr>
        <p:sp>
          <p:nvSpPr>
            <p:cNvPr id="19" name="Freeform 19"/>
            <p:cNvSpPr/>
            <p:nvPr/>
          </p:nvSpPr>
          <p:spPr>
            <a:xfrm rot="5002884">
              <a:off x="148194" y="62100"/>
              <a:ext cx="1890659" cy="1982343"/>
            </a:xfrm>
            <a:custGeom>
              <a:avLst/>
              <a:gdLst/>
              <a:ahLst/>
              <a:cxnLst/>
              <a:rect l="l" t="t" r="r" b="b"/>
              <a:pathLst>
                <a:path w="1890659" h="1982343">
                  <a:moveTo>
                    <a:pt x="0" y="0"/>
                  </a:moveTo>
                  <a:lnTo>
                    <a:pt x="1890660" y="0"/>
                  </a:lnTo>
                  <a:lnTo>
                    <a:pt x="1890660" y="1982343"/>
                  </a:lnTo>
                  <a:lnTo>
                    <a:pt x="0" y="198234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a:p>
          </p:txBody>
        </p:sp>
        <p:sp>
          <p:nvSpPr>
            <p:cNvPr id="20" name="Freeform 20"/>
            <p:cNvSpPr/>
            <p:nvPr/>
          </p:nvSpPr>
          <p:spPr>
            <a:xfrm rot="10739848">
              <a:off x="2803959" y="1115372"/>
              <a:ext cx="1890659" cy="1982343"/>
            </a:xfrm>
            <a:custGeom>
              <a:avLst/>
              <a:gdLst/>
              <a:ahLst/>
              <a:cxnLst/>
              <a:rect l="l" t="t" r="r" b="b"/>
              <a:pathLst>
                <a:path w="1890659" h="1982343">
                  <a:moveTo>
                    <a:pt x="0" y="0"/>
                  </a:moveTo>
                  <a:lnTo>
                    <a:pt x="1890660" y="0"/>
                  </a:lnTo>
                  <a:lnTo>
                    <a:pt x="1890660" y="1982342"/>
                  </a:lnTo>
                  <a:lnTo>
                    <a:pt x="0" y="198234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nl-NL"/>
            </a:p>
          </p:txBody>
        </p:sp>
        <p:sp>
          <p:nvSpPr>
            <p:cNvPr id="21" name="Freeform 21"/>
            <p:cNvSpPr/>
            <p:nvPr/>
          </p:nvSpPr>
          <p:spPr>
            <a:xfrm rot="1377244">
              <a:off x="1241718" y="2236061"/>
              <a:ext cx="1890659" cy="1982343"/>
            </a:xfrm>
            <a:custGeom>
              <a:avLst/>
              <a:gdLst/>
              <a:ahLst/>
              <a:cxnLst/>
              <a:rect l="l" t="t" r="r" b="b"/>
              <a:pathLst>
                <a:path w="1890659" h="1982343">
                  <a:moveTo>
                    <a:pt x="0" y="0"/>
                  </a:moveTo>
                  <a:lnTo>
                    <a:pt x="1890659" y="0"/>
                  </a:lnTo>
                  <a:lnTo>
                    <a:pt x="1890659" y="1982343"/>
                  </a:lnTo>
                  <a:lnTo>
                    <a:pt x="0" y="198234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nl-NL"/>
            </a:p>
          </p:txBody>
        </p:sp>
      </p:grpSp>
      <p:sp>
        <p:nvSpPr>
          <p:cNvPr id="23" name="TextBox 23"/>
          <p:cNvSpPr txBox="1"/>
          <p:nvPr/>
        </p:nvSpPr>
        <p:spPr>
          <a:xfrm>
            <a:off x="3174440" y="3133673"/>
            <a:ext cx="11904711" cy="3880486"/>
          </a:xfrm>
          <a:prstGeom prst="rect">
            <a:avLst/>
          </a:prstGeom>
        </p:spPr>
        <p:txBody>
          <a:bodyPr lIns="0" tIns="0" rIns="0" bIns="0" rtlCol="0" anchor="t">
            <a:spAutoFit/>
          </a:bodyPr>
          <a:lstStyle/>
          <a:p>
            <a:pPr algn="ctr">
              <a:lnSpc>
                <a:spcPts val="10500"/>
              </a:lnSpc>
            </a:pPr>
            <a:r>
              <a:rPr lang="en-US" sz="7500" dirty="0">
                <a:solidFill>
                  <a:srgbClr val="000000"/>
                </a:solidFill>
                <a:latin typeface="Scripter"/>
              </a:rPr>
              <a:t>Les 11</a:t>
            </a:r>
          </a:p>
          <a:p>
            <a:pPr algn="ctr">
              <a:lnSpc>
                <a:spcPts val="10500"/>
              </a:lnSpc>
            </a:pPr>
            <a:r>
              <a:rPr lang="en-US" sz="7500" dirty="0" err="1">
                <a:solidFill>
                  <a:srgbClr val="000000"/>
                </a:solidFill>
                <a:latin typeface="Scripter"/>
              </a:rPr>
              <a:t>Eindopdracht</a:t>
            </a:r>
            <a:r>
              <a:rPr lang="en-US" sz="7500" dirty="0">
                <a:solidFill>
                  <a:srgbClr val="000000"/>
                </a:solidFill>
                <a:latin typeface="Scripter"/>
              </a:rPr>
              <a:t> De </a:t>
            </a:r>
            <a:r>
              <a:rPr lang="en-US" sz="7500" dirty="0" err="1">
                <a:solidFill>
                  <a:srgbClr val="000000"/>
                </a:solidFill>
                <a:latin typeface="Scripter"/>
              </a:rPr>
              <a:t>buitenkant</a:t>
            </a:r>
            <a:r>
              <a:rPr lang="en-US" sz="7500" dirty="0">
                <a:solidFill>
                  <a:srgbClr val="000000"/>
                </a:solidFill>
                <a:latin typeface="Scripter"/>
              </a:rPr>
              <a:t> van </a:t>
            </a:r>
            <a:r>
              <a:rPr lang="en-US" sz="7500" dirty="0" err="1">
                <a:solidFill>
                  <a:srgbClr val="000000"/>
                </a:solidFill>
                <a:latin typeface="Scripter"/>
              </a:rPr>
              <a:t>levensbeschouwing</a:t>
            </a:r>
            <a:r>
              <a:rPr lang="en-US" sz="7500" dirty="0">
                <a:solidFill>
                  <a:srgbClr val="000000"/>
                </a:solidFill>
                <a:latin typeface="Scripter"/>
              </a:rPr>
              <a:t> </a:t>
            </a:r>
          </a:p>
        </p:txBody>
      </p:sp>
    </p:spTree>
    <p:extLst>
      <p:ext uri="{BB962C8B-B14F-4D97-AF65-F5344CB8AC3E}">
        <p14:creationId xmlns:p14="http://schemas.microsoft.com/office/powerpoint/2010/main" val="181114286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nl-NL"/>
          </a:p>
        </p:txBody>
      </p:sp>
      <p:grpSp>
        <p:nvGrpSpPr>
          <p:cNvPr id="3" name="Group 3"/>
          <p:cNvGrpSpPr/>
          <p:nvPr/>
        </p:nvGrpSpPr>
        <p:grpSpPr>
          <a:xfrm>
            <a:off x="642546" y="814255"/>
            <a:ext cx="17002907" cy="1800486"/>
            <a:chOff x="0" y="0"/>
            <a:chExt cx="4478132" cy="474202"/>
          </a:xfrm>
        </p:grpSpPr>
        <p:sp>
          <p:nvSpPr>
            <p:cNvPr id="4" name="Freeform 4"/>
            <p:cNvSpPr/>
            <p:nvPr/>
          </p:nvSpPr>
          <p:spPr>
            <a:xfrm>
              <a:off x="0" y="0"/>
              <a:ext cx="4478132" cy="474202"/>
            </a:xfrm>
            <a:custGeom>
              <a:avLst/>
              <a:gdLst/>
              <a:ahLst/>
              <a:cxnLst/>
              <a:rect l="l" t="t" r="r" b="b"/>
              <a:pathLst>
                <a:path w="4478132" h="474202">
                  <a:moveTo>
                    <a:pt x="4478132" y="0"/>
                  </a:moveTo>
                  <a:lnTo>
                    <a:pt x="0" y="0"/>
                  </a:lnTo>
                  <a:lnTo>
                    <a:pt x="101600" y="237101"/>
                  </a:lnTo>
                  <a:lnTo>
                    <a:pt x="0" y="474202"/>
                  </a:lnTo>
                  <a:lnTo>
                    <a:pt x="4478132" y="474202"/>
                  </a:lnTo>
                  <a:lnTo>
                    <a:pt x="4376532" y="237101"/>
                  </a:lnTo>
                  <a:lnTo>
                    <a:pt x="4478132" y="0"/>
                  </a:lnTo>
                  <a:close/>
                </a:path>
              </a:pathLst>
            </a:custGeom>
            <a:solidFill>
              <a:srgbClr val="3D4984"/>
            </a:solidFill>
          </p:spPr>
          <p:txBody>
            <a:bodyPr/>
            <a:lstStyle/>
            <a:p>
              <a:endParaRPr lang="nl-NL"/>
            </a:p>
          </p:txBody>
        </p:sp>
        <p:sp>
          <p:nvSpPr>
            <p:cNvPr id="5" name="TextBox 5"/>
            <p:cNvSpPr txBox="1"/>
            <p:nvPr/>
          </p:nvSpPr>
          <p:spPr>
            <a:xfrm>
              <a:off x="88900" y="-38100"/>
              <a:ext cx="4300332" cy="512302"/>
            </a:xfrm>
            <a:prstGeom prst="rect">
              <a:avLst/>
            </a:prstGeom>
          </p:spPr>
          <p:txBody>
            <a:bodyPr lIns="50800" tIns="50800" rIns="50800" bIns="50800" rtlCol="0" anchor="ctr"/>
            <a:lstStyle/>
            <a:p>
              <a:pPr algn="ctr">
                <a:lnSpc>
                  <a:spcPts val="2748"/>
                </a:lnSpc>
              </a:pPr>
              <a:endParaRPr/>
            </a:p>
          </p:txBody>
        </p:sp>
      </p:grpSp>
      <p:sp>
        <p:nvSpPr>
          <p:cNvPr id="6" name="TextBox 6"/>
          <p:cNvSpPr txBox="1"/>
          <p:nvPr/>
        </p:nvSpPr>
        <p:spPr>
          <a:xfrm>
            <a:off x="1028699" y="850540"/>
            <a:ext cx="16230600" cy="1583254"/>
          </a:xfrm>
          <a:prstGeom prst="rect">
            <a:avLst/>
          </a:prstGeom>
        </p:spPr>
        <p:txBody>
          <a:bodyPr lIns="0" tIns="0" rIns="0" bIns="0" rtlCol="0" anchor="t">
            <a:spAutoFit/>
          </a:bodyPr>
          <a:lstStyle/>
          <a:p>
            <a:pPr algn="ctr">
              <a:lnSpc>
                <a:spcPts val="13999"/>
              </a:lnSpc>
            </a:pPr>
            <a:r>
              <a:rPr lang="en-US" sz="9999" dirty="0" err="1">
                <a:solidFill>
                  <a:srgbClr val="FFFFFF"/>
                </a:solidFill>
                <a:latin typeface="Scripter"/>
              </a:rPr>
              <a:t>Vandaag</a:t>
            </a:r>
            <a:endParaRPr lang="en-US" sz="9999" dirty="0">
              <a:solidFill>
                <a:srgbClr val="FFFFFF"/>
              </a:solidFill>
              <a:latin typeface="Scripter"/>
            </a:endParaRPr>
          </a:p>
        </p:txBody>
      </p:sp>
      <p:grpSp>
        <p:nvGrpSpPr>
          <p:cNvPr id="7" name="Group 7"/>
          <p:cNvGrpSpPr/>
          <p:nvPr/>
        </p:nvGrpSpPr>
        <p:grpSpPr>
          <a:xfrm>
            <a:off x="2189607" y="4539856"/>
            <a:ext cx="3867912" cy="4114800"/>
            <a:chOff x="0" y="0"/>
            <a:chExt cx="5157216" cy="5486400"/>
          </a:xfrm>
        </p:grpSpPr>
        <p:sp>
          <p:nvSpPr>
            <p:cNvPr id="8" name="Freeform 8"/>
            <p:cNvSpPr/>
            <p:nvPr/>
          </p:nvSpPr>
          <p:spPr>
            <a:xfrm>
              <a:off x="0" y="0"/>
              <a:ext cx="5157216" cy="5486400"/>
            </a:xfrm>
            <a:custGeom>
              <a:avLst/>
              <a:gdLst/>
              <a:ahLst/>
              <a:cxnLst/>
              <a:rect l="l" t="t" r="r" b="b"/>
              <a:pathLst>
                <a:path w="5157216" h="5486400">
                  <a:moveTo>
                    <a:pt x="0" y="0"/>
                  </a:moveTo>
                  <a:lnTo>
                    <a:pt x="5157216" y="0"/>
                  </a:lnTo>
                  <a:lnTo>
                    <a:pt x="5157216" y="5486400"/>
                  </a:lnTo>
                  <a:lnTo>
                    <a:pt x="0" y="54864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9" name="TextBox 9"/>
            <p:cNvSpPr txBox="1"/>
            <p:nvPr/>
          </p:nvSpPr>
          <p:spPr>
            <a:xfrm>
              <a:off x="469387" y="2297651"/>
              <a:ext cx="4166007" cy="891099"/>
            </a:xfrm>
            <a:prstGeom prst="rect">
              <a:avLst/>
            </a:prstGeom>
          </p:spPr>
          <p:txBody>
            <a:bodyPr lIns="0" tIns="0" rIns="0" bIns="0" rtlCol="0" anchor="t">
              <a:spAutoFit/>
            </a:bodyPr>
            <a:lstStyle/>
            <a:p>
              <a:pPr algn="ctr">
                <a:lnSpc>
                  <a:spcPts val="5600"/>
                </a:lnSpc>
              </a:pPr>
              <a:r>
                <a:rPr lang="en-US" sz="4000" dirty="0" err="1">
                  <a:solidFill>
                    <a:srgbClr val="000000"/>
                  </a:solidFill>
                  <a:latin typeface="Antic Bold"/>
                </a:rPr>
                <a:t>Keuzes</a:t>
              </a:r>
              <a:r>
                <a:rPr lang="en-US" sz="4000" dirty="0">
                  <a:solidFill>
                    <a:srgbClr val="000000"/>
                  </a:solidFill>
                  <a:latin typeface="Antic Bold"/>
                </a:rPr>
                <a:t> </a:t>
              </a:r>
              <a:r>
                <a:rPr lang="en-US" sz="4000" dirty="0" err="1">
                  <a:solidFill>
                    <a:srgbClr val="000000"/>
                  </a:solidFill>
                  <a:latin typeface="Antic Bold"/>
                </a:rPr>
                <a:t>maken</a:t>
              </a:r>
              <a:endParaRPr lang="en-US" sz="4000" dirty="0">
                <a:solidFill>
                  <a:srgbClr val="000000"/>
                </a:solidFill>
                <a:latin typeface="Antic Bold"/>
              </a:endParaRPr>
            </a:p>
          </p:txBody>
        </p:sp>
      </p:grpSp>
      <p:grpSp>
        <p:nvGrpSpPr>
          <p:cNvPr id="10" name="Group 10"/>
          <p:cNvGrpSpPr/>
          <p:nvPr/>
        </p:nvGrpSpPr>
        <p:grpSpPr>
          <a:xfrm>
            <a:off x="12230481" y="4539856"/>
            <a:ext cx="3867912" cy="4114800"/>
            <a:chOff x="0" y="0"/>
            <a:chExt cx="5157216" cy="5486400"/>
          </a:xfrm>
        </p:grpSpPr>
        <p:sp>
          <p:nvSpPr>
            <p:cNvPr id="11" name="Freeform 11"/>
            <p:cNvSpPr/>
            <p:nvPr/>
          </p:nvSpPr>
          <p:spPr>
            <a:xfrm>
              <a:off x="0" y="0"/>
              <a:ext cx="5157216" cy="5486400"/>
            </a:xfrm>
            <a:custGeom>
              <a:avLst/>
              <a:gdLst/>
              <a:ahLst/>
              <a:cxnLst/>
              <a:rect l="l" t="t" r="r" b="b"/>
              <a:pathLst>
                <a:path w="5157216" h="5486400">
                  <a:moveTo>
                    <a:pt x="0" y="0"/>
                  </a:moveTo>
                  <a:lnTo>
                    <a:pt x="5157216" y="0"/>
                  </a:lnTo>
                  <a:lnTo>
                    <a:pt x="5157216" y="5486400"/>
                  </a:lnTo>
                  <a:lnTo>
                    <a:pt x="0" y="54864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12" name="TextBox 12"/>
            <p:cNvSpPr txBox="1"/>
            <p:nvPr/>
          </p:nvSpPr>
          <p:spPr>
            <a:xfrm>
              <a:off x="536413" y="2109219"/>
              <a:ext cx="4151416" cy="1848627"/>
            </a:xfrm>
            <a:prstGeom prst="rect">
              <a:avLst/>
            </a:prstGeom>
          </p:spPr>
          <p:txBody>
            <a:bodyPr lIns="0" tIns="0" rIns="0" bIns="0" rtlCol="0" anchor="t">
              <a:spAutoFit/>
            </a:bodyPr>
            <a:lstStyle/>
            <a:p>
              <a:pPr algn="ctr">
                <a:lnSpc>
                  <a:spcPts val="5600"/>
                </a:lnSpc>
              </a:pPr>
              <a:r>
                <a:rPr lang="en-US" sz="4000" dirty="0" err="1">
                  <a:solidFill>
                    <a:srgbClr val="000000"/>
                  </a:solidFill>
                  <a:latin typeface="Antic Bold"/>
                </a:rPr>
                <a:t>Creatief</a:t>
              </a:r>
              <a:r>
                <a:rPr lang="en-US" sz="4000" dirty="0">
                  <a:solidFill>
                    <a:srgbClr val="000000"/>
                  </a:solidFill>
                  <a:latin typeface="Antic Bold"/>
                </a:rPr>
                <a:t> </a:t>
              </a:r>
              <a:r>
                <a:rPr lang="en-US" sz="4000" dirty="0" err="1">
                  <a:solidFill>
                    <a:srgbClr val="000000"/>
                  </a:solidFill>
                  <a:latin typeface="Antic Bold"/>
                </a:rPr>
                <a:t>uitwerken</a:t>
              </a:r>
              <a:endParaRPr lang="en-US" sz="4000" dirty="0">
                <a:solidFill>
                  <a:srgbClr val="000000"/>
                </a:solidFill>
                <a:latin typeface="Antic Bold"/>
              </a:endParaRPr>
            </a:p>
          </p:txBody>
        </p:sp>
      </p:grpSp>
      <p:grpSp>
        <p:nvGrpSpPr>
          <p:cNvPr id="13" name="Group 13"/>
          <p:cNvGrpSpPr/>
          <p:nvPr/>
        </p:nvGrpSpPr>
        <p:grpSpPr>
          <a:xfrm>
            <a:off x="7210044" y="3086100"/>
            <a:ext cx="3867912" cy="4114800"/>
            <a:chOff x="0" y="0"/>
            <a:chExt cx="5157216" cy="5486400"/>
          </a:xfrm>
        </p:grpSpPr>
        <p:sp>
          <p:nvSpPr>
            <p:cNvPr id="14" name="Freeform 14"/>
            <p:cNvSpPr/>
            <p:nvPr/>
          </p:nvSpPr>
          <p:spPr>
            <a:xfrm>
              <a:off x="0" y="0"/>
              <a:ext cx="5157216" cy="5486400"/>
            </a:xfrm>
            <a:custGeom>
              <a:avLst/>
              <a:gdLst/>
              <a:ahLst/>
              <a:cxnLst/>
              <a:rect l="l" t="t" r="r" b="b"/>
              <a:pathLst>
                <a:path w="5157216" h="5486400">
                  <a:moveTo>
                    <a:pt x="0" y="0"/>
                  </a:moveTo>
                  <a:lnTo>
                    <a:pt x="5157216" y="0"/>
                  </a:lnTo>
                  <a:lnTo>
                    <a:pt x="5157216" y="5486400"/>
                  </a:lnTo>
                  <a:lnTo>
                    <a:pt x="0" y="54864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15" name="TextBox 15"/>
            <p:cNvSpPr txBox="1"/>
            <p:nvPr/>
          </p:nvSpPr>
          <p:spPr>
            <a:xfrm>
              <a:off x="521155" y="1982587"/>
              <a:ext cx="4063867" cy="1848627"/>
            </a:xfrm>
            <a:prstGeom prst="rect">
              <a:avLst/>
            </a:prstGeom>
          </p:spPr>
          <p:txBody>
            <a:bodyPr lIns="0" tIns="0" rIns="0" bIns="0" rtlCol="0" anchor="t">
              <a:spAutoFit/>
            </a:bodyPr>
            <a:lstStyle/>
            <a:p>
              <a:pPr algn="ctr">
                <a:lnSpc>
                  <a:spcPts val="5600"/>
                </a:lnSpc>
              </a:pPr>
              <a:r>
                <a:rPr lang="en-US" sz="4000" dirty="0" err="1">
                  <a:solidFill>
                    <a:srgbClr val="000000"/>
                  </a:solidFill>
                  <a:latin typeface="Antic Bold"/>
                </a:rPr>
                <a:t>Informatie</a:t>
              </a:r>
              <a:r>
                <a:rPr lang="en-US" sz="4000" dirty="0">
                  <a:solidFill>
                    <a:srgbClr val="000000"/>
                  </a:solidFill>
                  <a:latin typeface="Antic Bold"/>
                </a:rPr>
                <a:t> </a:t>
              </a:r>
              <a:r>
                <a:rPr lang="en-US" sz="4000" dirty="0" err="1">
                  <a:solidFill>
                    <a:srgbClr val="000000"/>
                  </a:solidFill>
                  <a:latin typeface="Antic Bold"/>
                </a:rPr>
                <a:t>opzoeken</a:t>
              </a:r>
              <a:endParaRPr lang="en-US" sz="4000" dirty="0">
                <a:solidFill>
                  <a:srgbClr val="000000"/>
                </a:solidFill>
                <a:latin typeface="Antic Bold"/>
              </a:endParaRPr>
            </a:p>
          </p:txBody>
        </p:sp>
      </p:grpSp>
      <p:grpSp>
        <p:nvGrpSpPr>
          <p:cNvPr id="16" name="Group 16"/>
          <p:cNvGrpSpPr/>
          <p:nvPr/>
        </p:nvGrpSpPr>
        <p:grpSpPr>
          <a:xfrm>
            <a:off x="-360171" y="9258300"/>
            <a:ext cx="19459526" cy="1231556"/>
            <a:chOff x="0" y="0"/>
            <a:chExt cx="13180282" cy="834155"/>
          </a:xfrm>
        </p:grpSpPr>
        <p:sp>
          <p:nvSpPr>
            <p:cNvPr id="17" name="Freeform 17"/>
            <p:cNvSpPr/>
            <p:nvPr/>
          </p:nvSpPr>
          <p:spPr>
            <a:xfrm>
              <a:off x="0" y="0"/>
              <a:ext cx="13180282" cy="834155"/>
            </a:xfrm>
            <a:custGeom>
              <a:avLst/>
              <a:gdLst/>
              <a:ahLst/>
              <a:cxnLst/>
              <a:rect l="l" t="t" r="r" b="b"/>
              <a:pathLst>
                <a:path w="13180282" h="834155">
                  <a:moveTo>
                    <a:pt x="13180282" y="0"/>
                  </a:moveTo>
                  <a:lnTo>
                    <a:pt x="0" y="0"/>
                  </a:lnTo>
                  <a:lnTo>
                    <a:pt x="101600" y="417077"/>
                  </a:lnTo>
                  <a:lnTo>
                    <a:pt x="0" y="834155"/>
                  </a:lnTo>
                  <a:lnTo>
                    <a:pt x="13180282" y="834155"/>
                  </a:lnTo>
                  <a:lnTo>
                    <a:pt x="13078682" y="417077"/>
                  </a:lnTo>
                  <a:lnTo>
                    <a:pt x="13180282" y="0"/>
                  </a:lnTo>
                  <a:close/>
                </a:path>
              </a:pathLst>
            </a:custGeom>
            <a:solidFill>
              <a:srgbClr val="3D4984"/>
            </a:solidFill>
          </p:spPr>
          <p:txBody>
            <a:bodyPr/>
            <a:lstStyle/>
            <a:p>
              <a:endParaRPr lang="nl-NL"/>
            </a:p>
          </p:txBody>
        </p:sp>
        <p:sp>
          <p:nvSpPr>
            <p:cNvPr id="18" name="TextBox 18"/>
            <p:cNvSpPr txBox="1"/>
            <p:nvPr/>
          </p:nvSpPr>
          <p:spPr>
            <a:xfrm>
              <a:off x="88900" y="-38100"/>
              <a:ext cx="13002482" cy="872255"/>
            </a:xfrm>
            <a:prstGeom prst="rect">
              <a:avLst/>
            </a:prstGeom>
          </p:spPr>
          <p:txBody>
            <a:bodyPr lIns="50800" tIns="50800" rIns="50800" bIns="50800" rtlCol="0" anchor="ctr"/>
            <a:lstStyle/>
            <a:p>
              <a:pPr algn="ctr">
                <a:lnSpc>
                  <a:spcPts val="2748"/>
                </a:lnSpc>
              </a:pPr>
              <a:endParaRPr/>
            </a:p>
          </p:txBody>
        </p:sp>
      </p:grpSp>
    </p:spTree>
    <p:extLst>
      <p:ext uri="{BB962C8B-B14F-4D97-AF65-F5344CB8AC3E}">
        <p14:creationId xmlns:p14="http://schemas.microsoft.com/office/powerpoint/2010/main" val="357869428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nl-NL"/>
          </a:p>
        </p:txBody>
      </p:sp>
      <p:sp>
        <p:nvSpPr>
          <p:cNvPr id="3" name="Freeform 3"/>
          <p:cNvSpPr/>
          <p:nvPr/>
        </p:nvSpPr>
        <p:spPr>
          <a:xfrm rot="1085182" flipH="1">
            <a:off x="11999541" y="1090355"/>
            <a:ext cx="5118959" cy="4523299"/>
          </a:xfrm>
          <a:custGeom>
            <a:avLst/>
            <a:gdLst/>
            <a:ahLst/>
            <a:cxnLst/>
            <a:rect l="l" t="t" r="r" b="b"/>
            <a:pathLst>
              <a:path w="5118959" h="4523299">
                <a:moveTo>
                  <a:pt x="5118959" y="0"/>
                </a:moveTo>
                <a:lnTo>
                  <a:pt x="0" y="0"/>
                </a:lnTo>
                <a:lnTo>
                  <a:pt x="0" y="4523299"/>
                </a:lnTo>
                <a:lnTo>
                  <a:pt x="5118959" y="4523299"/>
                </a:lnTo>
                <a:lnTo>
                  <a:pt x="5118959"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grpSp>
        <p:nvGrpSpPr>
          <p:cNvPr id="4" name="Group 4"/>
          <p:cNvGrpSpPr/>
          <p:nvPr/>
        </p:nvGrpSpPr>
        <p:grpSpPr>
          <a:xfrm>
            <a:off x="2373749" y="1278176"/>
            <a:ext cx="13540501" cy="7730649"/>
            <a:chOff x="0" y="0"/>
            <a:chExt cx="18054002" cy="10307532"/>
          </a:xfrm>
        </p:grpSpPr>
        <p:grpSp>
          <p:nvGrpSpPr>
            <p:cNvPr id="5" name="Group 5"/>
            <p:cNvGrpSpPr/>
            <p:nvPr/>
          </p:nvGrpSpPr>
          <p:grpSpPr>
            <a:xfrm rot="-208414">
              <a:off x="259418" y="516605"/>
              <a:ext cx="17328616" cy="9088764"/>
              <a:chOff x="0" y="0"/>
              <a:chExt cx="3077638" cy="1614204"/>
            </a:xfrm>
          </p:grpSpPr>
          <p:sp>
            <p:nvSpPr>
              <p:cNvPr id="6" name="Freeform 6"/>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7" name="TextBox 7"/>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rot="191834">
              <a:off x="485416" y="742603"/>
              <a:ext cx="17328616" cy="9088764"/>
              <a:chOff x="0" y="0"/>
              <a:chExt cx="3077638" cy="1614204"/>
            </a:xfrm>
          </p:grpSpPr>
          <p:sp>
            <p:nvSpPr>
              <p:cNvPr id="9" name="Freeform 9"/>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0" name="TextBox 10"/>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rot="-66823">
              <a:off x="485416" y="742603"/>
              <a:ext cx="17328616" cy="9088764"/>
              <a:chOff x="0" y="0"/>
              <a:chExt cx="3077638" cy="1614204"/>
            </a:xfrm>
          </p:grpSpPr>
          <p:sp>
            <p:nvSpPr>
              <p:cNvPr id="12" name="Freeform 12"/>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3" name="TextBox 13"/>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485416" y="742603"/>
              <a:ext cx="17328616" cy="9088764"/>
              <a:chOff x="0" y="0"/>
              <a:chExt cx="3077638" cy="1614204"/>
            </a:xfrm>
          </p:grpSpPr>
          <p:sp>
            <p:nvSpPr>
              <p:cNvPr id="15" name="Freeform 15"/>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6" name="TextBox 16"/>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sp>
        <p:nvSpPr>
          <p:cNvPr id="17" name="TextBox 17"/>
          <p:cNvSpPr txBox="1"/>
          <p:nvPr/>
        </p:nvSpPr>
        <p:spPr>
          <a:xfrm>
            <a:off x="2576169" y="2155149"/>
            <a:ext cx="12985910" cy="1424942"/>
          </a:xfrm>
          <a:prstGeom prst="rect">
            <a:avLst/>
          </a:prstGeom>
        </p:spPr>
        <p:txBody>
          <a:bodyPr lIns="0" tIns="0" rIns="0" bIns="0" rtlCol="0" anchor="t">
            <a:spAutoFit/>
          </a:bodyPr>
          <a:lstStyle/>
          <a:p>
            <a:pPr algn="ctr">
              <a:lnSpc>
                <a:spcPts val="12599"/>
              </a:lnSpc>
            </a:pPr>
            <a:r>
              <a:rPr lang="en-US" sz="9000" dirty="0" err="1">
                <a:solidFill>
                  <a:srgbClr val="110E18"/>
                </a:solidFill>
                <a:latin typeface="Scripter"/>
              </a:rPr>
              <a:t>Doelen</a:t>
            </a:r>
            <a:r>
              <a:rPr lang="en-US" sz="9000" dirty="0">
                <a:solidFill>
                  <a:srgbClr val="110E18"/>
                </a:solidFill>
                <a:latin typeface="Scripter"/>
              </a:rPr>
              <a:t>:</a:t>
            </a:r>
          </a:p>
        </p:txBody>
      </p:sp>
      <p:sp>
        <p:nvSpPr>
          <p:cNvPr id="19" name="TextBox 19"/>
          <p:cNvSpPr txBox="1"/>
          <p:nvPr/>
        </p:nvSpPr>
        <p:spPr>
          <a:xfrm>
            <a:off x="2528662" y="3481409"/>
            <a:ext cx="13051024" cy="4970463"/>
          </a:xfrm>
          <a:prstGeom prst="rect">
            <a:avLst/>
          </a:prstGeom>
        </p:spPr>
        <p:txBody>
          <a:bodyPr wrap="square" lIns="0" tIns="0" rIns="0" bIns="0" rtlCol="0" anchor="t">
            <a:spAutoFit/>
          </a:bodyPr>
          <a:lstStyle/>
          <a:p>
            <a:pPr marL="1014726" lvl="1" indent="-507363">
              <a:lnSpc>
                <a:spcPts val="6579"/>
              </a:lnSpc>
              <a:buFont typeface="Arial"/>
              <a:buChar char="•"/>
            </a:pPr>
            <a:r>
              <a:rPr lang="nl-NL" sz="3200" dirty="0">
                <a:solidFill>
                  <a:srgbClr val="110E18"/>
                </a:solidFill>
                <a:latin typeface="Antic"/>
              </a:rPr>
              <a:t>De leerling kan aan de hand van online informatie beargumenteerde keuzes maken over wat bij hun past. </a:t>
            </a:r>
          </a:p>
          <a:p>
            <a:pPr marL="1014726" lvl="1" indent="-507363">
              <a:lnSpc>
                <a:spcPts val="6579"/>
              </a:lnSpc>
              <a:buFont typeface="Arial"/>
              <a:buChar char="•"/>
            </a:pPr>
            <a:r>
              <a:rPr lang="nl-NL" sz="3200" dirty="0">
                <a:solidFill>
                  <a:srgbClr val="110E18"/>
                </a:solidFill>
                <a:latin typeface="Antic"/>
              </a:rPr>
              <a:t>De leerling kan een AI afbeelding generator prompts geven om een symbool te genereren waarin alle gevonden informatie samen komt. </a:t>
            </a:r>
          </a:p>
          <a:p>
            <a:pPr marL="1014726" lvl="1" indent="-507363">
              <a:lnSpc>
                <a:spcPts val="6579"/>
              </a:lnSpc>
              <a:buFont typeface="Arial"/>
              <a:buChar char="•"/>
            </a:pPr>
            <a:r>
              <a:rPr lang="nl-NL" sz="3200" dirty="0">
                <a:solidFill>
                  <a:srgbClr val="110E18"/>
                </a:solidFill>
                <a:latin typeface="Antic"/>
              </a:rPr>
              <a:t>De leerling kan de prompts aanpassen om tot een beter einderesultaat te komen. </a:t>
            </a:r>
            <a:endParaRPr lang="en-US" sz="3200" dirty="0">
              <a:solidFill>
                <a:srgbClr val="110E18"/>
              </a:solidFill>
              <a:latin typeface="Antic"/>
            </a:endParaRPr>
          </a:p>
        </p:txBody>
      </p:sp>
    </p:spTree>
    <p:extLst>
      <p:ext uri="{BB962C8B-B14F-4D97-AF65-F5344CB8AC3E}">
        <p14:creationId xmlns:p14="http://schemas.microsoft.com/office/powerpoint/2010/main" val="20548622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nl-NL"/>
          </a:p>
        </p:txBody>
      </p:sp>
      <p:sp>
        <p:nvSpPr>
          <p:cNvPr id="3" name="Freeform 3"/>
          <p:cNvSpPr/>
          <p:nvPr/>
        </p:nvSpPr>
        <p:spPr>
          <a:xfrm rot="1085182" flipH="1">
            <a:off x="11999541" y="1090355"/>
            <a:ext cx="5118959" cy="4523299"/>
          </a:xfrm>
          <a:custGeom>
            <a:avLst/>
            <a:gdLst/>
            <a:ahLst/>
            <a:cxnLst/>
            <a:rect l="l" t="t" r="r" b="b"/>
            <a:pathLst>
              <a:path w="5118959" h="4523299">
                <a:moveTo>
                  <a:pt x="5118959" y="0"/>
                </a:moveTo>
                <a:lnTo>
                  <a:pt x="0" y="0"/>
                </a:lnTo>
                <a:lnTo>
                  <a:pt x="0" y="4523299"/>
                </a:lnTo>
                <a:lnTo>
                  <a:pt x="5118959" y="4523299"/>
                </a:lnTo>
                <a:lnTo>
                  <a:pt x="5118959"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grpSp>
        <p:nvGrpSpPr>
          <p:cNvPr id="4" name="Group 4"/>
          <p:cNvGrpSpPr/>
          <p:nvPr/>
        </p:nvGrpSpPr>
        <p:grpSpPr>
          <a:xfrm>
            <a:off x="2373749" y="1278176"/>
            <a:ext cx="13540501" cy="7730649"/>
            <a:chOff x="0" y="0"/>
            <a:chExt cx="18054002" cy="10307532"/>
          </a:xfrm>
        </p:grpSpPr>
        <p:grpSp>
          <p:nvGrpSpPr>
            <p:cNvPr id="5" name="Group 5"/>
            <p:cNvGrpSpPr/>
            <p:nvPr/>
          </p:nvGrpSpPr>
          <p:grpSpPr>
            <a:xfrm rot="-208414">
              <a:off x="259418" y="516605"/>
              <a:ext cx="17328616" cy="9088764"/>
              <a:chOff x="0" y="0"/>
              <a:chExt cx="3077638" cy="1614204"/>
            </a:xfrm>
          </p:grpSpPr>
          <p:sp>
            <p:nvSpPr>
              <p:cNvPr id="6" name="Freeform 6"/>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7" name="TextBox 7"/>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rot="191834">
              <a:off x="485416" y="742603"/>
              <a:ext cx="17328616" cy="9088764"/>
              <a:chOff x="0" y="0"/>
              <a:chExt cx="3077638" cy="1614204"/>
            </a:xfrm>
          </p:grpSpPr>
          <p:sp>
            <p:nvSpPr>
              <p:cNvPr id="9" name="Freeform 9"/>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0" name="TextBox 10"/>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rot="-66823">
              <a:off x="485416" y="742603"/>
              <a:ext cx="17328616" cy="9088764"/>
              <a:chOff x="0" y="0"/>
              <a:chExt cx="3077638" cy="1614204"/>
            </a:xfrm>
          </p:grpSpPr>
          <p:sp>
            <p:nvSpPr>
              <p:cNvPr id="12" name="Freeform 12"/>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3" name="TextBox 13"/>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485416" y="742603"/>
              <a:ext cx="17328616" cy="9088764"/>
              <a:chOff x="0" y="0"/>
              <a:chExt cx="3077638" cy="1614204"/>
            </a:xfrm>
          </p:grpSpPr>
          <p:sp>
            <p:nvSpPr>
              <p:cNvPr id="15" name="Freeform 15"/>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6" name="TextBox 16"/>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sp>
        <p:nvSpPr>
          <p:cNvPr id="17" name="TextBox 17"/>
          <p:cNvSpPr txBox="1"/>
          <p:nvPr/>
        </p:nvSpPr>
        <p:spPr>
          <a:xfrm>
            <a:off x="2651045" y="2226233"/>
            <a:ext cx="12985910" cy="1424942"/>
          </a:xfrm>
          <a:prstGeom prst="rect">
            <a:avLst/>
          </a:prstGeom>
        </p:spPr>
        <p:txBody>
          <a:bodyPr lIns="0" tIns="0" rIns="0" bIns="0" rtlCol="0" anchor="t">
            <a:spAutoFit/>
          </a:bodyPr>
          <a:lstStyle/>
          <a:p>
            <a:pPr algn="ctr">
              <a:lnSpc>
                <a:spcPts val="12599"/>
              </a:lnSpc>
            </a:pPr>
            <a:r>
              <a:rPr lang="en-US" sz="9000" dirty="0" err="1">
                <a:solidFill>
                  <a:srgbClr val="110E18"/>
                </a:solidFill>
                <a:latin typeface="Scripter"/>
              </a:rPr>
              <a:t>Doelen</a:t>
            </a:r>
            <a:r>
              <a:rPr lang="en-US" sz="9000" dirty="0">
                <a:solidFill>
                  <a:srgbClr val="110E18"/>
                </a:solidFill>
                <a:latin typeface="Scripter"/>
              </a:rPr>
              <a:t>:</a:t>
            </a:r>
          </a:p>
        </p:txBody>
      </p:sp>
      <p:sp>
        <p:nvSpPr>
          <p:cNvPr id="19" name="TextBox 19"/>
          <p:cNvSpPr txBox="1"/>
          <p:nvPr/>
        </p:nvSpPr>
        <p:spPr>
          <a:xfrm>
            <a:off x="2816121" y="4009674"/>
            <a:ext cx="12837495" cy="4172745"/>
          </a:xfrm>
          <a:prstGeom prst="rect">
            <a:avLst/>
          </a:prstGeom>
        </p:spPr>
        <p:txBody>
          <a:bodyPr lIns="0" tIns="0" rIns="0" bIns="0" rtlCol="0" anchor="t">
            <a:spAutoFit/>
          </a:bodyPr>
          <a:lstStyle/>
          <a:p>
            <a:pPr marL="1014726" lvl="1" indent="-507363">
              <a:lnSpc>
                <a:spcPts val="6579"/>
              </a:lnSpc>
              <a:buFont typeface="Arial"/>
              <a:buChar char="•"/>
            </a:pPr>
            <a:r>
              <a:rPr lang="nl-NL" sz="3600" dirty="0">
                <a:solidFill>
                  <a:srgbClr val="110E18"/>
                </a:solidFill>
                <a:latin typeface="Antic"/>
              </a:rPr>
              <a:t>De leerling kent het verschil tussen de binnen- en de buitenkant van levensbeschouwing.</a:t>
            </a:r>
          </a:p>
          <a:p>
            <a:pPr marL="1014726" lvl="1" indent="-507363">
              <a:lnSpc>
                <a:spcPts val="6579"/>
              </a:lnSpc>
              <a:buFont typeface="Arial"/>
              <a:buChar char="•"/>
            </a:pPr>
            <a:r>
              <a:rPr lang="nl-NL" sz="3600" dirty="0">
                <a:solidFill>
                  <a:srgbClr val="110E18"/>
                </a:solidFill>
                <a:latin typeface="Antic"/>
              </a:rPr>
              <a:t>De leerling kan verschillende manieren noemen waarop mensen hun levensbeschouwing naar buiten toe uitdragen. </a:t>
            </a:r>
            <a:br>
              <a:rPr lang="nl-NL" sz="1800" dirty="0">
                <a:effectLst/>
                <a:latin typeface="Aptos" panose="020B0004020202020204" pitchFamily="34" charset="0"/>
                <a:ea typeface="Aptos" panose="020B0004020202020204" pitchFamily="34" charset="0"/>
                <a:cs typeface="Times New Roman" panose="02020603050405020304" pitchFamily="18" charset="0"/>
              </a:rPr>
            </a:br>
            <a:endParaRPr lang="en-US" sz="4699" dirty="0">
              <a:solidFill>
                <a:srgbClr val="110E18"/>
              </a:solidFill>
              <a:latin typeface="Antic"/>
            </a:endParaRPr>
          </a:p>
        </p:txBody>
      </p:sp>
      <p:grpSp>
        <p:nvGrpSpPr>
          <p:cNvPr id="22" name="Group 22"/>
          <p:cNvGrpSpPr/>
          <p:nvPr/>
        </p:nvGrpSpPr>
        <p:grpSpPr>
          <a:xfrm rot="3146640">
            <a:off x="15750824" y="7754465"/>
            <a:ext cx="2382434" cy="2508718"/>
            <a:chOff x="0" y="0"/>
            <a:chExt cx="3176579" cy="3344957"/>
          </a:xfrm>
        </p:grpSpPr>
        <p:sp>
          <p:nvSpPr>
            <p:cNvPr id="23" name="Freeform 23"/>
            <p:cNvSpPr/>
            <p:nvPr/>
          </p:nvSpPr>
          <p:spPr>
            <a:xfrm rot="5871076">
              <a:off x="115178" y="56095"/>
              <a:ext cx="1314322" cy="1378057"/>
            </a:xfrm>
            <a:custGeom>
              <a:avLst/>
              <a:gdLst/>
              <a:ahLst/>
              <a:cxnLst/>
              <a:rect l="l" t="t" r="r" b="b"/>
              <a:pathLst>
                <a:path w="1314322" h="1378057">
                  <a:moveTo>
                    <a:pt x="0" y="0"/>
                  </a:moveTo>
                  <a:lnTo>
                    <a:pt x="1314322" y="0"/>
                  </a:lnTo>
                  <a:lnTo>
                    <a:pt x="1314322" y="1378057"/>
                  </a:lnTo>
                  <a:lnTo>
                    <a:pt x="0" y="137805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a:p>
          </p:txBody>
        </p:sp>
        <p:sp>
          <p:nvSpPr>
            <p:cNvPr id="24" name="Freeform 24"/>
            <p:cNvSpPr/>
            <p:nvPr/>
          </p:nvSpPr>
          <p:spPr>
            <a:xfrm rot="-9991959">
              <a:off x="1719858" y="1226379"/>
              <a:ext cx="1314322" cy="1378057"/>
            </a:xfrm>
            <a:custGeom>
              <a:avLst/>
              <a:gdLst/>
              <a:ahLst/>
              <a:cxnLst/>
              <a:rect l="l" t="t" r="r" b="b"/>
              <a:pathLst>
                <a:path w="1314322" h="1378057">
                  <a:moveTo>
                    <a:pt x="0" y="0"/>
                  </a:moveTo>
                  <a:lnTo>
                    <a:pt x="1314322" y="0"/>
                  </a:lnTo>
                  <a:lnTo>
                    <a:pt x="1314322" y="1378057"/>
                  </a:lnTo>
                  <a:lnTo>
                    <a:pt x="0" y="1378057"/>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nl-NL"/>
            </a:p>
          </p:txBody>
        </p:sp>
        <p:sp>
          <p:nvSpPr>
            <p:cNvPr id="25" name="Freeform 25"/>
            <p:cNvSpPr/>
            <p:nvPr/>
          </p:nvSpPr>
          <p:spPr>
            <a:xfrm rot="2245436">
              <a:off x="473625" y="1709367"/>
              <a:ext cx="1314322" cy="1378057"/>
            </a:xfrm>
            <a:custGeom>
              <a:avLst/>
              <a:gdLst/>
              <a:ahLst/>
              <a:cxnLst/>
              <a:rect l="l" t="t" r="r" b="b"/>
              <a:pathLst>
                <a:path w="1314322" h="1378057">
                  <a:moveTo>
                    <a:pt x="0" y="0"/>
                  </a:moveTo>
                  <a:lnTo>
                    <a:pt x="1314322" y="0"/>
                  </a:lnTo>
                  <a:lnTo>
                    <a:pt x="1314322" y="1378058"/>
                  </a:lnTo>
                  <a:lnTo>
                    <a:pt x="0" y="1378058"/>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nl-NL"/>
            </a:p>
          </p:txBody>
        </p:sp>
      </p:grpSp>
    </p:spTree>
    <p:extLst>
      <p:ext uri="{BB962C8B-B14F-4D97-AF65-F5344CB8AC3E}">
        <p14:creationId xmlns:p14="http://schemas.microsoft.com/office/powerpoint/2010/main" val="375538494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79544" y="0"/>
            <a:ext cx="18367544" cy="10369226"/>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txBody>
          <a:bodyPr/>
          <a:lstStyle/>
          <a:p>
            <a:endParaRPr lang="nl-NL"/>
          </a:p>
        </p:txBody>
      </p:sp>
      <p:sp>
        <p:nvSpPr>
          <p:cNvPr id="3" name="Freeform 3"/>
          <p:cNvSpPr/>
          <p:nvPr/>
        </p:nvSpPr>
        <p:spPr>
          <a:xfrm rot="-2104014">
            <a:off x="1119125" y="1172488"/>
            <a:ext cx="4862142" cy="4296366"/>
          </a:xfrm>
          <a:custGeom>
            <a:avLst/>
            <a:gdLst/>
            <a:ahLst/>
            <a:cxnLst/>
            <a:rect l="l" t="t" r="r" b="b"/>
            <a:pathLst>
              <a:path w="4862142" h="4296366">
                <a:moveTo>
                  <a:pt x="0" y="0"/>
                </a:moveTo>
                <a:lnTo>
                  <a:pt x="4862142" y="0"/>
                </a:lnTo>
                <a:lnTo>
                  <a:pt x="4862142" y="4296365"/>
                </a:lnTo>
                <a:lnTo>
                  <a:pt x="0" y="429636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nl-NL"/>
          </a:p>
        </p:txBody>
      </p:sp>
      <p:grpSp>
        <p:nvGrpSpPr>
          <p:cNvPr id="4" name="Group 4"/>
          <p:cNvGrpSpPr/>
          <p:nvPr/>
        </p:nvGrpSpPr>
        <p:grpSpPr>
          <a:xfrm>
            <a:off x="439716" y="613348"/>
            <a:ext cx="18610284" cy="10218437"/>
            <a:chOff x="259418" y="516605"/>
            <a:chExt cx="18240633" cy="9909798"/>
          </a:xfrm>
        </p:grpSpPr>
        <p:grpSp>
          <p:nvGrpSpPr>
            <p:cNvPr id="5" name="Group 5"/>
            <p:cNvGrpSpPr/>
            <p:nvPr/>
          </p:nvGrpSpPr>
          <p:grpSpPr>
            <a:xfrm rot="-208414">
              <a:off x="259418" y="516605"/>
              <a:ext cx="17328616" cy="9088764"/>
              <a:chOff x="0" y="0"/>
              <a:chExt cx="3077638" cy="1614204"/>
            </a:xfrm>
          </p:grpSpPr>
          <p:sp>
            <p:nvSpPr>
              <p:cNvPr id="6" name="Freeform 6"/>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7" name="TextBox 7"/>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rot="191834">
              <a:off x="473301" y="600534"/>
              <a:ext cx="18015170" cy="9825869"/>
              <a:chOff x="0" y="-28575"/>
              <a:chExt cx="3199573" cy="1745117"/>
            </a:xfrm>
          </p:grpSpPr>
          <p:sp>
            <p:nvSpPr>
              <p:cNvPr id="9" name="Freeform 9"/>
              <p:cNvSpPr/>
              <p:nvPr/>
            </p:nvSpPr>
            <p:spPr>
              <a:xfrm>
                <a:off x="95" y="179"/>
                <a:ext cx="3199478" cy="1716363"/>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0" name="TextBox 10"/>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rot="-66823">
              <a:off x="485416" y="742603"/>
              <a:ext cx="17328616" cy="9088764"/>
              <a:chOff x="0" y="0"/>
              <a:chExt cx="3077638" cy="1614204"/>
            </a:xfrm>
          </p:grpSpPr>
          <p:sp>
            <p:nvSpPr>
              <p:cNvPr id="12" name="Freeform 12"/>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3" name="TextBox 13"/>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485416" y="581712"/>
              <a:ext cx="18014635" cy="9824861"/>
              <a:chOff x="0" y="-28575"/>
              <a:chExt cx="3199478" cy="1744938"/>
            </a:xfrm>
          </p:grpSpPr>
          <p:sp>
            <p:nvSpPr>
              <p:cNvPr id="15" name="Freeform 15"/>
              <p:cNvSpPr/>
              <p:nvPr/>
            </p:nvSpPr>
            <p:spPr>
              <a:xfrm>
                <a:off x="0" y="0"/>
                <a:ext cx="3199478" cy="1716363"/>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6" name="TextBox 16"/>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sp>
        <p:nvSpPr>
          <p:cNvPr id="17" name="Freeform 17"/>
          <p:cNvSpPr/>
          <p:nvPr/>
        </p:nvSpPr>
        <p:spPr>
          <a:xfrm rot="10254988" flipH="1">
            <a:off x="15094352" y="7232213"/>
            <a:ext cx="3477159" cy="4586181"/>
          </a:xfrm>
          <a:custGeom>
            <a:avLst/>
            <a:gdLst/>
            <a:ahLst/>
            <a:cxnLst/>
            <a:rect l="l" t="t" r="r" b="b"/>
            <a:pathLst>
              <a:path w="3477159" h="4586181">
                <a:moveTo>
                  <a:pt x="3477159" y="0"/>
                </a:moveTo>
                <a:lnTo>
                  <a:pt x="0" y="0"/>
                </a:lnTo>
                <a:lnTo>
                  <a:pt x="0" y="4586181"/>
                </a:lnTo>
                <a:lnTo>
                  <a:pt x="3477159" y="4586181"/>
                </a:lnTo>
                <a:lnTo>
                  <a:pt x="3477159"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nl-NL"/>
          </a:p>
        </p:txBody>
      </p:sp>
      <p:sp>
        <p:nvSpPr>
          <p:cNvPr id="23" name="TextBox 23"/>
          <p:cNvSpPr txBox="1"/>
          <p:nvPr/>
        </p:nvSpPr>
        <p:spPr>
          <a:xfrm>
            <a:off x="1063025" y="1524970"/>
            <a:ext cx="12361031" cy="1187441"/>
          </a:xfrm>
          <a:prstGeom prst="rect">
            <a:avLst/>
          </a:prstGeom>
        </p:spPr>
        <p:txBody>
          <a:bodyPr wrap="square" lIns="0" tIns="0" rIns="0" bIns="0" rtlCol="0" anchor="t">
            <a:spAutoFit/>
          </a:bodyPr>
          <a:lstStyle/>
          <a:p>
            <a:pPr algn="ctr">
              <a:lnSpc>
                <a:spcPts val="10500"/>
              </a:lnSpc>
            </a:pPr>
            <a:r>
              <a:rPr lang="en-US" sz="7500" dirty="0" err="1">
                <a:solidFill>
                  <a:srgbClr val="000000"/>
                </a:solidFill>
                <a:latin typeface="Scripter"/>
              </a:rPr>
              <a:t>Opdracht</a:t>
            </a:r>
            <a:r>
              <a:rPr lang="en-US" sz="7500" dirty="0">
                <a:solidFill>
                  <a:srgbClr val="000000"/>
                </a:solidFill>
                <a:latin typeface="Scripter"/>
              </a:rPr>
              <a:t> </a:t>
            </a:r>
            <a:r>
              <a:rPr lang="en-US" sz="7500" dirty="0" err="1">
                <a:solidFill>
                  <a:srgbClr val="000000"/>
                </a:solidFill>
                <a:latin typeface="Scripter"/>
              </a:rPr>
              <a:t>symbool</a:t>
            </a:r>
            <a:r>
              <a:rPr lang="en-US" sz="7500" dirty="0">
                <a:solidFill>
                  <a:srgbClr val="000000"/>
                </a:solidFill>
                <a:latin typeface="Scripter"/>
              </a:rPr>
              <a:t>/</a:t>
            </a:r>
            <a:r>
              <a:rPr lang="en-US" sz="7500" dirty="0" err="1">
                <a:solidFill>
                  <a:srgbClr val="000000"/>
                </a:solidFill>
                <a:latin typeface="Scripter"/>
              </a:rPr>
              <a:t>wapenschild</a:t>
            </a:r>
            <a:endParaRPr lang="en-US" sz="7500" dirty="0">
              <a:solidFill>
                <a:srgbClr val="000000"/>
              </a:solidFill>
              <a:latin typeface="Scripter"/>
            </a:endParaRPr>
          </a:p>
        </p:txBody>
      </p:sp>
      <p:sp>
        <p:nvSpPr>
          <p:cNvPr id="24" name="Freeform 7">
            <a:extLst>
              <a:ext uri="{FF2B5EF4-FFF2-40B4-BE49-F238E27FC236}">
                <a16:creationId xmlns:a16="http://schemas.microsoft.com/office/drawing/2014/main" id="{1E9C46F9-7E37-F2B1-3AEF-AC73010BB1CA}"/>
              </a:ext>
            </a:extLst>
          </p:cNvPr>
          <p:cNvSpPr/>
          <p:nvPr/>
        </p:nvSpPr>
        <p:spPr>
          <a:xfrm>
            <a:off x="14066802" y="1608005"/>
            <a:ext cx="1102442" cy="1104406"/>
          </a:xfrm>
          <a:custGeom>
            <a:avLst/>
            <a:gdLst/>
            <a:ahLst/>
            <a:cxnLst/>
            <a:rect l="l" t="t" r="r" b="b"/>
            <a:pathLst>
              <a:path w="4618371" h="5070068">
                <a:moveTo>
                  <a:pt x="0" y="0"/>
                </a:moveTo>
                <a:lnTo>
                  <a:pt x="4618371" y="0"/>
                </a:lnTo>
                <a:lnTo>
                  <a:pt x="4618371" y="5070068"/>
                </a:lnTo>
                <a:lnTo>
                  <a:pt x="0" y="5070068"/>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nl-NL"/>
          </a:p>
        </p:txBody>
      </p:sp>
      <p:grpSp>
        <p:nvGrpSpPr>
          <p:cNvPr id="26" name="Group 3">
            <a:extLst>
              <a:ext uri="{FF2B5EF4-FFF2-40B4-BE49-F238E27FC236}">
                <a16:creationId xmlns:a16="http://schemas.microsoft.com/office/drawing/2014/main" id="{6F43EC1C-B485-2C5F-E9DC-11D9118F865A}"/>
              </a:ext>
            </a:extLst>
          </p:cNvPr>
          <p:cNvGrpSpPr/>
          <p:nvPr/>
        </p:nvGrpSpPr>
        <p:grpSpPr>
          <a:xfrm>
            <a:off x="-211667" y="3002479"/>
            <a:ext cx="3454298" cy="1191986"/>
            <a:chOff x="0" y="0"/>
            <a:chExt cx="4478132" cy="474202"/>
          </a:xfrm>
        </p:grpSpPr>
        <p:sp>
          <p:nvSpPr>
            <p:cNvPr id="27" name="Freeform 4">
              <a:extLst>
                <a:ext uri="{FF2B5EF4-FFF2-40B4-BE49-F238E27FC236}">
                  <a16:creationId xmlns:a16="http://schemas.microsoft.com/office/drawing/2014/main" id="{47B4CCAA-425B-065D-922B-53C4FA6A9AC1}"/>
                </a:ext>
              </a:extLst>
            </p:cNvPr>
            <p:cNvSpPr/>
            <p:nvPr/>
          </p:nvSpPr>
          <p:spPr>
            <a:xfrm>
              <a:off x="0" y="0"/>
              <a:ext cx="4478132" cy="474202"/>
            </a:xfrm>
            <a:custGeom>
              <a:avLst/>
              <a:gdLst/>
              <a:ahLst/>
              <a:cxnLst/>
              <a:rect l="l" t="t" r="r" b="b"/>
              <a:pathLst>
                <a:path w="4478132" h="474202">
                  <a:moveTo>
                    <a:pt x="4478132" y="0"/>
                  </a:moveTo>
                  <a:lnTo>
                    <a:pt x="0" y="0"/>
                  </a:lnTo>
                  <a:lnTo>
                    <a:pt x="101600" y="237101"/>
                  </a:lnTo>
                  <a:lnTo>
                    <a:pt x="0" y="474202"/>
                  </a:lnTo>
                  <a:lnTo>
                    <a:pt x="4478132" y="474202"/>
                  </a:lnTo>
                  <a:lnTo>
                    <a:pt x="4376532" y="237101"/>
                  </a:lnTo>
                  <a:lnTo>
                    <a:pt x="4478132" y="0"/>
                  </a:lnTo>
                  <a:close/>
                </a:path>
              </a:pathLst>
            </a:custGeom>
            <a:solidFill>
              <a:srgbClr val="3D4984"/>
            </a:solidFill>
          </p:spPr>
          <p:txBody>
            <a:bodyPr/>
            <a:lstStyle/>
            <a:p>
              <a:endParaRPr lang="nl-NL"/>
            </a:p>
          </p:txBody>
        </p:sp>
        <p:sp>
          <p:nvSpPr>
            <p:cNvPr id="28" name="TextBox 5">
              <a:extLst>
                <a:ext uri="{FF2B5EF4-FFF2-40B4-BE49-F238E27FC236}">
                  <a16:creationId xmlns:a16="http://schemas.microsoft.com/office/drawing/2014/main" id="{E6E4F504-5DF9-1BAC-ADA1-44B85D103C4C}"/>
                </a:ext>
              </a:extLst>
            </p:cNvPr>
            <p:cNvSpPr txBox="1"/>
            <p:nvPr/>
          </p:nvSpPr>
          <p:spPr>
            <a:xfrm>
              <a:off x="88900" y="-38100"/>
              <a:ext cx="4300332" cy="512302"/>
            </a:xfrm>
            <a:prstGeom prst="rect">
              <a:avLst/>
            </a:prstGeom>
          </p:spPr>
          <p:txBody>
            <a:bodyPr lIns="50800" tIns="50800" rIns="50800" bIns="50800" rtlCol="0" anchor="ctr"/>
            <a:lstStyle/>
            <a:p>
              <a:pPr algn="ctr">
                <a:lnSpc>
                  <a:spcPts val="2748"/>
                </a:lnSpc>
              </a:pPr>
              <a:endParaRPr/>
            </a:p>
          </p:txBody>
        </p:sp>
      </p:grpSp>
      <p:grpSp>
        <p:nvGrpSpPr>
          <p:cNvPr id="29" name="Group 3">
            <a:extLst>
              <a:ext uri="{FF2B5EF4-FFF2-40B4-BE49-F238E27FC236}">
                <a16:creationId xmlns:a16="http://schemas.microsoft.com/office/drawing/2014/main" id="{938FF9EC-1AD9-C82A-3D34-B14B93D1FA4A}"/>
              </a:ext>
            </a:extLst>
          </p:cNvPr>
          <p:cNvGrpSpPr/>
          <p:nvPr/>
        </p:nvGrpSpPr>
        <p:grpSpPr>
          <a:xfrm>
            <a:off x="-228600" y="4548772"/>
            <a:ext cx="3454298" cy="1191986"/>
            <a:chOff x="0" y="0"/>
            <a:chExt cx="4478132" cy="474202"/>
          </a:xfrm>
        </p:grpSpPr>
        <p:sp>
          <p:nvSpPr>
            <p:cNvPr id="30" name="Freeform 4">
              <a:extLst>
                <a:ext uri="{FF2B5EF4-FFF2-40B4-BE49-F238E27FC236}">
                  <a16:creationId xmlns:a16="http://schemas.microsoft.com/office/drawing/2014/main" id="{076556FA-953C-1EC5-153C-ADA8997E749F}"/>
                </a:ext>
              </a:extLst>
            </p:cNvPr>
            <p:cNvSpPr/>
            <p:nvPr/>
          </p:nvSpPr>
          <p:spPr>
            <a:xfrm>
              <a:off x="0" y="0"/>
              <a:ext cx="4478132" cy="474202"/>
            </a:xfrm>
            <a:custGeom>
              <a:avLst/>
              <a:gdLst/>
              <a:ahLst/>
              <a:cxnLst/>
              <a:rect l="l" t="t" r="r" b="b"/>
              <a:pathLst>
                <a:path w="4478132" h="474202">
                  <a:moveTo>
                    <a:pt x="4478132" y="0"/>
                  </a:moveTo>
                  <a:lnTo>
                    <a:pt x="0" y="0"/>
                  </a:lnTo>
                  <a:lnTo>
                    <a:pt x="101600" y="237101"/>
                  </a:lnTo>
                  <a:lnTo>
                    <a:pt x="0" y="474202"/>
                  </a:lnTo>
                  <a:lnTo>
                    <a:pt x="4478132" y="474202"/>
                  </a:lnTo>
                  <a:lnTo>
                    <a:pt x="4376532" y="237101"/>
                  </a:lnTo>
                  <a:lnTo>
                    <a:pt x="4478132" y="0"/>
                  </a:lnTo>
                  <a:close/>
                </a:path>
              </a:pathLst>
            </a:custGeom>
            <a:solidFill>
              <a:srgbClr val="3D4984"/>
            </a:solidFill>
          </p:spPr>
          <p:txBody>
            <a:bodyPr/>
            <a:lstStyle/>
            <a:p>
              <a:endParaRPr lang="nl-NL"/>
            </a:p>
          </p:txBody>
        </p:sp>
        <p:sp>
          <p:nvSpPr>
            <p:cNvPr id="31" name="TextBox 5">
              <a:extLst>
                <a:ext uri="{FF2B5EF4-FFF2-40B4-BE49-F238E27FC236}">
                  <a16:creationId xmlns:a16="http://schemas.microsoft.com/office/drawing/2014/main" id="{8DDC7F22-7201-C492-C74F-2B57D14860E1}"/>
                </a:ext>
              </a:extLst>
            </p:cNvPr>
            <p:cNvSpPr txBox="1"/>
            <p:nvPr/>
          </p:nvSpPr>
          <p:spPr>
            <a:xfrm>
              <a:off x="88900" y="-38100"/>
              <a:ext cx="4300332" cy="512302"/>
            </a:xfrm>
            <a:prstGeom prst="rect">
              <a:avLst/>
            </a:prstGeom>
          </p:spPr>
          <p:txBody>
            <a:bodyPr lIns="50800" tIns="50800" rIns="50800" bIns="50800" rtlCol="0" anchor="ctr"/>
            <a:lstStyle/>
            <a:p>
              <a:pPr algn="ctr">
                <a:lnSpc>
                  <a:spcPts val="2748"/>
                </a:lnSpc>
              </a:pPr>
              <a:endParaRPr/>
            </a:p>
          </p:txBody>
        </p:sp>
      </p:grpSp>
      <p:grpSp>
        <p:nvGrpSpPr>
          <p:cNvPr id="32" name="Group 3">
            <a:extLst>
              <a:ext uri="{FF2B5EF4-FFF2-40B4-BE49-F238E27FC236}">
                <a16:creationId xmlns:a16="http://schemas.microsoft.com/office/drawing/2014/main" id="{577298C7-6ABF-7BF7-F74A-91FCC6A7AF77}"/>
              </a:ext>
            </a:extLst>
          </p:cNvPr>
          <p:cNvGrpSpPr/>
          <p:nvPr/>
        </p:nvGrpSpPr>
        <p:grpSpPr>
          <a:xfrm>
            <a:off x="-228600" y="6085114"/>
            <a:ext cx="3454298" cy="1191986"/>
            <a:chOff x="0" y="0"/>
            <a:chExt cx="4478132" cy="474202"/>
          </a:xfrm>
        </p:grpSpPr>
        <p:sp>
          <p:nvSpPr>
            <p:cNvPr id="33" name="Freeform 4">
              <a:extLst>
                <a:ext uri="{FF2B5EF4-FFF2-40B4-BE49-F238E27FC236}">
                  <a16:creationId xmlns:a16="http://schemas.microsoft.com/office/drawing/2014/main" id="{D06228A8-DC1F-5AF5-777D-9D8EE9F95FC5}"/>
                </a:ext>
              </a:extLst>
            </p:cNvPr>
            <p:cNvSpPr/>
            <p:nvPr/>
          </p:nvSpPr>
          <p:spPr>
            <a:xfrm>
              <a:off x="0" y="0"/>
              <a:ext cx="4478132" cy="474202"/>
            </a:xfrm>
            <a:custGeom>
              <a:avLst/>
              <a:gdLst/>
              <a:ahLst/>
              <a:cxnLst/>
              <a:rect l="l" t="t" r="r" b="b"/>
              <a:pathLst>
                <a:path w="4478132" h="474202">
                  <a:moveTo>
                    <a:pt x="4478132" y="0"/>
                  </a:moveTo>
                  <a:lnTo>
                    <a:pt x="0" y="0"/>
                  </a:lnTo>
                  <a:lnTo>
                    <a:pt x="101600" y="237101"/>
                  </a:lnTo>
                  <a:lnTo>
                    <a:pt x="0" y="474202"/>
                  </a:lnTo>
                  <a:lnTo>
                    <a:pt x="4478132" y="474202"/>
                  </a:lnTo>
                  <a:lnTo>
                    <a:pt x="4376532" y="237101"/>
                  </a:lnTo>
                  <a:lnTo>
                    <a:pt x="4478132" y="0"/>
                  </a:lnTo>
                  <a:close/>
                </a:path>
              </a:pathLst>
            </a:custGeom>
            <a:solidFill>
              <a:srgbClr val="3D4984"/>
            </a:solidFill>
          </p:spPr>
          <p:txBody>
            <a:bodyPr/>
            <a:lstStyle/>
            <a:p>
              <a:endParaRPr lang="nl-NL"/>
            </a:p>
          </p:txBody>
        </p:sp>
        <p:sp>
          <p:nvSpPr>
            <p:cNvPr id="34" name="TextBox 5">
              <a:extLst>
                <a:ext uri="{FF2B5EF4-FFF2-40B4-BE49-F238E27FC236}">
                  <a16:creationId xmlns:a16="http://schemas.microsoft.com/office/drawing/2014/main" id="{851C730F-FFD8-3AA9-9BDD-CEB6B5B4CC2F}"/>
                </a:ext>
              </a:extLst>
            </p:cNvPr>
            <p:cNvSpPr txBox="1"/>
            <p:nvPr/>
          </p:nvSpPr>
          <p:spPr>
            <a:xfrm>
              <a:off x="88900" y="-38100"/>
              <a:ext cx="4300332" cy="512302"/>
            </a:xfrm>
            <a:prstGeom prst="rect">
              <a:avLst/>
            </a:prstGeom>
          </p:spPr>
          <p:txBody>
            <a:bodyPr lIns="50800" tIns="50800" rIns="50800" bIns="50800" rtlCol="0" anchor="ctr"/>
            <a:lstStyle/>
            <a:p>
              <a:pPr algn="ctr">
                <a:lnSpc>
                  <a:spcPts val="2748"/>
                </a:lnSpc>
              </a:pPr>
              <a:endParaRPr/>
            </a:p>
          </p:txBody>
        </p:sp>
      </p:grpSp>
      <p:grpSp>
        <p:nvGrpSpPr>
          <p:cNvPr id="35" name="Group 3">
            <a:extLst>
              <a:ext uri="{FF2B5EF4-FFF2-40B4-BE49-F238E27FC236}">
                <a16:creationId xmlns:a16="http://schemas.microsoft.com/office/drawing/2014/main" id="{90BED41E-1544-EFDA-1D6F-788DA39FEF6A}"/>
              </a:ext>
            </a:extLst>
          </p:cNvPr>
          <p:cNvGrpSpPr/>
          <p:nvPr/>
        </p:nvGrpSpPr>
        <p:grpSpPr>
          <a:xfrm>
            <a:off x="-228600" y="7612130"/>
            <a:ext cx="3454298" cy="1191986"/>
            <a:chOff x="0" y="0"/>
            <a:chExt cx="4478132" cy="474202"/>
          </a:xfrm>
        </p:grpSpPr>
        <p:sp>
          <p:nvSpPr>
            <p:cNvPr id="36" name="Freeform 4">
              <a:extLst>
                <a:ext uri="{FF2B5EF4-FFF2-40B4-BE49-F238E27FC236}">
                  <a16:creationId xmlns:a16="http://schemas.microsoft.com/office/drawing/2014/main" id="{34A5F4A8-55BB-0177-22AB-1545D74FA95F}"/>
                </a:ext>
              </a:extLst>
            </p:cNvPr>
            <p:cNvSpPr/>
            <p:nvPr/>
          </p:nvSpPr>
          <p:spPr>
            <a:xfrm>
              <a:off x="0" y="0"/>
              <a:ext cx="4478132" cy="474202"/>
            </a:xfrm>
            <a:custGeom>
              <a:avLst/>
              <a:gdLst/>
              <a:ahLst/>
              <a:cxnLst/>
              <a:rect l="l" t="t" r="r" b="b"/>
              <a:pathLst>
                <a:path w="4478132" h="474202">
                  <a:moveTo>
                    <a:pt x="4478132" y="0"/>
                  </a:moveTo>
                  <a:lnTo>
                    <a:pt x="0" y="0"/>
                  </a:lnTo>
                  <a:lnTo>
                    <a:pt x="101600" y="237101"/>
                  </a:lnTo>
                  <a:lnTo>
                    <a:pt x="0" y="474202"/>
                  </a:lnTo>
                  <a:lnTo>
                    <a:pt x="4478132" y="474202"/>
                  </a:lnTo>
                  <a:lnTo>
                    <a:pt x="4376532" y="237101"/>
                  </a:lnTo>
                  <a:lnTo>
                    <a:pt x="4478132" y="0"/>
                  </a:lnTo>
                  <a:close/>
                </a:path>
              </a:pathLst>
            </a:custGeom>
            <a:solidFill>
              <a:srgbClr val="3D4984"/>
            </a:solidFill>
          </p:spPr>
          <p:txBody>
            <a:bodyPr/>
            <a:lstStyle/>
            <a:p>
              <a:endParaRPr lang="nl-NL"/>
            </a:p>
          </p:txBody>
        </p:sp>
        <p:sp>
          <p:nvSpPr>
            <p:cNvPr id="37" name="TextBox 5">
              <a:extLst>
                <a:ext uri="{FF2B5EF4-FFF2-40B4-BE49-F238E27FC236}">
                  <a16:creationId xmlns:a16="http://schemas.microsoft.com/office/drawing/2014/main" id="{EA40D304-00C5-C288-8CD4-6B5B166B7248}"/>
                </a:ext>
              </a:extLst>
            </p:cNvPr>
            <p:cNvSpPr txBox="1"/>
            <p:nvPr/>
          </p:nvSpPr>
          <p:spPr>
            <a:xfrm>
              <a:off x="88900" y="-38100"/>
              <a:ext cx="4300332" cy="512302"/>
            </a:xfrm>
            <a:prstGeom prst="rect">
              <a:avLst/>
            </a:prstGeom>
          </p:spPr>
          <p:txBody>
            <a:bodyPr lIns="50800" tIns="50800" rIns="50800" bIns="50800" rtlCol="0" anchor="ctr"/>
            <a:lstStyle/>
            <a:p>
              <a:pPr algn="ctr">
                <a:lnSpc>
                  <a:spcPts val="2748"/>
                </a:lnSpc>
              </a:pPr>
              <a:endParaRPr/>
            </a:p>
          </p:txBody>
        </p:sp>
      </p:grpSp>
      <p:sp>
        <p:nvSpPr>
          <p:cNvPr id="25" name="TextBox 19">
            <a:extLst>
              <a:ext uri="{FF2B5EF4-FFF2-40B4-BE49-F238E27FC236}">
                <a16:creationId xmlns:a16="http://schemas.microsoft.com/office/drawing/2014/main" id="{3D945DC3-C5E6-E788-6415-AE6610228B50}"/>
              </a:ext>
            </a:extLst>
          </p:cNvPr>
          <p:cNvSpPr txBox="1"/>
          <p:nvPr/>
        </p:nvSpPr>
        <p:spPr>
          <a:xfrm>
            <a:off x="177986" y="3263068"/>
            <a:ext cx="2321307" cy="2462213"/>
          </a:xfrm>
          <a:prstGeom prst="rect">
            <a:avLst/>
          </a:prstGeom>
        </p:spPr>
        <p:txBody>
          <a:bodyPr wrap="square" lIns="0" tIns="0" rIns="0" bIns="0" rtlCol="0" anchor="t">
            <a:spAutoFit/>
          </a:bodyPr>
          <a:lstStyle/>
          <a:p>
            <a:pPr marL="507363" lvl="1"/>
            <a:r>
              <a:rPr lang="nl-NL" sz="4000" b="1" dirty="0">
                <a:solidFill>
                  <a:schemeClr val="bg1"/>
                </a:solidFill>
                <a:latin typeface="Antic"/>
              </a:rPr>
              <a:t>	Stap 1</a:t>
            </a:r>
            <a:r>
              <a:rPr lang="nl-NL" sz="4000" b="1" dirty="0">
                <a:solidFill>
                  <a:srgbClr val="110E18"/>
                </a:solidFill>
                <a:latin typeface="Antic"/>
              </a:rPr>
              <a:t>	</a:t>
            </a:r>
            <a:br>
              <a:rPr lang="nl-NL" sz="4000" dirty="0">
                <a:solidFill>
                  <a:srgbClr val="110E18"/>
                </a:solidFill>
                <a:latin typeface="Antic"/>
              </a:rPr>
            </a:br>
            <a:endParaRPr lang="nl-NL" sz="4000" dirty="0">
              <a:solidFill>
                <a:srgbClr val="110E18"/>
              </a:solidFill>
              <a:latin typeface="Antic"/>
            </a:endParaRPr>
          </a:p>
          <a:p>
            <a:r>
              <a:rPr lang="nl-NL" sz="4000" b="1" dirty="0">
                <a:solidFill>
                  <a:srgbClr val="110E18"/>
                </a:solidFill>
                <a:latin typeface="Antic"/>
              </a:rPr>
              <a:t>	</a:t>
            </a:r>
            <a:endParaRPr lang="en-US" sz="3200" dirty="0">
              <a:solidFill>
                <a:srgbClr val="110E18"/>
              </a:solidFill>
              <a:latin typeface="Antic"/>
            </a:endParaRPr>
          </a:p>
        </p:txBody>
      </p:sp>
      <p:sp>
        <p:nvSpPr>
          <p:cNvPr id="39" name="Tekstvak 38">
            <a:extLst>
              <a:ext uri="{FF2B5EF4-FFF2-40B4-BE49-F238E27FC236}">
                <a16:creationId xmlns:a16="http://schemas.microsoft.com/office/drawing/2014/main" id="{E0BA8B58-CE71-C45A-6C55-72CEE129207D}"/>
              </a:ext>
            </a:extLst>
          </p:cNvPr>
          <p:cNvSpPr txBox="1"/>
          <p:nvPr/>
        </p:nvSpPr>
        <p:spPr>
          <a:xfrm>
            <a:off x="3861937" y="7336307"/>
            <a:ext cx="10570994" cy="1477328"/>
          </a:xfrm>
          <a:prstGeom prst="rect">
            <a:avLst/>
          </a:prstGeom>
          <a:noFill/>
        </p:spPr>
        <p:txBody>
          <a:bodyPr wrap="square">
            <a:spAutoFit/>
          </a:bodyPr>
          <a:lstStyle/>
          <a:p>
            <a:endParaRPr lang="nl-NL" sz="1800" dirty="0">
              <a:solidFill>
                <a:srgbClr val="110E18"/>
              </a:solidFill>
              <a:latin typeface="Antic"/>
            </a:endParaRPr>
          </a:p>
          <a:p>
            <a:r>
              <a:rPr lang="nl-NL" sz="3600" dirty="0">
                <a:solidFill>
                  <a:srgbClr val="110E18"/>
                </a:solidFill>
                <a:latin typeface="Antic"/>
              </a:rPr>
              <a:t>Verwerk jouw antwoorden creatief met de </a:t>
            </a:r>
            <a:r>
              <a:rPr lang="nl-NL" sz="3600" dirty="0" err="1">
                <a:solidFill>
                  <a:srgbClr val="110E18"/>
                </a:solidFill>
                <a:latin typeface="Antic"/>
              </a:rPr>
              <a:t>bing</a:t>
            </a:r>
            <a:r>
              <a:rPr lang="nl-NL" sz="3600" dirty="0">
                <a:solidFill>
                  <a:srgbClr val="110E18"/>
                </a:solidFill>
                <a:latin typeface="Antic"/>
              </a:rPr>
              <a:t> image </a:t>
            </a:r>
            <a:r>
              <a:rPr lang="nl-NL" sz="3600" dirty="0" err="1">
                <a:solidFill>
                  <a:srgbClr val="110E18"/>
                </a:solidFill>
                <a:latin typeface="Antic"/>
              </a:rPr>
              <a:t>creator</a:t>
            </a:r>
            <a:r>
              <a:rPr lang="nl-NL" sz="3600" dirty="0">
                <a:solidFill>
                  <a:srgbClr val="110E18"/>
                </a:solidFill>
                <a:latin typeface="Antic"/>
              </a:rPr>
              <a:t> en/of teken jouw eigen wapenschild.</a:t>
            </a:r>
          </a:p>
        </p:txBody>
      </p:sp>
      <p:sp>
        <p:nvSpPr>
          <p:cNvPr id="41" name="Tekstvak 40">
            <a:extLst>
              <a:ext uri="{FF2B5EF4-FFF2-40B4-BE49-F238E27FC236}">
                <a16:creationId xmlns:a16="http://schemas.microsoft.com/office/drawing/2014/main" id="{E326DF10-0DFB-B1E8-CCC4-F10AC9A53766}"/>
              </a:ext>
            </a:extLst>
          </p:cNvPr>
          <p:cNvSpPr txBox="1"/>
          <p:nvPr/>
        </p:nvSpPr>
        <p:spPr>
          <a:xfrm>
            <a:off x="3843810" y="2989357"/>
            <a:ext cx="10222992" cy="1200329"/>
          </a:xfrm>
          <a:prstGeom prst="rect">
            <a:avLst/>
          </a:prstGeom>
          <a:noFill/>
        </p:spPr>
        <p:txBody>
          <a:bodyPr wrap="square">
            <a:spAutoFit/>
          </a:bodyPr>
          <a:lstStyle/>
          <a:p>
            <a:r>
              <a:rPr lang="nl-NL" sz="3600" dirty="0">
                <a:solidFill>
                  <a:srgbClr val="110E18"/>
                </a:solidFill>
                <a:latin typeface="Antic"/>
              </a:rPr>
              <a:t>Gebruik de QR-codes om het dier, de eigenschap, de kleur te kiezen dat bij jou past. </a:t>
            </a:r>
            <a:endParaRPr lang="nl-NL" sz="3600" dirty="0"/>
          </a:p>
        </p:txBody>
      </p:sp>
      <p:sp>
        <p:nvSpPr>
          <p:cNvPr id="42" name="TextBox 19">
            <a:extLst>
              <a:ext uri="{FF2B5EF4-FFF2-40B4-BE49-F238E27FC236}">
                <a16:creationId xmlns:a16="http://schemas.microsoft.com/office/drawing/2014/main" id="{2FF1E7A0-9575-EE21-5483-94CCDDCCA23E}"/>
              </a:ext>
            </a:extLst>
          </p:cNvPr>
          <p:cNvSpPr txBox="1"/>
          <p:nvPr/>
        </p:nvSpPr>
        <p:spPr>
          <a:xfrm>
            <a:off x="184587" y="4814887"/>
            <a:ext cx="2321307" cy="2462213"/>
          </a:xfrm>
          <a:prstGeom prst="rect">
            <a:avLst/>
          </a:prstGeom>
        </p:spPr>
        <p:txBody>
          <a:bodyPr wrap="square" lIns="0" tIns="0" rIns="0" bIns="0" rtlCol="0" anchor="t">
            <a:spAutoFit/>
          </a:bodyPr>
          <a:lstStyle/>
          <a:p>
            <a:pPr marL="507363" lvl="1"/>
            <a:r>
              <a:rPr lang="nl-NL" sz="4000" b="1" dirty="0">
                <a:solidFill>
                  <a:schemeClr val="bg1"/>
                </a:solidFill>
                <a:latin typeface="Antic"/>
              </a:rPr>
              <a:t>	Stap 2</a:t>
            </a:r>
            <a:r>
              <a:rPr lang="nl-NL" sz="4000" b="1" dirty="0">
                <a:solidFill>
                  <a:srgbClr val="110E18"/>
                </a:solidFill>
                <a:latin typeface="Antic"/>
              </a:rPr>
              <a:t>	</a:t>
            </a:r>
            <a:br>
              <a:rPr lang="nl-NL" sz="4000" dirty="0">
                <a:solidFill>
                  <a:srgbClr val="110E18"/>
                </a:solidFill>
                <a:latin typeface="Antic"/>
              </a:rPr>
            </a:br>
            <a:endParaRPr lang="nl-NL" sz="4000" dirty="0">
              <a:solidFill>
                <a:srgbClr val="110E18"/>
              </a:solidFill>
              <a:latin typeface="Antic"/>
            </a:endParaRPr>
          </a:p>
          <a:p>
            <a:r>
              <a:rPr lang="nl-NL" sz="4000" b="1" dirty="0">
                <a:solidFill>
                  <a:srgbClr val="110E18"/>
                </a:solidFill>
                <a:latin typeface="Antic"/>
              </a:rPr>
              <a:t>	</a:t>
            </a:r>
            <a:endParaRPr lang="en-US" sz="3200" dirty="0">
              <a:solidFill>
                <a:srgbClr val="110E18"/>
              </a:solidFill>
              <a:latin typeface="Antic"/>
            </a:endParaRPr>
          </a:p>
        </p:txBody>
      </p:sp>
      <p:sp>
        <p:nvSpPr>
          <p:cNvPr id="44" name="Tekstvak 43">
            <a:extLst>
              <a:ext uri="{FF2B5EF4-FFF2-40B4-BE49-F238E27FC236}">
                <a16:creationId xmlns:a16="http://schemas.microsoft.com/office/drawing/2014/main" id="{A5CF5B26-C0C6-BB4A-D375-70A47CF0D391}"/>
              </a:ext>
            </a:extLst>
          </p:cNvPr>
          <p:cNvSpPr txBox="1"/>
          <p:nvPr/>
        </p:nvSpPr>
        <p:spPr>
          <a:xfrm>
            <a:off x="3861937" y="4585680"/>
            <a:ext cx="13301820" cy="1200329"/>
          </a:xfrm>
          <a:prstGeom prst="rect">
            <a:avLst/>
          </a:prstGeom>
          <a:noFill/>
        </p:spPr>
        <p:txBody>
          <a:bodyPr wrap="square">
            <a:spAutoFit/>
          </a:bodyPr>
          <a:lstStyle/>
          <a:p>
            <a:r>
              <a:rPr lang="nl-NL" sz="3600" dirty="0">
                <a:solidFill>
                  <a:srgbClr val="110E18"/>
                </a:solidFill>
                <a:latin typeface="Antic"/>
              </a:rPr>
              <a:t>Schrijf daarnaast ook nog een bestaand symbool op en het onderwerp van jouw presentatie over een dierbaar bezit. </a:t>
            </a:r>
          </a:p>
        </p:txBody>
      </p:sp>
      <p:sp>
        <p:nvSpPr>
          <p:cNvPr id="46" name="Tekstvak 45">
            <a:extLst>
              <a:ext uri="{FF2B5EF4-FFF2-40B4-BE49-F238E27FC236}">
                <a16:creationId xmlns:a16="http://schemas.microsoft.com/office/drawing/2014/main" id="{001ED5B6-FD88-8C5F-037C-A421348D3318}"/>
              </a:ext>
            </a:extLst>
          </p:cNvPr>
          <p:cNvSpPr txBox="1"/>
          <p:nvPr/>
        </p:nvSpPr>
        <p:spPr>
          <a:xfrm>
            <a:off x="952855" y="6342391"/>
            <a:ext cx="3317148" cy="707886"/>
          </a:xfrm>
          <a:prstGeom prst="rect">
            <a:avLst/>
          </a:prstGeom>
          <a:noFill/>
        </p:spPr>
        <p:txBody>
          <a:bodyPr wrap="square">
            <a:spAutoFit/>
          </a:bodyPr>
          <a:lstStyle/>
          <a:p>
            <a:r>
              <a:rPr lang="nl-NL" sz="4000" b="1" dirty="0">
                <a:solidFill>
                  <a:schemeClr val="bg1"/>
                </a:solidFill>
                <a:latin typeface="Antic"/>
              </a:rPr>
              <a:t>Stap 3</a:t>
            </a:r>
            <a:endParaRPr lang="nl-NL" sz="4000" dirty="0">
              <a:solidFill>
                <a:schemeClr val="bg1"/>
              </a:solidFill>
            </a:endParaRPr>
          </a:p>
        </p:txBody>
      </p:sp>
      <p:sp>
        <p:nvSpPr>
          <p:cNvPr id="48" name="Tekstvak 47">
            <a:extLst>
              <a:ext uri="{FF2B5EF4-FFF2-40B4-BE49-F238E27FC236}">
                <a16:creationId xmlns:a16="http://schemas.microsoft.com/office/drawing/2014/main" id="{4446589B-536D-1741-8B7F-1CA53BF186E1}"/>
              </a:ext>
            </a:extLst>
          </p:cNvPr>
          <p:cNvSpPr txBox="1"/>
          <p:nvPr/>
        </p:nvSpPr>
        <p:spPr>
          <a:xfrm>
            <a:off x="3907777" y="5803265"/>
            <a:ext cx="11544655" cy="1477328"/>
          </a:xfrm>
          <a:prstGeom prst="rect">
            <a:avLst/>
          </a:prstGeom>
          <a:noFill/>
        </p:spPr>
        <p:txBody>
          <a:bodyPr wrap="square">
            <a:spAutoFit/>
          </a:bodyPr>
          <a:lstStyle/>
          <a:p>
            <a:endParaRPr lang="nl-NL" sz="1800" dirty="0">
              <a:solidFill>
                <a:srgbClr val="110E18"/>
              </a:solidFill>
              <a:latin typeface="Antic"/>
            </a:endParaRPr>
          </a:p>
          <a:p>
            <a:r>
              <a:rPr lang="nl-NL" sz="3600" dirty="0">
                <a:solidFill>
                  <a:srgbClr val="110E18"/>
                </a:solidFill>
                <a:latin typeface="Antic"/>
              </a:rPr>
              <a:t>Voorzie elk van de vijf onderdelen van twee argumenten over waarom die dingen bij jou passen. </a:t>
            </a:r>
          </a:p>
        </p:txBody>
      </p:sp>
      <p:sp>
        <p:nvSpPr>
          <p:cNvPr id="50" name="Tekstvak 49">
            <a:extLst>
              <a:ext uri="{FF2B5EF4-FFF2-40B4-BE49-F238E27FC236}">
                <a16:creationId xmlns:a16="http://schemas.microsoft.com/office/drawing/2014/main" id="{C7D668C0-AD06-BD7B-539F-A4C68238A452}"/>
              </a:ext>
            </a:extLst>
          </p:cNvPr>
          <p:cNvSpPr txBox="1"/>
          <p:nvPr/>
        </p:nvSpPr>
        <p:spPr>
          <a:xfrm>
            <a:off x="956478" y="7880410"/>
            <a:ext cx="2874264" cy="707886"/>
          </a:xfrm>
          <a:prstGeom prst="rect">
            <a:avLst/>
          </a:prstGeom>
          <a:noFill/>
        </p:spPr>
        <p:txBody>
          <a:bodyPr wrap="square">
            <a:spAutoFit/>
          </a:bodyPr>
          <a:lstStyle/>
          <a:p>
            <a:r>
              <a:rPr lang="nl-NL" sz="4000" b="1" dirty="0">
                <a:solidFill>
                  <a:schemeClr val="bg1"/>
                </a:solidFill>
                <a:latin typeface="Antic"/>
              </a:rPr>
              <a:t>Stap 4</a:t>
            </a:r>
            <a:endParaRPr lang="nl-NL" sz="4000" dirty="0">
              <a:solidFill>
                <a:schemeClr val="bg1"/>
              </a:solidFill>
            </a:endParaRPr>
          </a:p>
        </p:txBody>
      </p:sp>
      <p:grpSp>
        <p:nvGrpSpPr>
          <p:cNvPr id="22" name="Group 3">
            <a:extLst>
              <a:ext uri="{FF2B5EF4-FFF2-40B4-BE49-F238E27FC236}">
                <a16:creationId xmlns:a16="http://schemas.microsoft.com/office/drawing/2014/main" id="{EDD1359E-3D4B-F4FA-C953-C1B1786454E4}"/>
              </a:ext>
            </a:extLst>
          </p:cNvPr>
          <p:cNvGrpSpPr/>
          <p:nvPr/>
        </p:nvGrpSpPr>
        <p:grpSpPr>
          <a:xfrm>
            <a:off x="-200832" y="9099665"/>
            <a:ext cx="3454298" cy="1191986"/>
            <a:chOff x="0" y="0"/>
            <a:chExt cx="4478132" cy="474202"/>
          </a:xfrm>
        </p:grpSpPr>
        <p:sp>
          <p:nvSpPr>
            <p:cNvPr id="38" name="Freeform 4">
              <a:extLst>
                <a:ext uri="{FF2B5EF4-FFF2-40B4-BE49-F238E27FC236}">
                  <a16:creationId xmlns:a16="http://schemas.microsoft.com/office/drawing/2014/main" id="{9FF1F12E-7BBF-0D07-9FAD-9016EA91FCF7}"/>
                </a:ext>
              </a:extLst>
            </p:cNvPr>
            <p:cNvSpPr/>
            <p:nvPr/>
          </p:nvSpPr>
          <p:spPr>
            <a:xfrm>
              <a:off x="0" y="0"/>
              <a:ext cx="4478132" cy="474202"/>
            </a:xfrm>
            <a:custGeom>
              <a:avLst/>
              <a:gdLst/>
              <a:ahLst/>
              <a:cxnLst/>
              <a:rect l="l" t="t" r="r" b="b"/>
              <a:pathLst>
                <a:path w="4478132" h="474202">
                  <a:moveTo>
                    <a:pt x="4478132" y="0"/>
                  </a:moveTo>
                  <a:lnTo>
                    <a:pt x="0" y="0"/>
                  </a:lnTo>
                  <a:lnTo>
                    <a:pt x="101600" y="237101"/>
                  </a:lnTo>
                  <a:lnTo>
                    <a:pt x="0" y="474202"/>
                  </a:lnTo>
                  <a:lnTo>
                    <a:pt x="4478132" y="474202"/>
                  </a:lnTo>
                  <a:lnTo>
                    <a:pt x="4376532" y="237101"/>
                  </a:lnTo>
                  <a:lnTo>
                    <a:pt x="4478132" y="0"/>
                  </a:lnTo>
                  <a:close/>
                </a:path>
              </a:pathLst>
            </a:custGeom>
            <a:solidFill>
              <a:srgbClr val="3D4984"/>
            </a:solidFill>
          </p:spPr>
          <p:txBody>
            <a:bodyPr/>
            <a:lstStyle/>
            <a:p>
              <a:endParaRPr lang="nl-NL"/>
            </a:p>
          </p:txBody>
        </p:sp>
        <p:sp>
          <p:nvSpPr>
            <p:cNvPr id="40" name="TextBox 5">
              <a:extLst>
                <a:ext uri="{FF2B5EF4-FFF2-40B4-BE49-F238E27FC236}">
                  <a16:creationId xmlns:a16="http://schemas.microsoft.com/office/drawing/2014/main" id="{0A674210-498B-D19D-48C8-1ADE5835DA4D}"/>
                </a:ext>
              </a:extLst>
            </p:cNvPr>
            <p:cNvSpPr txBox="1"/>
            <p:nvPr/>
          </p:nvSpPr>
          <p:spPr>
            <a:xfrm>
              <a:off x="88900" y="-38100"/>
              <a:ext cx="4300332" cy="512302"/>
            </a:xfrm>
            <a:prstGeom prst="rect">
              <a:avLst/>
            </a:prstGeom>
          </p:spPr>
          <p:txBody>
            <a:bodyPr lIns="50800" tIns="50800" rIns="50800" bIns="50800" rtlCol="0" anchor="ctr"/>
            <a:lstStyle/>
            <a:p>
              <a:pPr algn="ctr">
                <a:lnSpc>
                  <a:spcPts val="2748"/>
                </a:lnSpc>
              </a:pPr>
              <a:endParaRPr/>
            </a:p>
          </p:txBody>
        </p:sp>
      </p:grpSp>
      <p:sp>
        <p:nvSpPr>
          <p:cNvPr id="43" name="Tekstvak 42">
            <a:extLst>
              <a:ext uri="{FF2B5EF4-FFF2-40B4-BE49-F238E27FC236}">
                <a16:creationId xmlns:a16="http://schemas.microsoft.com/office/drawing/2014/main" id="{F8C7AA1F-6D77-08CF-617B-2140C8C83684}"/>
              </a:ext>
            </a:extLst>
          </p:cNvPr>
          <p:cNvSpPr txBox="1"/>
          <p:nvPr/>
        </p:nvSpPr>
        <p:spPr>
          <a:xfrm>
            <a:off x="984246" y="9367945"/>
            <a:ext cx="2874264" cy="707886"/>
          </a:xfrm>
          <a:prstGeom prst="rect">
            <a:avLst/>
          </a:prstGeom>
          <a:noFill/>
        </p:spPr>
        <p:txBody>
          <a:bodyPr wrap="square">
            <a:spAutoFit/>
          </a:bodyPr>
          <a:lstStyle/>
          <a:p>
            <a:r>
              <a:rPr lang="nl-NL" sz="4000" b="1" dirty="0">
                <a:solidFill>
                  <a:schemeClr val="bg1"/>
                </a:solidFill>
                <a:latin typeface="Antic"/>
              </a:rPr>
              <a:t>Stap 5</a:t>
            </a:r>
            <a:endParaRPr lang="nl-NL" sz="4000" dirty="0">
              <a:solidFill>
                <a:schemeClr val="bg1"/>
              </a:solidFill>
            </a:endParaRPr>
          </a:p>
        </p:txBody>
      </p:sp>
      <p:sp>
        <p:nvSpPr>
          <p:cNvPr id="45" name="Tekstvak 44">
            <a:extLst>
              <a:ext uri="{FF2B5EF4-FFF2-40B4-BE49-F238E27FC236}">
                <a16:creationId xmlns:a16="http://schemas.microsoft.com/office/drawing/2014/main" id="{2B3E0B4F-7F21-F8D1-0345-C462DEF3B225}"/>
              </a:ext>
            </a:extLst>
          </p:cNvPr>
          <p:cNvSpPr txBox="1"/>
          <p:nvPr/>
        </p:nvSpPr>
        <p:spPr>
          <a:xfrm>
            <a:off x="3778021" y="8857498"/>
            <a:ext cx="11018334" cy="1477328"/>
          </a:xfrm>
          <a:prstGeom prst="rect">
            <a:avLst/>
          </a:prstGeom>
          <a:noFill/>
        </p:spPr>
        <p:txBody>
          <a:bodyPr wrap="square">
            <a:spAutoFit/>
          </a:bodyPr>
          <a:lstStyle/>
          <a:p>
            <a:endParaRPr lang="nl-NL" sz="1800" dirty="0">
              <a:solidFill>
                <a:srgbClr val="110E18"/>
              </a:solidFill>
              <a:latin typeface="Antic"/>
            </a:endParaRPr>
          </a:p>
          <a:p>
            <a:r>
              <a:rPr lang="nl-NL" sz="3600" dirty="0">
                <a:solidFill>
                  <a:srgbClr val="110E18"/>
                </a:solidFill>
                <a:latin typeface="Antic"/>
              </a:rPr>
              <a:t>Lever het A.I. symbool in via magister, het wapenschild en de argumenten moeten in jouw boek staan.</a:t>
            </a:r>
          </a:p>
        </p:txBody>
      </p:sp>
      <p:pic>
        <p:nvPicPr>
          <p:cNvPr id="47" name="Afbeelding 46">
            <a:extLst>
              <a:ext uri="{FF2B5EF4-FFF2-40B4-BE49-F238E27FC236}">
                <a16:creationId xmlns:a16="http://schemas.microsoft.com/office/drawing/2014/main" id="{F4E3A273-06E4-2A59-11EB-EBA59F85295C}"/>
              </a:ext>
            </a:extLst>
          </p:cNvPr>
          <p:cNvPicPr>
            <a:picLocks noChangeAspect="1"/>
          </p:cNvPicPr>
          <p:nvPr/>
        </p:nvPicPr>
        <p:blipFill>
          <a:blip r:embed="rId10"/>
          <a:stretch>
            <a:fillRect/>
          </a:stretch>
        </p:blipFill>
        <p:spPr>
          <a:xfrm>
            <a:off x="15316200" y="14648"/>
            <a:ext cx="2973215" cy="2588021"/>
          </a:xfrm>
          <a:prstGeom prst="rect">
            <a:avLst/>
          </a:prstGeom>
        </p:spPr>
      </p:pic>
      <p:pic>
        <p:nvPicPr>
          <p:cNvPr id="49" name="Afbeelding 48">
            <a:extLst>
              <a:ext uri="{FF2B5EF4-FFF2-40B4-BE49-F238E27FC236}">
                <a16:creationId xmlns:a16="http://schemas.microsoft.com/office/drawing/2014/main" id="{0F491D3F-C026-A961-CBD4-E1C91B06EAA3}"/>
              </a:ext>
            </a:extLst>
          </p:cNvPr>
          <p:cNvPicPr>
            <a:picLocks noChangeAspect="1"/>
          </p:cNvPicPr>
          <p:nvPr/>
        </p:nvPicPr>
        <p:blipFill>
          <a:blip r:embed="rId11"/>
          <a:stretch>
            <a:fillRect/>
          </a:stretch>
        </p:blipFill>
        <p:spPr>
          <a:xfrm>
            <a:off x="15444661" y="2402618"/>
            <a:ext cx="2792655" cy="2551909"/>
          </a:xfrm>
          <a:prstGeom prst="rect">
            <a:avLst/>
          </a:prstGeom>
        </p:spPr>
      </p:pic>
      <p:pic>
        <p:nvPicPr>
          <p:cNvPr id="51" name="Afbeelding 50">
            <a:extLst>
              <a:ext uri="{FF2B5EF4-FFF2-40B4-BE49-F238E27FC236}">
                <a16:creationId xmlns:a16="http://schemas.microsoft.com/office/drawing/2014/main" id="{FB7A3EAE-C6F1-1441-ECC6-026954A7DF48}"/>
              </a:ext>
            </a:extLst>
          </p:cNvPr>
          <p:cNvPicPr>
            <a:picLocks noChangeAspect="1"/>
          </p:cNvPicPr>
          <p:nvPr/>
        </p:nvPicPr>
        <p:blipFill rotWithShape="1">
          <a:blip r:embed="rId12"/>
          <a:srcRect l="9764" t="7804" r="5705" b="3877"/>
          <a:stretch/>
        </p:blipFill>
        <p:spPr>
          <a:xfrm>
            <a:off x="15590704" y="5026243"/>
            <a:ext cx="2421744" cy="2392040"/>
          </a:xfrm>
          <a:prstGeom prst="rect">
            <a:avLst/>
          </a:prstGeom>
        </p:spPr>
      </p:pic>
    </p:spTree>
    <p:extLst>
      <p:ext uri="{BB962C8B-B14F-4D97-AF65-F5344CB8AC3E}">
        <p14:creationId xmlns:p14="http://schemas.microsoft.com/office/powerpoint/2010/main" val="158184683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nl-NL" dirty="0"/>
          </a:p>
        </p:txBody>
      </p:sp>
      <p:sp>
        <p:nvSpPr>
          <p:cNvPr id="6" name="Freeform 6"/>
          <p:cNvSpPr/>
          <p:nvPr/>
        </p:nvSpPr>
        <p:spPr>
          <a:xfrm rot="-5400000">
            <a:off x="3129634" y="2454517"/>
            <a:ext cx="5565686" cy="7974166"/>
          </a:xfrm>
          <a:custGeom>
            <a:avLst/>
            <a:gdLst/>
            <a:ahLst/>
            <a:cxnLst/>
            <a:rect l="l" t="t" r="r" b="b"/>
            <a:pathLst>
              <a:path w="5565686" h="7974166">
                <a:moveTo>
                  <a:pt x="0" y="0"/>
                </a:moveTo>
                <a:lnTo>
                  <a:pt x="5565686" y="0"/>
                </a:lnTo>
                <a:lnTo>
                  <a:pt x="5565686" y="7974167"/>
                </a:lnTo>
                <a:lnTo>
                  <a:pt x="0" y="7974167"/>
                </a:lnTo>
                <a:lnTo>
                  <a:pt x="0" y="0"/>
                </a:lnTo>
                <a:close/>
              </a:path>
            </a:pathLst>
          </a:custGeom>
          <a:blipFill>
            <a:blip r:embed="rId3">
              <a:extLst>
                <a:ext uri="{96DAC541-7B7A-43D3-8B79-37D633B846F1}">
                  <asvg:svgBlip xmlns:asvg="http://schemas.microsoft.com/office/drawing/2016/SVG/main" r:embed="rId4"/>
                </a:ext>
              </a:extLst>
            </a:blip>
            <a:stretch>
              <a:fillRect l="-519" r="-519"/>
            </a:stretch>
          </a:blipFill>
        </p:spPr>
        <p:txBody>
          <a:bodyPr/>
          <a:lstStyle/>
          <a:p>
            <a:endParaRPr lang="nl-NL"/>
          </a:p>
        </p:txBody>
      </p:sp>
      <p:sp>
        <p:nvSpPr>
          <p:cNvPr id="7" name="TextBox 7"/>
          <p:cNvSpPr txBox="1"/>
          <p:nvPr/>
        </p:nvSpPr>
        <p:spPr>
          <a:xfrm>
            <a:off x="3325268" y="6043367"/>
            <a:ext cx="5968145" cy="768095"/>
          </a:xfrm>
          <a:prstGeom prst="rect">
            <a:avLst/>
          </a:prstGeom>
        </p:spPr>
        <p:txBody>
          <a:bodyPr lIns="0" tIns="0" rIns="0" bIns="0" rtlCol="0" anchor="t">
            <a:spAutoFit/>
          </a:bodyPr>
          <a:lstStyle/>
          <a:p>
            <a:pPr algn="ctr">
              <a:lnSpc>
                <a:spcPts val="6250"/>
              </a:lnSpc>
            </a:pPr>
            <a:r>
              <a:rPr lang="en-US" sz="5000" dirty="0" err="1">
                <a:solidFill>
                  <a:srgbClr val="000000"/>
                </a:solidFill>
                <a:latin typeface="Antic Bold"/>
              </a:rPr>
              <a:t>Vul</a:t>
            </a:r>
            <a:r>
              <a:rPr lang="en-US" sz="5000" dirty="0">
                <a:solidFill>
                  <a:srgbClr val="000000"/>
                </a:solidFill>
                <a:latin typeface="Antic Bold"/>
              </a:rPr>
              <a:t> de checklist in </a:t>
            </a:r>
            <a:r>
              <a:rPr lang="en-US" sz="5000" dirty="0">
                <a:solidFill>
                  <a:srgbClr val="000000"/>
                </a:solidFill>
                <a:latin typeface="Antic Bold"/>
                <a:sym typeface="Wingdings" panose="05000000000000000000" pitchFamily="2" charset="2"/>
              </a:rPr>
              <a:t></a:t>
            </a:r>
            <a:endParaRPr lang="en-US" sz="5000" dirty="0">
              <a:solidFill>
                <a:srgbClr val="000000"/>
              </a:solidFill>
              <a:latin typeface="Antic Bold"/>
            </a:endParaRPr>
          </a:p>
        </p:txBody>
      </p:sp>
      <p:grpSp>
        <p:nvGrpSpPr>
          <p:cNvPr id="8" name="Group 8"/>
          <p:cNvGrpSpPr/>
          <p:nvPr/>
        </p:nvGrpSpPr>
        <p:grpSpPr>
          <a:xfrm>
            <a:off x="642546" y="813064"/>
            <a:ext cx="17035072" cy="1800486"/>
            <a:chOff x="0" y="0"/>
            <a:chExt cx="4486603" cy="474202"/>
          </a:xfrm>
        </p:grpSpPr>
        <p:sp>
          <p:nvSpPr>
            <p:cNvPr id="9" name="Freeform 9"/>
            <p:cNvSpPr/>
            <p:nvPr/>
          </p:nvSpPr>
          <p:spPr>
            <a:xfrm>
              <a:off x="0" y="0"/>
              <a:ext cx="4486603" cy="474202"/>
            </a:xfrm>
            <a:custGeom>
              <a:avLst/>
              <a:gdLst/>
              <a:ahLst/>
              <a:cxnLst/>
              <a:rect l="l" t="t" r="r" b="b"/>
              <a:pathLst>
                <a:path w="4486603" h="474202">
                  <a:moveTo>
                    <a:pt x="4486603" y="0"/>
                  </a:moveTo>
                  <a:lnTo>
                    <a:pt x="0" y="0"/>
                  </a:lnTo>
                  <a:lnTo>
                    <a:pt x="101600" y="237101"/>
                  </a:lnTo>
                  <a:lnTo>
                    <a:pt x="0" y="474202"/>
                  </a:lnTo>
                  <a:lnTo>
                    <a:pt x="4486603" y="474202"/>
                  </a:lnTo>
                  <a:lnTo>
                    <a:pt x="4385003" y="237101"/>
                  </a:lnTo>
                  <a:lnTo>
                    <a:pt x="4486603" y="0"/>
                  </a:lnTo>
                  <a:close/>
                </a:path>
              </a:pathLst>
            </a:custGeom>
            <a:solidFill>
              <a:srgbClr val="3D4984"/>
            </a:solidFill>
          </p:spPr>
          <p:txBody>
            <a:bodyPr/>
            <a:lstStyle/>
            <a:p>
              <a:endParaRPr lang="nl-NL"/>
            </a:p>
          </p:txBody>
        </p:sp>
        <p:sp>
          <p:nvSpPr>
            <p:cNvPr id="10" name="TextBox 10"/>
            <p:cNvSpPr txBox="1"/>
            <p:nvPr/>
          </p:nvSpPr>
          <p:spPr>
            <a:xfrm>
              <a:off x="88900" y="-38100"/>
              <a:ext cx="4308803" cy="512302"/>
            </a:xfrm>
            <a:prstGeom prst="rect">
              <a:avLst/>
            </a:prstGeom>
          </p:spPr>
          <p:txBody>
            <a:bodyPr lIns="50800" tIns="50800" rIns="50800" bIns="50800" rtlCol="0" anchor="ctr"/>
            <a:lstStyle/>
            <a:p>
              <a:pPr algn="ctr">
                <a:lnSpc>
                  <a:spcPts val="2748"/>
                </a:lnSpc>
              </a:pPr>
              <a:endParaRPr/>
            </a:p>
          </p:txBody>
        </p:sp>
      </p:grpSp>
      <p:sp>
        <p:nvSpPr>
          <p:cNvPr id="11" name="TextBox 11"/>
          <p:cNvSpPr txBox="1"/>
          <p:nvPr/>
        </p:nvSpPr>
        <p:spPr>
          <a:xfrm>
            <a:off x="1044782" y="880799"/>
            <a:ext cx="16230600" cy="1583254"/>
          </a:xfrm>
          <a:prstGeom prst="rect">
            <a:avLst/>
          </a:prstGeom>
        </p:spPr>
        <p:txBody>
          <a:bodyPr lIns="0" tIns="0" rIns="0" bIns="0" rtlCol="0" anchor="t">
            <a:spAutoFit/>
          </a:bodyPr>
          <a:lstStyle/>
          <a:p>
            <a:pPr algn="ctr">
              <a:lnSpc>
                <a:spcPts val="13999"/>
              </a:lnSpc>
            </a:pPr>
            <a:r>
              <a:rPr lang="en-US" sz="9999" dirty="0" err="1">
                <a:solidFill>
                  <a:srgbClr val="FFFFFF"/>
                </a:solidFill>
                <a:latin typeface="Scripter"/>
              </a:rPr>
              <a:t>Mapjes</a:t>
            </a:r>
            <a:r>
              <a:rPr lang="en-US" sz="9999" dirty="0">
                <a:solidFill>
                  <a:srgbClr val="FFFFFF"/>
                </a:solidFill>
                <a:latin typeface="Scripter"/>
              </a:rPr>
              <a:t> </a:t>
            </a:r>
            <a:r>
              <a:rPr lang="en-US" sz="9999" dirty="0" err="1">
                <a:solidFill>
                  <a:srgbClr val="FFFFFF"/>
                </a:solidFill>
                <a:latin typeface="Scripter"/>
              </a:rPr>
              <a:t>inleveren</a:t>
            </a:r>
            <a:r>
              <a:rPr lang="en-US" sz="9999" dirty="0">
                <a:solidFill>
                  <a:srgbClr val="FFFFFF"/>
                </a:solidFill>
                <a:latin typeface="Scripter"/>
              </a:rPr>
              <a:t>!</a:t>
            </a:r>
          </a:p>
        </p:txBody>
      </p:sp>
      <p:sp>
        <p:nvSpPr>
          <p:cNvPr id="13" name="Freeform 13"/>
          <p:cNvSpPr/>
          <p:nvPr/>
        </p:nvSpPr>
        <p:spPr>
          <a:xfrm>
            <a:off x="12725400" y="4381500"/>
            <a:ext cx="4177065" cy="3706196"/>
          </a:xfrm>
          <a:custGeom>
            <a:avLst/>
            <a:gdLst/>
            <a:ahLst/>
            <a:cxnLst/>
            <a:rect l="l" t="t" r="r" b="b"/>
            <a:pathLst>
              <a:path w="4177065" h="3706196">
                <a:moveTo>
                  <a:pt x="0" y="0"/>
                </a:moveTo>
                <a:lnTo>
                  <a:pt x="4177065" y="0"/>
                </a:lnTo>
                <a:lnTo>
                  <a:pt x="4177065" y="3706196"/>
                </a:lnTo>
                <a:lnTo>
                  <a:pt x="0" y="370619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a:p>
        </p:txBody>
      </p:sp>
    </p:spTree>
    <p:extLst>
      <p:ext uri="{BB962C8B-B14F-4D97-AF65-F5344CB8AC3E}">
        <p14:creationId xmlns:p14="http://schemas.microsoft.com/office/powerpoint/2010/main" val="256686961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txBody>
          <a:bodyPr/>
          <a:lstStyle/>
          <a:p>
            <a:endParaRPr lang="nl-NL"/>
          </a:p>
        </p:txBody>
      </p:sp>
      <p:sp>
        <p:nvSpPr>
          <p:cNvPr id="3" name="Freeform 3"/>
          <p:cNvSpPr/>
          <p:nvPr/>
        </p:nvSpPr>
        <p:spPr>
          <a:xfrm rot="-2104014">
            <a:off x="1119125" y="1172488"/>
            <a:ext cx="4862142" cy="4296366"/>
          </a:xfrm>
          <a:custGeom>
            <a:avLst/>
            <a:gdLst/>
            <a:ahLst/>
            <a:cxnLst/>
            <a:rect l="l" t="t" r="r" b="b"/>
            <a:pathLst>
              <a:path w="4862142" h="4296366">
                <a:moveTo>
                  <a:pt x="0" y="0"/>
                </a:moveTo>
                <a:lnTo>
                  <a:pt x="4862142" y="0"/>
                </a:lnTo>
                <a:lnTo>
                  <a:pt x="4862142" y="4296365"/>
                </a:lnTo>
                <a:lnTo>
                  <a:pt x="0" y="429636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nl-NL"/>
          </a:p>
        </p:txBody>
      </p:sp>
      <p:grpSp>
        <p:nvGrpSpPr>
          <p:cNvPr id="4" name="Group 4"/>
          <p:cNvGrpSpPr/>
          <p:nvPr/>
        </p:nvGrpSpPr>
        <p:grpSpPr>
          <a:xfrm>
            <a:off x="2373749" y="1278176"/>
            <a:ext cx="13540501" cy="7730649"/>
            <a:chOff x="0" y="0"/>
            <a:chExt cx="18054002" cy="10307532"/>
          </a:xfrm>
        </p:grpSpPr>
        <p:grpSp>
          <p:nvGrpSpPr>
            <p:cNvPr id="5" name="Group 5"/>
            <p:cNvGrpSpPr/>
            <p:nvPr/>
          </p:nvGrpSpPr>
          <p:grpSpPr>
            <a:xfrm rot="-208414">
              <a:off x="259418" y="516605"/>
              <a:ext cx="17328616" cy="9088764"/>
              <a:chOff x="0" y="0"/>
              <a:chExt cx="3077638" cy="1614204"/>
            </a:xfrm>
          </p:grpSpPr>
          <p:sp>
            <p:nvSpPr>
              <p:cNvPr id="6" name="Freeform 6"/>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7" name="TextBox 7"/>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rot="191834">
              <a:off x="485416" y="742603"/>
              <a:ext cx="17328616" cy="9088764"/>
              <a:chOff x="0" y="0"/>
              <a:chExt cx="3077638" cy="1614204"/>
            </a:xfrm>
          </p:grpSpPr>
          <p:sp>
            <p:nvSpPr>
              <p:cNvPr id="9" name="Freeform 9"/>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0" name="TextBox 10"/>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rot="-66823">
              <a:off x="485416" y="742603"/>
              <a:ext cx="17328616" cy="9088764"/>
              <a:chOff x="0" y="0"/>
              <a:chExt cx="3077638" cy="1614204"/>
            </a:xfrm>
          </p:grpSpPr>
          <p:sp>
            <p:nvSpPr>
              <p:cNvPr id="12" name="Freeform 12"/>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3" name="TextBox 13"/>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a:off x="485416" y="742603"/>
              <a:ext cx="17328616" cy="9088764"/>
              <a:chOff x="0" y="0"/>
              <a:chExt cx="3077638" cy="1614204"/>
            </a:xfrm>
          </p:grpSpPr>
          <p:sp>
            <p:nvSpPr>
              <p:cNvPr id="15" name="Freeform 15"/>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6" name="TextBox 16"/>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grpSp>
        <p:nvGrpSpPr>
          <p:cNvPr id="18" name="Group 18"/>
          <p:cNvGrpSpPr/>
          <p:nvPr/>
        </p:nvGrpSpPr>
        <p:grpSpPr>
          <a:xfrm>
            <a:off x="15169228" y="-301732"/>
            <a:ext cx="3533862" cy="3381444"/>
            <a:chOff x="0" y="0"/>
            <a:chExt cx="4711816" cy="4508593"/>
          </a:xfrm>
        </p:grpSpPr>
        <p:sp>
          <p:nvSpPr>
            <p:cNvPr id="19" name="Freeform 19"/>
            <p:cNvSpPr/>
            <p:nvPr/>
          </p:nvSpPr>
          <p:spPr>
            <a:xfrm rot="5002884">
              <a:off x="148194" y="62100"/>
              <a:ext cx="1890659" cy="1982343"/>
            </a:xfrm>
            <a:custGeom>
              <a:avLst/>
              <a:gdLst/>
              <a:ahLst/>
              <a:cxnLst/>
              <a:rect l="l" t="t" r="r" b="b"/>
              <a:pathLst>
                <a:path w="1890659" h="1982343">
                  <a:moveTo>
                    <a:pt x="0" y="0"/>
                  </a:moveTo>
                  <a:lnTo>
                    <a:pt x="1890660" y="0"/>
                  </a:lnTo>
                  <a:lnTo>
                    <a:pt x="1890660" y="1982343"/>
                  </a:lnTo>
                  <a:lnTo>
                    <a:pt x="0" y="198234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nl-NL"/>
            </a:p>
          </p:txBody>
        </p:sp>
        <p:sp>
          <p:nvSpPr>
            <p:cNvPr id="20" name="Freeform 20"/>
            <p:cNvSpPr/>
            <p:nvPr/>
          </p:nvSpPr>
          <p:spPr>
            <a:xfrm rot="10739848">
              <a:off x="2803959" y="1115372"/>
              <a:ext cx="1890659" cy="1982343"/>
            </a:xfrm>
            <a:custGeom>
              <a:avLst/>
              <a:gdLst/>
              <a:ahLst/>
              <a:cxnLst/>
              <a:rect l="l" t="t" r="r" b="b"/>
              <a:pathLst>
                <a:path w="1890659" h="1982343">
                  <a:moveTo>
                    <a:pt x="0" y="0"/>
                  </a:moveTo>
                  <a:lnTo>
                    <a:pt x="1890660" y="0"/>
                  </a:lnTo>
                  <a:lnTo>
                    <a:pt x="1890660" y="1982342"/>
                  </a:lnTo>
                  <a:lnTo>
                    <a:pt x="0" y="198234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nl-NL"/>
            </a:p>
          </p:txBody>
        </p:sp>
        <p:sp>
          <p:nvSpPr>
            <p:cNvPr id="21" name="Freeform 21"/>
            <p:cNvSpPr/>
            <p:nvPr/>
          </p:nvSpPr>
          <p:spPr>
            <a:xfrm rot="1377244">
              <a:off x="1241718" y="2236061"/>
              <a:ext cx="1890659" cy="1982343"/>
            </a:xfrm>
            <a:custGeom>
              <a:avLst/>
              <a:gdLst/>
              <a:ahLst/>
              <a:cxnLst/>
              <a:rect l="l" t="t" r="r" b="b"/>
              <a:pathLst>
                <a:path w="1890659" h="1982343">
                  <a:moveTo>
                    <a:pt x="0" y="0"/>
                  </a:moveTo>
                  <a:lnTo>
                    <a:pt x="1890659" y="0"/>
                  </a:lnTo>
                  <a:lnTo>
                    <a:pt x="1890659" y="1982343"/>
                  </a:lnTo>
                  <a:lnTo>
                    <a:pt x="0" y="198234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nl-NL"/>
            </a:p>
          </p:txBody>
        </p:sp>
      </p:grpSp>
      <p:sp>
        <p:nvSpPr>
          <p:cNvPr id="23" name="TextBox 23"/>
          <p:cNvSpPr txBox="1"/>
          <p:nvPr/>
        </p:nvSpPr>
        <p:spPr>
          <a:xfrm>
            <a:off x="3153546" y="3095074"/>
            <a:ext cx="11904711" cy="3880486"/>
          </a:xfrm>
          <a:prstGeom prst="rect">
            <a:avLst/>
          </a:prstGeom>
        </p:spPr>
        <p:txBody>
          <a:bodyPr lIns="0" tIns="0" rIns="0" bIns="0" rtlCol="0" anchor="t">
            <a:spAutoFit/>
          </a:bodyPr>
          <a:lstStyle/>
          <a:p>
            <a:pPr algn="ctr">
              <a:lnSpc>
                <a:spcPts val="10500"/>
              </a:lnSpc>
            </a:pPr>
            <a:r>
              <a:rPr lang="en-US" sz="7500" dirty="0">
                <a:solidFill>
                  <a:srgbClr val="000000"/>
                </a:solidFill>
                <a:latin typeface="Scripter"/>
              </a:rPr>
              <a:t>Extra les</a:t>
            </a:r>
          </a:p>
          <a:p>
            <a:pPr algn="ctr">
              <a:lnSpc>
                <a:spcPts val="10500"/>
              </a:lnSpc>
            </a:pPr>
            <a:endParaRPr lang="en-US" sz="7500" dirty="0">
              <a:solidFill>
                <a:srgbClr val="000000"/>
              </a:solidFill>
              <a:latin typeface="Scripter"/>
            </a:endParaRPr>
          </a:p>
          <a:p>
            <a:pPr algn="ctr">
              <a:lnSpc>
                <a:spcPts val="10500"/>
              </a:lnSpc>
            </a:pPr>
            <a:r>
              <a:rPr lang="en-US" sz="7500" dirty="0" err="1">
                <a:solidFill>
                  <a:srgbClr val="000000"/>
                </a:solidFill>
                <a:latin typeface="Scripter"/>
              </a:rPr>
              <a:t>Nieuws</a:t>
            </a:r>
            <a:r>
              <a:rPr lang="en-US" sz="7500" dirty="0">
                <a:solidFill>
                  <a:srgbClr val="000000"/>
                </a:solidFill>
                <a:latin typeface="Scripter"/>
              </a:rPr>
              <a:t>!</a:t>
            </a:r>
          </a:p>
        </p:txBody>
      </p:sp>
    </p:spTree>
    <p:extLst>
      <p:ext uri="{BB962C8B-B14F-4D97-AF65-F5344CB8AC3E}">
        <p14:creationId xmlns:p14="http://schemas.microsoft.com/office/powerpoint/2010/main" val="258384516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nl-NL"/>
          </a:p>
        </p:txBody>
      </p:sp>
      <p:grpSp>
        <p:nvGrpSpPr>
          <p:cNvPr id="3" name="Group 3"/>
          <p:cNvGrpSpPr/>
          <p:nvPr/>
        </p:nvGrpSpPr>
        <p:grpSpPr>
          <a:xfrm>
            <a:off x="642546" y="814255"/>
            <a:ext cx="17002907" cy="1800486"/>
            <a:chOff x="0" y="0"/>
            <a:chExt cx="4478132" cy="474202"/>
          </a:xfrm>
        </p:grpSpPr>
        <p:sp>
          <p:nvSpPr>
            <p:cNvPr id="4" name="Freeform 4"/>
            <p:cNvSpPr/>
            <p:nvPr/>
          </p:nvSpPr>
          <p:spPr>
            <a:xfrm>
              <a:off x="0" y="0"/>
              <a:ext cx="4478132" cy="474202"/>
            </a:xfrm>
            <a:custGeom>
              <a:avLst/>
              <a:gdLst/>
              <a:ahLst/>
              <a:cxnLst/>
              <a:rect l="l" t="t" r="r" b="b"/>
              <a:pathLst>
                <a:path w="4478132" h="474202">
                  <a:moveTo>
                    <a:pt x="4478132" y="0"/>
                  </a:moveTo>
                  <a:lnTo>
                    <a:pt x="0" y="0"/>
                  </a:lnTo>
                  <a:lnTo>
                    <a:pt x="101600" y="237101"/>
                  </a:lnTo>
                  <a:lnTo>
                    <a:pt x="0" y="474202"/>
                  </a:lnTo>
                  <a:lnTo>
                    <a:pt x="4478132" y="474202"/>
                  </a:lnTo>
                  <a:lnTo>
                    <a:pt x="4376532" y="237101"/>
                  </a:lnTo>
                  <a:lnTo>
                    <a:pt x="4478132" y="0"/>
                  </a:lnTo>
                  <a:close/>
                </a:path>
              </a:pathLst>
            </a:custGeom>
            <a:solidFill>
              <a:srgbClr val="3D4984"/>
            </a:solidFill>
          </p:spPr>
          <p:txBody>
            <a:bodyPr/>
            <a:lstStyle/>
            <a:p>
              <a:endParaRPr lang="nl-NL"/>
            </a:p>
          </p:txBody>
        </p:sp>
        <p:sp>
          <p:nvSpPr>
            <p:cNvPr id="5" name="TextBox 5"/>
            <p:cNvSpPr txBox="1"/>
            <p:nvPr/>
          </p:nvSpPr>
          <p:spPr>
            <a:xfrm>
              <a:off x="88900" y="-38100"/>
              <a:ext cx="4300332" cy="512302"/>
            </a:xfrm>
            <a:prstGeom prst="rect">
              <a:avLst/>
            </a:prstGeom>
          </p:spPr>
          <p:txBody>
            <a:bodyPr lIns="50800" tIns="50800" rIns="50800" bIns="50800" rtlCol="0" anchor="ctr"/>
            <a:lstStyle/>
            <a:p>
              <a:pPr algn="ctr">
                <a:lnSpc>
                  <a:spcPts val="2748"/>
                </a:lnSpc>
              </a:pPr>
              <a:endParaRPr/>
            </a:p>
          </p:txBody>
        </p:sp>
      </p:grpSp>
      <p:sp>
        <p:nvSpPr>
          <p:cNvPr id="6" name="TextBox 6"/>
          <p:cNvSpPr txBox="1"/>
          <p:nvPr/>
        </p:nvSpPr>
        <p:spPr>
          <a:xfrm>
            <a:off x="1028699" y="850540"/>
            <a:ext cx="16230600" cy="1583254"/>
          </a:xfrm>
          <a:prstGeom prst="rect">
            <a:avLst/>
          </a:prstGeom>
        </p:spPr>
        <p:txBody>
          <a:bodyPr lIns="0" tIns="0" rIns="0" bIns="0" rtlCol="0" anchor="t">
            <a:spAutoFit/>
          </a:bodyPr>
          <a:lstStyle/>
          <a:p>
            <a:pPr algn="ctr">
              <a:lnSpc>
                <a:spcPts val="13999"/>
              </a:lnSpc>
            </a:pPr>
            <a:r>
              <a:rPr lang="en-US" sz="9999" dirty="0" err="1">
                <a:solidFill>
                  <a:srgbClr val="FFFFFF"/>
                </a:solidFill>
                <a:latin typeface="Scripter"/>
              </a:rPr>
              <a:t>Vandaag</a:t>
            </a:r>
            <a:endParaRPr lang="en-US" sz="9999" dirty="0">
              <a:solidFill>
                <a:srgbClr val="FFFFFF"/>
              </a:solidFill>
              <a:latin typeface="Scripter"/>
            </a:endParaRPr>
          </a:p>
        </p:txBody>
      </p:sp>
      <p:grpSp>
        <p:nvGrpSpPr>
          <p:cNvPr id="7" name="Group 7"/>
          <p:cNvGrpSpPr/>
          <p:nvPr/>
        </p:nvGrpSpPr>
        <p:grpSpPr>
          <a:xfrm>
            <a:off x="2189607" y="4539856"/>
            <a:ext cx="3867912" cy="4114800"/>
            <a:chOff x="0" y="0"/>
            <a:chExt cx="5157216" cy="5486400"/>
          </a:xfrm>
        </p:grpSpPr>
        <p:sp>
          <p:nvSpPr>
            <p:cNvPr id="8" name="Freeform 8"/>
            <p:cNvSpPr/>
            <p:nvPr/>
          </p:nvSpPr>
          <p:spPr>
            <a:xfrm>
              <a:off x="0" y="0"/>
              <a:ext cx="5157216" cy="5486400"/>
            </a:xfrm>
            <a:custGeom>
              <a:avLst/>
              <a:gdLst/>
              <a:ahLst/>
              <a:cxnLst/>
              <a:rect l="l" t="t" r="r" b="b"/>
              <a:pathLst>
                <a:path w="5157216" h="5486400">
                  <a:moveTo>
                    <a:pt x="0" y="0"/>
                  </a:moveTo>
                  <a:lnTo>
                    <a:pt x="5157216" y="0"/>
                  </a:lnTo>
                  <a:lnTo>
                    <a:pt x="5157216" y="5486400"/>
                  </a:lnTo>
                  <a:lnTo>
                    <a:pt x="0" y="54864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9" name="TextBox 9"/>
            <p:cNvSpPr txBox="1"/>
            <p:nvPr/>
          </p:nvSpPr>
          <p:spPr>
            <a:xfrm>
              <a:off x="414896" y="2500373"/>
              <a:ext cx="4166007" cy="891099"/>
            </a:xfrm>
            <a:prstGeom prst="rect">
              <a:avLst/>
            </a:prstGeom>
          </p:spPr>
          <p:txBody>
            <a:bodyPr lIns="0" tIns="0" rIns="0" bIns="0" rtlCol="0" anchor="t">
              <a:spAutoFit/>
            </a:bodyPr>
            <a:lstStyle/>
            <a:p>
              <a:pPr algn="ctr">
                <a:lnSpc>
                  <a:spcPts val="5600"/>
                </a:lnSpc>
              </a:pPr>
              <a:r>
                <a:rPr lang="en-US" sz="4000" dirty="0">
                  <a:solidFill>
                    <a:srgbClr val="000000"/>
                  </a:solidFill>
                  <a:latin typeface="Antic Bold"/>
                </a:rPr>
                <a:t>Artikel </a:t>
              </a:r>
              <a:r>
                <a:rPr lang="en-US" sz="4000" dirty="0" err="1">
                  <a:solidFill>
                    <a:srgbClr val="000000"/>
                  </a:solidFill>
                  <a:latin typeface="Antic Bold"/>
                </a:rPr>
                <a:t>kiezen</a:t>
              </a:r>
              <a:endParaRPr lang="en-US" sz="4000" dirty="0">
                <a:solidFill>
                  <a:srgbClr val="000000"/>
                </a:solidFill>
                <a:latin typeface="Antic Bold"/>
              </a:endParaRPr>
            </a:p>
          </p:txBody>
        </p:sp>
      </p:grpSp>
      <p:grpSp>
        <p:nvGrpSpPr>
          <p:cNvPr id="10" name="Group 10"/>
          <p:cNvGrpSpPr/>
          <p:nvPr/>
        </p:nvGrpSpPr>
        <p:grpSpPr>
          <a:xfrm>
            <a:off x="12230481" y="4539856"/>
            <a:ext cx="3867912" cy="4114800"/>
            <a:chOff x="0" y="0"/>
            <a:chExt cx="5157216" cy="5486400"/>
          </a:xfrm>
        </p:grpSpPr>
        <p:sp>
          <p:nvSpPr>
            <p:cNvPr id="11" name="Freeform 11"/>
            <p:cNvSpPr/>
            <p:nvPr/>
          </p:nvSpPr>
          <p:spPr>
            <a:xfrm>
              <a:off x="0" y="0"/>
              <a:ext cx="5157216" cy="5486400"/>
            </a:xfrm>
            <a:custGeom>
              <a:avLst/>
              <a:gdLst/>
              <a:ahLst/>
              <a:cxnLst/>
              <a:rect l="l" t="t" r="r" b="b"/>
              <a:pathLst>
                <a:path w="5157216" h="5486400">
                  <a:moveTo>
                    <a:pt x="0" y="0"/>
                  </a:moveTo>
                  <a:lnTo>
                    <a:pt x="5157216" y="0"/>
                  </a:lnTo>
                  <a:lnTo>
                    <a:pt x="5157216" y="5486400"/>
                  </a:lnTo>
                  <a:lnTo>
                    <a:pt x="0" y="54864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12" name="TextBox 12"/>
            <p:cNvSpPr txBox="1"/>
            <p:nvPr/>
          </p:nvSpPr>
          <p:spPr>
            <a:xfrm>
              <a:off x="502900" y="2500373"/>
              <a:ext cx="4151416" cy="891099"/>
            </a:xfrm>
            <a:prstGeom prst="rect">
              <a:avLst/>
            </a:prstGeom>
          </p:spPr>
          <p:txBody>
            <a:bodyPr lIns="0" tIns="0" rIns="0" bIns="0" rtlCol="0" anchor="t">
              <a:spAutoFit/>
            </a:bodyPr>
            <a:lstStyle/>
            <a:p>
              <a:pPr algn="ctr">
                <a:lnSpc>
                  <a:spcPts val="5600"/>
                </a:lnSpc>
              </a:pPr>
              <a:r>
                <a:rPr lang="en-US" sz="4000" dirty="0" err="1">
                  <a:solidFill>
                    <a:srgbClr val="000000"/>
                  </a:solidFill>
                  <a:latin typeface="Antic Bold"/>
                </a:rPr>
                <a:t>Delen</a:t>
              </a:r>
              <a:endParaRPr lang="en-US" sz="4000" dirty="0">
                <a:solidFill>
                  <a:srgbClr val="000000"/>
                </a:solidFill>
                <a:latin typeface="Antic Bold"/>
              </a:endParaRPr>
            </a:p>
          </p:txBody>
        </p:sp>
      </p:grpSp>
      <p:grpSp>
        <p:nvGrpSpPr>
          <p:cNvPr id="13" name="Group 13"/>
          <p:cNvGrpSpPr/>
          <p:nvPr/>
        </p:nvGrpSpPr>
        <p:grpSpPr>
          <a:xfrm>
            <a:off x="7210044" y="3086100"/>
            <a:ext cx="3867912" cy="4114800"/>
            <a:chOff x="0" y="0"/>
            <a:chExt cx="5157216" cy="5486400"/>
          </a:xfrm>
        </p:grpSpPr>
        <p:sp>
          <p:nvSpPr>
            <p:cNvPr id="14" name="Freeform 14"/>
            <p:cNvSpPr/>
            <p:nvPr/>
          </p:nvSpPr>
          <p:spPr>
            <a:xfrm>
              <a:off x="0" y="0"/>
              <a:ext cx="5157216" cy="5486400"/>
            </a:xfrm>
            <a:custGeom>
              <a:avLst/>
              <a:gdLst/>
              <a:ahLst/>
              <a:cxnLst/>
              <a:rect l="l" t="t" r="r" b="b"/>
              <a:pathLst>
                <a:path w="5157216" h="5486400">
                  <a:moveTo>
                    <a:pt x="0" y="0"/>
                  </a:moveTo>
                  <a:lnTo>
                    <a:pt x="5157216" y="0"/>
                  </a:lnTo>
                  <a:lnTo>
                    <a:pt x="5157216" y="5486400"/>
                  </a:lnTo>
                  <a:lnTo>
                    <a:pt x="0" y="54864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15" name="TextBox 15"/>
            <p:cNvSpPr txBox="1"/>
            <p:nvPr/>
          </p:nvSpPr>
          <p:spPr>
            <a:xfrm>
              <a:off x="260576" y="2358153"/>
              <a:ext cx="4636061" cy="891099"/>
            </a:xfrm>
            <a:prstGeom prst="rect">
              <a:avLst/>
            </a:prstGeom>
          </p:spPr>
          <p:txBody>
            <a:bodyPr wrap="square" lIns="0" tIns="0" rIns="0" bIns="0" rtlCol="0" anchor="t">
              <a:spAutoFit/>
            </a:bodyPr>
            <a:lstStyle/>
            <a:p>
              <a:pPr algn="ctr">
                <a:lnSpc>
                  <a:spcPts val="5600"/>
                </a:lnSpc>
              </a:pPr>
              <a:r>
                <a:rPr lang="en-US" sz="4000" dirty="0" err="1">
                  <a:solidFill>
                    <a:srgbClr val="000000"/>
                  </a:solidFill>
                  <a:latin typeface="Antic Bold"/>
                </a:rPr>
                <a:t>Verantwoorden</a:t>
              </a:r>
              <a:endParaRPr lang="en-US" sz="4000" dirty="0">
                <a:solidFill>
                  <a:srgbClr val="000000"/>
                </a:solidFill>
                <a:latin typeface="Antic Bold"/>
              </a:endParaRPr>
            </a:p>
          </p:txBody>
        </p:sp>
      </p:grpSp>
      <p:grpSp>
        <p:nvGrpSpPr>
          <p:cNvPr id="16" name="Group 16"/>
          <p:cNvGrpSpPr/>
          <p:nvPr/>
        </p:nvGrpSpPr>
        <p:grpSpPr>
          <a:xfrm>
            <a:off x="-360171" y="9258300"/>
            <a:ext cx="19459526" cy="1231556"/>
            <a:chOff x="0" y="0"/>
            <a:chExt cx="13180282" cy="834155"/>
          </a:xfrm>
        </p:grpSpPr>
        <p:sp>
          <p:nvSpPr>
            <p:cNvPr id="17" name="Freeform 17"/>
            <p:cNvSpPr/>
            <p:nvPr/>
          </p:nvSpPr>
          <p:spPr>
            <a:xfrm>
              <a:off x="0" y="0"/>
              <a:ext cx="13180282" cy="834155"/>
            </a:xfrm>
            <a:custGeom>
              <a:avLst/>
              <a:gdLst/>
              <a:ahLst/>
              <a:cxnLst/>
              <a:rect l="l" t="t" r="r" b="b"/>
              <a:pathLst>
                <a:path w="13180282" h="834155">
                  <a:moveTo>
                    <a:pt x="13180282" y="0"/>
                  </a:moveTo>
                  <a:lnTo>
                    <a:pt x="0" y="0"/>
                  </a:lnTo>
                  <a:lnTo>
                    <a:pt x="101600" y="417077"/>
                  </a:lnTo>
                  <a:lnTo>
                    <a:pt x="0" y="834155"/>
                  </a:lnTo>
                  <a:lnTo>
                    <a:pt x="13180282" y="834155"/>
                  </a:lnTo>
                  <a:lnTo>
                    <a:pt x="13078682" y="417077"/>
                  </a:lnTo>
                  <a:lnTo>
                    <a:pt x="13180282" y="0"/>
                  </a:lnTo>
                  <a:close/>
                </a:path>
              </a:pathLst>
            </a:custGeom>
            <a:solidFill>
              <a:srgbClr val="3D4984"/>
            </a:solidFill>
          </p:spPr>
          <p:txBody>
            <a:bodyPr/>
            <a:lstStyle/>
            <a:p>
              <a:endParaRPr lang="nl-NL"/>
            </a:p>
          </p:txBody>
        </p:sp>
        <p:sp>
          <p:nvSpPr>
            <p:cNvPr id="18" name="TextBox 18"/>
            <p:cNvSpPr txBox="1"/>
            <p:nvPr/>
          </p:nvSpPr>
          <p:spPr>
            <a:xfrm>
              <a:off x="88900" y="-38100"/>
              <a:ext cx="13002482" cy="872255"/>
            </a:xfrm>
            <a:prstGeom prst="rect">
              <a:avLst/>
            </a:prstGeom>
          </p:spPr>
          <p:txBody>
            <a:bodyPr lIns="50800" tIns="50800" rIns="50800" bIns="50800" rtlCol="0" anchor="ctr"/>
            <a:lstStyle/>
            <a:p>
              <a:pPr algn="ctr">
                <a:lnSpc>
                  <a:spcPts val="2748"/>
                </a:lnSpc>
              </a:pPr>
              <a:endParaRPr/>
            </a:p>
          </p:txBody>
        </p:sp>
      </p:grpSp>
    </p:spTree>
    <p:extLst>
      <p:ext uri="{BB962C8B-B14F-4D97-AF65-F5344CB8AC3E}">
        <p14:creationId xmlns:p14="http://schemas.microsoft.com/office/powerpoint/2010/main" val="380823847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nl-NL"/>
          </a:p>
        </p:txBody>
      </p:sp>
      <p:grpSp>
        <p:nvGrpSpPr>
          <p:cNvPr id="31" name="Group 4">
            <a:extLst>
              <a:ext uri="{FF2B5EF4-FFF2-40B4-BE49-F238E27FC236}">
                <a16:creationId xmlns:a16="http://schemas.microsoft.com/office/drawing/2014/main" id="{9CA75C9D-53E7-0CE2-419D-E2BC3A14C8C5}"/>
              </a:ext>
            </a:extLst>
          </p:cNvPr>
          <p:cNvGrpSpPr/>
          <p:nvPr/>
        </p:nvGrpSpPr>
        <p:grpSpPr>
          <a:xfrm>
            <a:off x="511429" y="2801054"/>
            <a:ext cx="10932322" cy="7219246"/>
            <a:chOff x="0" y="0"/>
            <a:chExt cx="18054002" cy="10307532"/>
          </a:xfrm>
        </p:grpSpPr>
        <p:grpSp>
          <p:nvGrpSpPr>
            <p:cNvPr id="32" name="Group 5">
              <a:extLst>
                <a:ext uri="{FF2B5EF4-FFF2-40B4-BE49-F238E27FC236}">
                  <a16:creationId xmlns:a16="http://schemas.microsoft.com/office/drawing/2014/main" id="{A31F44C3-1DF6-10F7-DE31-2583F3794BE7}"/>
                </a:ext>
              </a:extLst>
            </p:cNvPr>
            <p:cNvGrpSpPr/>
            <p:nvPr/>
          </p:nvGrpSpPr>
          <p:grpSpPr>
            <a:xfrm rot="-208414">
              <a:off x="259418" y="516605"/>
              <a:ext cx="17328616" cy="9088764"/>
              <a:chOff x="0" y="0"/>
              <a:chExt cx="3077638" cy="1614204"/>
            </a:xfrm>
          </p:grpSpPr>
          <p:sp>
            <p:nvSpPr>
              <p:cNvPr id="42" name="Freeform 6">
                <a:extLst>
                  <a:ext uri="{FF2B5EF4-FFF2-40B4-BE49-F238E27FC236}">
                    <a16:creationId xmlns:a16="http://schemas.microsoft.com/office/drawing/2014/main" id="{FF580E16-E764-98FC-AC68-38EE3FE2504B}"/>
                  </a:ext>
                </a:extLst>
              </p:cNvPr>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43" name="TextBox 7">
                <a:extLst>
                  <a:ext uri="{FF2B5EF4-FFF2-40B4-BE49-F238E27FC236}">
                    <a16:creationId xmlns:a16="http://schemas.microsoft.com/office/drawing/2014/main" id="{47BA355D-19EB-37FE-FD19-20FDEF4DC9D2}"/>
                  </a:ext>
                </a:extLst>
              </p:cNvPr>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33" name="Group 8">
              <a:extLst>
                <a:ext uri="{FF2B5EF4-FFF2-40B4-BE49-F238E27FC236}">
                  <a16:creationId xmlns:a16="http://schemas.microsoft.com/office/drawing/2014/main" id="{459FDB36-2BD8-15B1-53B8-C7DF5834BF25}"/>
                </a:ext>
              </a:extLst>
            </p:cNvPr>
            <p:cNvGrpSpPr/>
            <p:nvPr/>
          </p:nvGrpSpPr>
          <p:grpSpPr>
            <a:xfrm rot="191834">
              <a:off x="485416" y="742603"/>
              <a:ext cx="17328616" cy="9088764"/>
              <a:chOff x="0" y="0"/>
              <a:chExt cx="3077638" cy="1614204"/>
            </a:xfrm>
          </p:grpSpPr>
          <p:sp>
            <p:nvSpPr>
              <p:cNvPr id="40" name="Freeform 9">
                <a:extLst>
                  <a:ext uri="{FF2B5EF4-FFF2-40B4-BE49-F238E27FC236}">
                    <a16:creationId xmlns:a16="http://schemas.microsoft.com/office/drawing/2014/main" id="{E7BD20EA-456E-D8C1-27E1-CD52E99D54B3}"/>
                  </a:ext>
                </a:extLst>
              </p:cNvPr>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41" name="TextBox 10">
                <a:extLst>
                  <a:ext uri="{FF2B5EF4-FFF2-40B4-BE49-F238E27FC236}">
                    <a16:creationId xmlns:a16="http://schemas.microsoft.com/office/drawing/2014/main" id="{617F066A-F73B-ED54-8D40-9C0CF12888C6}"/>
                  </a:ext>
                </a:extLst>
              </p:cNvPr>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34" name="Group 11">
              <a:extLst>
                <a:ext uri="{FF2B5EF4-FFF2-40B4-BE49-F238E27FC236}">
                  <a16:creationId xmlns:a16="http://schemas.microsoft.com/office/drawing/2014/main" id="{3C016255-79FA-DFB0-F0FA-9519E622B7FA}"/>
                </a:ext>
              </a:extLst>
            </p:cNvPr>
            <p:cNvGrpSpPr/>
            <p:nvPr/>
          </p:nvGrpSpPr>
          <p:grpSpPr>
            <a:xfrm rot="-66823">
              <a:off x="485416" y="742603"/>
              <a:ext cx="17328616" cy="9088764"/>
              <a:chOff x="0" y="0"/>
              <a:chExt cx="3077638" cy="1614204"/>
            </a:xfrm>
          </p:grpSpPr>
          <p:sp>
            <p:nvSpPr>
              <p:cNvPr id="38" name="Freeform 12">
                <a:extLst>
                  <a:ext uri="{FF2B5EF4-FFF2-40B4-BE49-F238E27FC236}">
                    <a16:creationId xmlns:a16="http://schemas.microsoft.com/office/drawing/2014/main" id="{961DA360-6ECC-E783-DD90-5F529742CCB6}"/>
                  </a:ext>
                </a:extLst>
              </p:cNvPr>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39" name="TextBox 13">
                <a:extLst>
                  <a:ext uri="{FF2B5EF4-FFF2-40B4-BE49-F238E27FC236}">
                    <a16:creationId xmlns:a16="http://schemas.microsoft.com/office/drawing/2014/main" id="{E8A75F03-0DA2-F058-D7CA-69BEE6ED1C97}"/>
                  </a:ext>
                </a:extLst>
              </p:cNvPr>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35" name="Group 14">
              <a:extLst>
                <a:ext uri="{FF2B5EF4-FFF2-40B4-BE49-F238E27FC236}">
                  <a16:creationId xmlns:a16="http://schemas.microsoft.com/office/drawing/2014/main" id="{CF2009AA-FA2E-41B0-5B51-EE60B1CCF888}"/>
                </a:ext>
              </a:extLst>
            </p:cNvPr>
            <p:cNvGrpSpPr/>
            <p:nvPr/>
          </p:nvGrpSpPr>
          <p:grpSpPr>
            <a:xfrm>
              <a:off x="485416" y="742603"/>
              <a:ext cx="17328616" cy="9088764"/>
              <a:chOff x="0" y="0"/>
              <a:chExt cx="3077638" cy="1614204"/>
            </a:xfrm>
          </p:grpSpPr>
          <p:sp>
            <p:nvSpPr>
              <p:cNvPr id="36" name="Freeform 15">
                <a:extLst>
                  <a:ext uri="{FF2B5EF4-FFF2-40B4-BE49-F238E27FC236}">
                    <a16:creationId xmlns:a16="http://schemas.microsoft.com/office/drawing/2014/main" id="{FBE78715-A01F-1FEC-176A-07236EBF30D1}"/>
                  </a:ext>
                </a:extLst>
              </p:cNvPr>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37" name="TextBox 16">
                <a:extLst>
                  <a:ext uri="{FF2B5EF4-FFF2-40B4-BE49-F238E27FC236}">
                    <a16:creationId xmlns:a16="http://schemas.microsoft.com/office/drawing/2014/main" id="{858B3D62-27F3-15D3-C528-2987C7630843}"/>
                  </a:ext>
                </a:extLst>
              </p:cNvPr>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sp>
        <p:nvSpPr>
          <p:cNvPr id="3" name="Freeform 3"/>
          <p:cNvSpPr/>
          <p:nvPr/>
        </p:nvSpPr>
        <p:spPr>
          <a:xfrm rot="5871076">
            <a:off x="-250277" y="8177639"/>
            <a:ext cx="985742" cy="1033543"/>
          </a:xfrm>
          <a:custGeom>
            <a:avLst/>
            <a:gdLst/>
            <a:ahLst/>
            <a:cxnLst/>
            <a:rect l="l" t="t" r="r" b="b"/>
            <a:pathLst>
              <a:path w="985742" h="1033543">
                <a:moveTo>
                  <a:pt x="0" y="0"/>
                </a:moveTo>
                <a:lnTo>
                  <a:pt x="985742" y="0"/>
                </a:lnTo>
                <a:lnTo>
                  <a:pt x="985742" y="1033543"/>
                </a:lnTo>
                <a:lnTo>
                  <a:pt x="0" y="103354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4" name="Freeform 4"/>
          <p:cNvSpPr/>
          <p:nvPr/>
        </p:nvSpPr>
        <p:spPr>
          <a:xfrm rot="-9991959">
            <a:off x="953233" y="9055351"/>
            <a:ext cx="985742" cy="1033543"/>
          </a:xfrm>
          <a:custGeom>
            <a:avLst/>
            <a:gdLst/>
            <a:ahLst/>
            <a:cxnLst/>
            <a:rect l="l" t="t" r="r" b="b"/>
            <a:pathLst>
              <a:path w="985742" h="1033543">
                <a:moveTo>
                  <a:pt x="0" y="0"/>
                </a:moveTo>
                <a:lnTo>
                  <a:pt x="985742" y="0"/>
                </a:lnTo>
                <a:lnTo>
                  <a:pt x="985742" y="1033543"/>
                </a:lnTo>
                <a:lnTo>
                  <a:pt x="0" y="103354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a:p>
        </p:txBody>
      </p:sp>
      <p:sp>
        <p:nvSpPr>
          <p:cNvPr id="7" name="TextBox 7"/>
          <p:cNvSpPr txBox="1"/>
          <p:nvPr/>
        </p:nvSpPr>
        <p:spPr>
          <a:xfrm>
            <a:off x="2532056" y="4049400"/>
            <a:ext cx="8766385" cy="4924425"/>
          </a:xfrm>
          <a:prstGeom prst="rect">
            <a:avLst/>
          </a:prstGeom>
        </p:spPr>
        <p:txBody>
          <a:bodyPr wrap="square" lIns="0" tIns="0" rIns="0" bIns="0" rtlCol="0" anchor="t">
            <a:spAutoFit/>
          </a:bodyPr>
          <a:lstStyle/>
          <a:p>
            <a:r>
              <a:rPr lang="nl-NL" sz="4000" dirty="0"/>
              <a:t>Gebruik je telefoon om een nieuwsartikel op te zoeken dat jou aanspreekt.</a:t>
            </a:r>
          </a:p>
          <a:p>
            <a:endParaRPr lang="nl-NL" sz="4000" dirty="0"/>
          </a:p>
          <a:p>
            <a:r>
              <a:rPr lang="nl-NL" sz="4000" dirty="0"/>
              <a:t>Noteer de website of app die je gebruikt hebt.</a:t>
            </a:r>
          </a:p>
          <a:p>
            <a:endParaRPr lang="nl-NL" sz="4000" dirty="0"/>
          </a:p>
          <a:p>
            <a:r>
              <a:rPr lang="nl-NL" sz="4000" dirty="0"/>
              <a:t>Schrijf een samenvatting van het nieuwsbericht in drie volledige zinnen. </a:t>
            </a:r>
          </a:p>
        </p:txBody>
      </p:sp>
      <p:grpSp>
        <p:nvGrpSpPr>
          <p:cNvPr id="8" name="Group 8"/>
          <p:cNvGrpSpPr/>
          <p:nvPr/>
        </p:nvGrpSpPr>
        <p:grpSpPr>
          <a:xfrm>
            <a:off x="642546" y="813064"/>
            <a:ext cx="17035072" cy="1800486"/>
            <a:chOff x="0" y="0"/>
            <a:chExt cx="4486603" cy="474202"/>
          </a:xfrm>
        </p:grpSpPr>
        <p:sp>
          <p:nvSpPr>
            <p:cNvPr id="9" name="Freeform 9"/>
            <p:cNvSpPr/>
            <p:nvPr/>
          </p:nvSpPr>
          <p:spPr>
            <a:xfrm>
              <a:off x="0" y="0"/>
              <a:ext cx="4486603" cy="474202"/>
            </a:xfrm>
            <a:custGeom>
              <a:avLst/>
              <a:gdLst/>
              <a:ahLst/>
              <a:cxnLst/>
              <a:rect l="l" t="t" r="r" b="b"/>
              <a:pathLst>
                <a:path w="4486603" h="474202">
                  <a:moveTo>
                    <a:pt x="4486603" y="0"/>
                  </a:moveTo>
                  <a:lnTo>
                    <a:pt x="0" y="0"/>
                  </a:lnTo>
                  <a:lnTo>
                    <a:pt x="101600" y="237101"/>
                  </a:lnTo>
                  <a:lnTo>
                    <a:pt x="0" y="474202"/>
                  </a:lnTo>
                  <a:lnTo>
                    <a:pt x="4486603" y="474202"/>
                  </a:lnTo>
                  <a:lnTo>
                    <a:pt x="4385003" y="237101"/>
                  </a:lnTo>
                  <a:lnTo>
                    <a:pt x="4486603" y="0"/>
                  </a:lnTo>
                  <a:close/>
                </a:path>
              </a:pathLst>
            </a:custGeom>
            <a:solidFill>
              <a:srgbClr val="3D4984"/>
            </a:solidFill>
          </p:spPr>
          <p:txBody>
            <a:bodyPr/>
            <a:lstStyle/>
            <a:p>
              <a:endParaRPr lang="nl-NL"/>
            </a:p>
          </p:txBody>
        </p:sp>
        <p:sp>
          <p:nvSpPr>
            <p:cNvPr id="10" name="TextBox 10"/>
            <p:cNvSpPr txBox="1"/>
            <p:nvPr/>
          </p:nvSpPr>
          <p:spPr>
            <a:xfrm>
              <a:off x="88900" y="-38100"/>
              <a:ext cx="4308803" cy="512302"/>
            </a:xfrm>
            <a:prstGeom prst="rect">
              <a:avLst/>
            </a:prstGeom>
          </p:spPr>
          <p:txBody>
            <a:bodyPr lIns="50800" tIns="50800" rIns="50800" bIns="50800" rtlCol="0" anchor="ctr"/>
            <a:lstStyle/>
            <a:p>
              <a:pPr algn="ctr">
                <a:lnSpc>
                  <a:spcPts val="2748"/>
                </a:lnSpc>
              </a:pPr>
              <a:endParaRPr/>
            </a:p>
          </p:txBody>
        </p:sp>
      </p:grpSp>
      <p:sp>
        <p:nvSpPr>
          <p:cNvPr id="11" name="TextBox 11"/>
          <p:cNvSpPr txBox="1"/>
          <p:nvPr/>
        </p:nvSpPr>
        <p:spPr>
          <a:xfrm>
            <a:off x="1028700" y="849349"/>
            <a:ext cx="16230600" cy="1583254"/>
          </a:xfrm>
          <a:prstGeom prst="rect">
            <a:avLst/>
          </a:prstGeom>
        </p:spPr>
        <p:txBody>
          <a:bodyPr lIns="0" tIns="0" rIns="0" bIns="0" rtlCol="0" anchor="t">
            <a:spAutoFit/>
          </a:bodyPr>
          <a:lstStyle/>
          <a:p>
            <a:pPr algn="ctr">
              <a:lnSpc>
                <a:spcPts val="13999"/>
              </a:lnSpc>
            </a:pPr>
            <a:r>
              <a:rPr lang="en-US" sz="9999" dirty="0" err="1">
                <a:solidFill>
                  <a:srgbClr val="FFFFFF"/>
                </a:solidFill>
                <a:latin typeface="Scripter"/>
              </a:rPr>
              <a:t>Kiezen</a:t>
            </a:r>
            <a:endParaRPr lang="en-US" sz="9999" dirty="0">
              <a:solidFill>
                <a:srgbClr val="FFFFFF"/>
              </a:solidFill>
              <a:latin typeface="Scripter"/>
            </a:endParaRPr>
          </a:p>
        </p:txBody>
      </p:sp>
      <p:sp>
        <p:nvSpPr>
          <p:cNvPr id="12" name="Freeform 12"/>
          <p:cNvSpPr/>
          <p:nvPr/>
        </p:nvSpPr>
        <p:spPr>
          <a:xfrm rot="-10800000">
            <a:off x="14655410" y="7149579"/>
            <a:ext cx="3946039" cy="4016325"/>
          </a:xfrm>
          <a:custGeom>
            <a:avLst/>
            <a:gdLst/>
            <a:ahLst/>
            <a:cxnLst/>
            <a:rect l="l" t="t" r="r" b="b"/>
            <a:pathLst>
              <a:path w="3946039" h="4016325">
                <a:moveTo>
                  <a:pt x="0" y="0"/>
                </a:moveTo>
                <a:lnTo>
                  <a:pt x="3946039" y="0"/>
                </a:lnTo>
                <a:lnTo>
                  <a:pt x="3946039" y="4016324"/>
                </a:lnTo>
                <a:lnTo>
                  <a:pt x="0" y="4016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nl-NL"/>
          </a:p>
        </p:txBody>
      </p:sp>
      <p:sp>
        <p:nvSpPr>
          <p:cNvPr id="16" name="Freeform 7">
            <a:extLst>
              <a:ext uri="{FF2B5EF4-FFF2-40B4-BE49-F238E27FC236}">
                <a16:creationId xmlns:a16="http://schemas.microsoft.com/office/drawing/2014/main" id="{356494DD-16DF-5F76-D848-C8CA0A4A3A57}"/>
              </a:ext>
            </a:extLst>
          </p:cNvPr>
          <p:cNvSpPr/>
          <p:nvPr/>
        </p:nvSpPr>
        <p:spPr>
          <a:xfrm>
            <a:off x="15506937" y="1161104"/>
            <a:ext cx="1102442" cy="1104406"/>
          </a:xfrm>
          <a:custGeom>
            <a:avLst/>
            <a:gdLst/>
            <a:ahLst/>
            <a:cxnLst/>
            <a:rect l="l" t="t" r="r" b="b"/>
            <a:pathLst>
              <a:path w="4618371" h="5070068">
                <a:moveTo>
                  <a:pt x="0" y="0"/>
                </a:moveTo>
                <a:lnTo>
                  <a:pt x="4618371" y="0"/>
                </a:lnTo>
                <a:lnTo>
                  <a:pt x="4618371" y="5070068"/>
                </a:lnTo>
                <a:lnTo>
                  <a:pt x="0" y="5070068"/>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nl-NL"/>
          </a:p>
        </p:txBody>
      </p:sp>
      <p:grpSp>
        <p:nvGrpSpPr>
          <p:cNvPr id="44" name="Group 3">
            <a:extLst>
              <a:ext uri="{FF2B5EF4-FFF2-40B4-BE49-F238E27FC236}">
                <a16:creationId xmlns:a16="http://schemas.microsoft.com/office/drawing/2014/main" id="{42AC2E32-CFD1-DB30-E3B8-ABC8566D6971}"/>
              </a:ext>
            </a:extLst>
          </p:cNvPr>
          <p:cNvGrpSpPr/>
          <p:nvPr/>
        </p:nvGrpSpPr>
        <p:grpSpPr>
          <a:xfrm>
            <a:off x="-1389477" y="4076700"/>
            <a:ext cx="3454298" cy="1191986"/>
            <a:chOff x="0" y="0"/>
            <a:chExt cx="4478132" cy="474202"/>
          </a:xfrm>
        </p:grpSpPr>
        <p:sp>
          <p:nvSpPr>
            <p:cNvPr id="45" name="Freeform 4">
              <a:extLst>
                <a:ext uri="{FF2B5EF4-FFF2-40B4-BE49-F238E27FC236}">
                  <a16:creationId xmlns:a16="http://schemas.microsoft.com/office/drawing/2014/main" id="{FE12E443-0BCB-EE5F-BCCE-4EC02E0E2154}"/>
                </a:ext>
              </a:extLst>
            </p:cNvPr>
            <p:cNvSpPr/>
            <p:nvPr/>
          </p:nvSpPr>
          <p:spPr>
            <a:xfrm>
              <a:off x="0" y="0"/>
              <a:ext cx="4478132" cy="474202"/>
            </a:xfrm>
            <a:custGeom>
              <a:avLst/>
              <a:gdLst/>
              <a:ahLst/>
              <a:cxnLst/>
              <a:rect l="l" t="t" r="r" b="b"/>
              <a:pathLst>
                <a:path w="4478132" h="474202">
                  <a:moveTo>
                    <a:pt x="4478132" y="0"/>
                  </a:moveTo>
                  <a:lnTo>
                    <a:pt x="0" y="0"/>
                  </a:lnTo>
                  <a:lnTo>
                    <a:pt x="101600" y="237101"/>
                  </a:lnTo>
                  <a:lnTo>
                    <a:pt x="0" y="474202"/>
                  </a:lnTo>
                  <a:lnTo>
                    <a:pt x="4478132" y="474202"/>
                  </a:lnTo>
                  <a:lnTo>
                    <a:pt x="4376532" y="237101"/>
                  </a:lnTo>
                  <a:lnTo>
                    <a:pt x="4478132" y="0"/>
                  </a:lnTo>
                  <a:close/>
                </a:path>
              </a:pathLst>
            </a:custGeom>
            <a:solidFill>
              <a:srgbClr val="3D4984"/>
            </a:solidFill>
          </p:spPr>
          <p:txBody>
            <a:bodyPr/>
            <a:lstStyle/>
            <a:p>
              <a:endParaRPr lang="nl-NL"/>
            </a:p>
          </p:txBody>
        </p:sp>
        <p:sp>
          <p:nvSpPr>
            <p:cNvPr id="46" name="TextBox 5">
              <a:extLst>
                <a:ext uri="{FF2B5EF4-FFF2-40B4-BE49-F238E27FC236}">
                  <a16:creationId xmlns:a16="http://schemas.microsoft.com/office/drawing/2014/main" id="{45F044D1-3651-4112-33C0-00777310A0C7}"/>
                </a:ext>
              </a:extLst>
            </p:cNvPr>
            <p:cNvSpPr txBox="1"/>
            <p:nvPr/>
          </p:nvSpPr>
          <p:spPr>
            <a:xfrm>
              <a:off x="88900" y="-38100"/>
              <a:ext cx="4300332" cy="512302"/>
            </a:xfrm>
            <a:prstGeom prst="rect">
              <a:avLst/>
            </a:prstGeom>
          </p:spPr>
          <p:txBody>
            <a:bodyPr lIns="50800" tIns="50800" rIns="50800" bIns="50800" rtlCol="0" anchor="ctr"/>
            <a:lstStyle/>
            <a:p>
              <a:pPr algn="ctr">
                <a:lnSpc>
                  <a:spcPts val="2748"/>
                </a:lnSpc>
              </a:pPr>
              <a:endParaRPr/>
            </a:p>
          </p:txBody>
        </p:sp>
      </p:grpSp>
      <p:grpSp>
        <p:nvGrpSpPr>
          <p:cNvPr id="47" name="Group 3">
            <a:extLst>
              <a:ext uri="{FF2B5EF4-FFF2-40B4-BE49-F238E27FC236}">
                <a16:creationId xmlns:a16="http://schemas.microsoft.com/office/drawing/2014/main" id="{95411F64-2DB4-9478-382C-5C06CC6F3483}"/>
              </a:ext>
            </a:extLst>
          </p:cNvPr>
          <p:cNvGrpSpPr/>
          <p:nvPr/>
        </p:nvGrpSpPr>
        <p:grpSpPr>
          <a:xfrm>
            <a:off x="-1406410" y="5905500"/>
            <a:ext cx="3454298" cy="1191986"/>
            <a:chOff x="0" y="0"/>
            <a:chExt cx="4478132" cy="474202"/>
          </a:xfrm>
        </p:grpSpPr>
        <p:sp>
          <p:nvSpPr>
            <p:cNvPr id="48" name="Freeform 4">
              <a:extLst>
                <a:ext uri="{FF2B5EF4-FFF2-40B4-BE49-F238E27FC236}">
                  <a16:creationId xmlns:a16="http://schemas.microsoft.com/office/drawing/2014/main" id="{C3B2DE23-69B6-D976-F20B-F9DCF934FEB0}"/>
                </a:ext>
              </a:extLst>
            </p:cNvPr>
            <p:cNvSpPr/>
            <p:nvPr/>
          </p:nvSpPr>
          <p:spPr>
            <a:xfrm>
              <a:off x="0" y="0"/>
              <a:ext cx="4478132" cy="474202"/>
            </a:xfrm>
            <a:custGeom>
              <a:avLst/>
              <a:gdLst/>
              <a:ahLst/>
              <a:cxnLst/>
              <a:rect l="l" t="t" r="r" b="b"/>
              <a:pathLst>
                <a:path w="4478132" h="474202">
                  <a:moveTo>
                    <a:pt x="4478132" y="0"/>
                  </a:moveTo>
                  <a:lnTo>
                    <a:pt x="0" y="0"/>
                  </a:lnTo>
                  <a:lnTo>
                    <a:pt x="101600" y="237101"/>
                  </a:lnTo>
                  <a:lnTo>
                    <a:pt x="0" y="474202"/>
                  </a:lnTo>
                  <a:lnTo>
                    <a:pt x="4478132" y="474202"/>
                  </a:lnTo>
                  <a:lnTo>
                    <a:pt x="4376532" y="237101"/>
                  </a:lnTo>
                  <a:lnTo>
                    <a:pt x="4478132" y="0"/>
                  </a:lnTo>
                  <a:close/>
                </a:path>
              </a:pathLst>
            </a:custGeom>
            <a:solidFill>
              <a:srgbClr val="3D4984"/>
            </a:solidFill>
          </p:spPr>
          <p:txBody>
            <a:bodyPr/>
            <a:lstStyle/>
            <a:p>
              <a:endParaRPr lang="nl-NL"/>
            </a:p>
          </p:txBody>
        </p:sp>
        <p:sp>
          <p:nvSpPr>
            <p:cNvPr id="49" name="TextBox 5">
              <a:extLst>
                <a:ext uri="{FF2B5EF4-FFF2-40B4-BE49-F238E27FC236}">
                  <a16:creationId xmlns:a16="http://schemas.microsoft.com/office/drawing/2014/main" id="{FEF49349-4899-4903-41EC-BA09AA45503C}"/>
                </a:ext>
              </a:extLst>
            </p:cNvPr>
            <p:cNvSpPr txBox="1"/>
            <p:nvPr/>
          </p:nvSpPr>
          <p:spPr>
            <a:xfrm>
              <a:off x="88900" y="-38100"/>
              <a:ext cx="4300332" cy="512302"/>
            </a:xfrm>
            <a:prstGeom prst="rect">
              <a:avLst/>
            </a:prstGeom>
          </p:spPr>
          <p:txBody>
            <a:bodyPr lIns="50800" tIns="50800" rIns="50800" bIns="50800" rtlCol="0" anchor="ctr"/>
            <a:lstStyle/>
            <a:p>
              <a:pPr algn="ctr">
                <a:lnSpc>
                  <a:spcPts val="2748"/>
                </a:lnSpc>
              </a:pPr>
              <a:endParaRPr/>
            </a:p>
          </p:txBody>
        </p:sp>
      </p:grpSp>
      <p:grpSp>
        <p:nvGrpSpPr>
          <p:cNvPr id="50" name="Group 3">
            <a:extLst>
              <a:ext uri="{FF2B5EF4-FFF2-40B4-BE49-F238E27FC236}">
                <a16:creationId xmlns:a16="http://schemas.microsoft.com/office/drawing/2014/main" id="{D38F9F06-7A94-3525-683D-3ED69285E104}"/>
              </a:ext>
            </a:extLst>
          </p:cNvPr>
          <p:cNvGrpSpPr/>
          <p:nvPr/>
        </p:nvGrpSpPr>
        <p:grpSpPr>
          <a:xfrm>
            <a:off x="-1406410" y="7761175"/>
            <a:ext cx="3454298" cy="1191986"/>
            <a:chOff x="0" y="0"/>
            <a:chExt cx="4478132" cy="474202"/>
          </a:xfrm>
        </p:grpSpPr>
        <p:sp>
          <p:nvSpPr>
            <p:cNvPr id="51" name="Freeform 4">
              <a:extLst>
                <a:ext uri="{FF2B5EF4-FFF2-40B4-BE49-F238E27FC236}">
                  <a16:creationId xmlns:a16="http://schemas.microsoft.com/office/drawing/2014/main" id="{66D8B88E-4B04-69EB-EA5A-8D6DA5445CD8}"/>
                </a:ext>
              </a:extLst>
            </p:cNvPr>
            <p:cNvSpPr/>
            <p:nvPr/>
          </p:nvSpPr>
          <p:spPr>
            <a:xfrm>
              <a:off x="0" y="0"/>
              <a:ext cx="4478132" cy="474202"/>
            </a:xfrm>
            <a:custGeom>
              <a:avLst/>
              <a:gdLst/>
              <a:ahLst/>
              <a:cxnLst/>
              <a:rect l="l" t="t" r="r" b="b"/>
              <a:pathLst>
                <a:path w="4478132" h="474202">
                  <a:moveTo>
                    <a:pt x="4478132" y="0"/>
                  </a:moveTo>
                  <a:lnTo>
                    <a:pt x="0" y="0"/>
                  </a:lnTo>
                  <a:lnTo>
                    <a:pt x="101600" y="237101"/>
                  </a:lnTo>
                  <a:lnTo>
                    <a:pt x="0" y="474202"/>
                  </a:lnTo>
                  <a:lnTo>
                    <a:pt x="4478132" y="474202"/>
                  </a:lnTo>
                  <a:lnTo>
                    <a:pt x="4376532" y="237101"/>
                  </a:lnTo>
                  <a:lnTo>
                    <a:pt x="4478132" y="0"/>
                  </a:lnTo>
                  <a:close/>
                </a:path>
              </a:pathLst>
            </a:custGeom>
            <a:solidFill>
              <a:srgbClr val="3D4984"/>
            </a:solidFill>
          </p:spPr>
          <p:txBody>
            <a:bodyPr/>
            <a:lstStyle/>
            <a:p>
              <a:endParaRPr lang="nl-NL"/>
            </a:p>
          </p:txBody>
        </p:sp>
        <p:sp>
          <p:nvSpPr>
            <p:cNvPr id="52" name="TextBox 5">
              <a:extLst>
                <a:ext uri="{FF2B5EF4-FFF2-40B4-BE49-F238E27FC236}">
                  <a16:creationId xmlns:a16="http://schemas.microsoft.com/office/drawing/2014/main" id="{D8D907B5-CD77-237D-1516-85A7D10C852D}"/>
                </a:ext>
              </a:extLst>
            </p:cNvPr>
            <p:cNvSpPr txBox="1"/>
            <p:nvPr/>
          </p:nvSpPr>
          <p:spPr>
            <a:xfrm>
              <a:off x="88900" y="-38100"/>
              <a:ext cx="4300332" cy="512302"/>
            </a:xfrm>
            <a:prstGeom prst="rect">
              <a:avLst/>
            </a:prstGeom>
          </p:spPr>
          <p:txBody>
            <a:bodyPr lIns="50800" tIns="50800" rIns="50800" bIns="50800" rtlCol="0" anchor="ctr"/>
            <a:lstStyle/>
            <a:p>
              <a:pPr algn="ctr">
                <a:lnSpc>
                  <a:spcPts val="2748"/>
                </a:lnSpc>
              </a:pPr>
              <a:endParaRPr/>
            </a:p>
          </p:txBody>
        </p:sp>
      </p:grpSp>
      <p:sp>
        <p:nvSpPr>
          <p:cNvPr id="53" name="TextBox 19">
            <a:extLst>
              <a:ext uri="{FF2B5EF4-FFF2-40B4-BE49-F238E27FC236}">
                <a16:creationId xmlns:a16="http://schemas.microsoft.com/office/drawing/2014/main" id="{1D2AC285-8B19-0689-015C-49AF118C8AB2}"/>
              </a:ext>
            </a:extLst>
          </p:cNvPr>
          <p:cNvSpPr txBox="1"/>
          <p:nvPr/>
        </p:nvSpPr>
        <p:spPr>
          <a:xfrm>
            <a:off x="-535810" y="4337289"/>
            <a:ext cx="2321307" cy="2462213"/>
          </a:xfrm>
          <a:prstGeom prst="rect">
            <a:avLst/>
          </a:prstGeom>
        </p:spPr>
        <p:txBody>
          <a:bodyPr wrap="square" lIns="0" tIns="0" rIns="0" bIns="0" rtlCol="0" anchor="t">
            <a:spAutoFit/>
          </a:bodyPr>
          <a:lstStyle/>
          <a:p>
            <a:pPr marL="507363" lvl="1"/>
            <a:r>
              <a:rPr lang="nl-NL" sz="4000" b="1" dirty="0">
                <a:solidFill>
                  <a:schemeClr val="bg1"/>
                </a:solidFill>
                <a:latin typeface="Antic"/>
              </a:rPr>
              <a:t>	Stap 1</a:t>
            </a:r>
            <a:r>
              <a:rPr lang="nl-NL" sz="4000" b="1" dirty="0">
                <a:solidFill>
                  <a:srgbClr val="110E18"/>
                </a:solidFill>
                <a:latin typeface="Antic"/>
              </a:rPr>
              <a:t>	</a:t>
            </a:r>
            <a:br>
              <a:rPr lang="nl-NL" sz="4000" dirty="0">
                <a:solidFill>
                  <a:srgbClr val="110E18"/>
                </a:solidFill>
                <a:latin typeface="Antic"/>
              </a:rPr>
            </a:br>
            <a:endParaRPr lang="nl-NL" sz="4000" dirty="0">
              <a:solidFill>
                <a:srgbClr val="110E18"/>
              </a:solidFill>
              <a:latin typeface="Antic"/>
            </a:endParaRPr>
          </a:p>
          <a:p>
            <a:r>
              <a:rPr lang="nl-NL" sz="4000" b="1" dirty="0">
                <a:solidFill>
                  <a:srgbClr val="110E18"/>
                </a:solidFill>
                <a:latin typeface="Antic"/>
              </a:rPr>
              <a:t>	</a:t>
            </a:r>
            <a:endParaRPr lang="en-US" sz="3200" dirty="0">
              <a:solidFill>
                <a:srgbClr val="110E18"/>
              </a:solidFill>
              <a:latin typeface="Antic"/>
            </a:endParaRPr>
          </a:p>
        </p:txBody>
      </p:sp>
      <p:sp>
        <p:nvSpPr>
          <p:cNvPr id="54" name="TextBox 19">
            <a:extLst>
              <a:ext uri="{FF2B5EF4-FFF2-40B4-BE49-F238E27FC236}">
                <a16:creationId xmlns:a16="http://schemas.microsoft.com/office/drawing/2014/main" id="{EB865F6B-F5EE-0B9C-F110-B658B5019E0A}"/>
              </a:ext>
            </a:extLst>
          </p:cNvPr>
          <p:cNvSpPr txBox="1"/>
          <p:nvPr/>
        </p:nvSpPr>
        <p:spPr>
          <a:xfrm>
            <a:off x="-529209" y="6171615"/>
            <a:ext cx="2321307" cy="2462213"/>
          </a:xfrm>
          <a:prstGeom prst="rect">
            <a:avLst/>
          </a:prstGeom>
        </p:spPr>
        <p:txBody>
          <a:bodyPr wrap="square" lIns="0" tIns="0" rIns="0" bIns="0" rtlCol="0" anchor="t">
            <a:spAutoFit/>
          </a:bodyPr>
          <a:lstStyle/>
          <a:p>
            <a:pPr marL="507363" lvl="1"/>
            <a:r>
              <a:rPr lang="nl-NL" sz="4000" b="1" dirty="0">
                <a:solidFill>
                  <a:schemeClr val="bg1"/>
                </a:solidFill>
                <a:latin typeface="Antic"/>
              </a:rPr>
              <a:t>	Stap 2</a:t>
            </a:r>
            <a:r>
              <a:rPr lang="nl-NL" sz="4000" b="1" dirty="0">
                <a:solidFill>
                  <a:srgbClr val="110E18"/>
                </a:solidFill>
                <a:latin typeface="Antic"/>
              </a:rPr>
              <a:t>	</a:t>
            </a:r>
            <a:br>
              <a:rPr lang="nl-NL" sz="4000" dirty="0">
                <a:solidFill>
                  <a:srgbClr val="110E18"/>
                </a:solidFill>
                <a:latin typeface="Antic"/>
              </a:rPr>
            </a:br>
            <a:endParaRPr lang="nl-NL" sz="4000" dirty="0">
              <a:solidFill>
                <a:srgbClr val="110E18"/>
              </a:solidFill>
              <a:latin typeface="Antic"/>
            </a:endParaRPr>
          </a:p>
          <a:p>
            <a:r>
              <a:rPr lang="nl-NL" sz="4000" b="1" dirty="0">
                <a:solidFill>
                  <a:srgbClr val="110E18"/>
                </a:solidFill>
                <a:latin typeface="Antic"/>
              </a:rPr>
              <a:t>	</a:t>
            </a:r>
            <a:endParaRPr lang="en-US" sz="3200" dirty="0">
              <a:solidFill>
                <a:srgbClr val="110E18"/>
              </a:solidFill>
              <a:latin typeface="Antic"/>
            </a:endParaRPr>
          </a:p>
        </p:txBody>
      </p:sp>
      <p:sp>
        <p:nvSpPr>
          <p:cNvPr id="55" name="TextBox 19">
            <a:extLst>
              <a:ext uri="{FF2B5EF4-FFF2-40B4-BE49-F238E27FC236}">
                <a16:creationId xmlns:a16="http://schemas.microsoft.com/office/drawing/2014/main" id="{5687A196-1374-DE1C-6181-736F089A1099}"/>
              </a:ext>
            </a:extLst>
          </p:cNvPr>
          <p:cNvSpPr txBox="1"/>
          <p:nvPr/>
        </p:nvSpPr>
        <p:spPr>
          <a:xfrm>
            <a:off x="-492507" y="7939087"/>
            <a:ext cx="2321307" cy="2462213"/>
          </a:xfrm>
          <a:prstGeom prst="rect">
            <a:avLst/>
          </a:prstGeom>
        </p:spPr>
        <p:txBody>
          <a:bodyPr wrap="square" lIns="0" tIns="0" rIns="0" bIns="0" rtlCol="0" anchor="t">
            <a:spAutoFit/>
          </a:bodyPr>
          <a:lstStyle/>
          <a:p>
            <a:pPr marL="507363" lvl="1"/>
            <a:r>
              <a:rPr lang="nl-NL" sz="4000" b="1" dirty="0">
                <a:solidFill>
                  <a:schemeClr val="bg1"/>
                </a:solidFill>
                <a:latin typeface="Antic"/>
              </a:rPr>
              <a:t>	Stap 3</a:t>
            </a:r>
            <a:r>
              <a:rPr lang="nl-NL" sz="4000" b="1" dirty="0">
                <a:solidFill>
                  <a:srgbClr val="110E18"/>
                </a:solidFill>
                <a:latin typeface="Antic"/>
              </a:rPr>
              <a:t>	</a:t>
            </a:r>
            <a:br>
              <a:rPr lang="nl-NL" sz="4000" dirty="0">
                <a:solidFill>
                  <a:srgbClr val="110E18"/>
                </a:solidFill>
                <a:latin typeface="Antic"/>
              </a:rPr>
            </a:br>
            <a:endParaRPr lang="nl-NL" sz="4000" dirty="0">
              <a:solidFill>
                <a:srgbClr val="110E18"/>
              </a:solidFill>
              <a:latin typeface="Antic"/>
            </a:endParaRPr>
          </a:p>
          <a:p>
            <a:r>
              <a:rPr lang="nl-NL" sz="4000" b="1" dirty="0">
                <a:solidFill>
                  <a:srgbClr val="110E18"/>
                </a:solidFill>
                <a:latin typeface="Antic"/>
              </a:rPr>
              <a:t>	</a:t>
            </a:r>
            <a:endParaRPr lang="en-US" sz="3200" dirty="0">
              <a:solidFill>
                <a:srgbClr val="110E18"/>
              </a:solidFill>
              <a:latin typeface="Antic"/>
            </a:endParaRPr>
          </a:p>
        </p:txBody>
      </p:sp>
      <p:pic>
        <p:nvPicPr>
          <p:cNvPr id="14" name="Afbeelding 13" descr="Afbeelding met Graphics, illustratie&#10;&#10;Automatisch gegenereerde beschrijving">
            <a:extLst>
              <a:ext uri="{FF2B5EF4-FFF2-40B4-BE49-F238E27FC236}">
                <a16:creationId xmlns:a16="http://schemas.microsoft.com/office/drawing/2014/main" id="{58FC75D9-8C32-58A1-B6D7-3EC142A815F6}"/>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2856402" y="3354780"/>
            <a:ext cx="4231614" cy="4127157"/>
          </a:xfrm>
          <a:prstGeom prst="rect">
            <a:avLst/>
          </a:prstGeom>
        </p:spPr>
      </p:pic>
    </p:spTree>
    <p:extLst>
      <p:ext uri="{BB962C8B-B14F-4D97-AF65-F5344CB8AC3E}">
        <p14:creationId xmlns:p14="http://schemas.microsoft.com/office/powerpoint/2010/main" val="98690096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nl-NL"/>
          </a:p>
        </p:txBody>
      </p:sp>
      <p:grpSp>
        <p:nvGrpSpPr>
          <p:cNvPr id="31" name="Group 4">
            <a:extLst>
              <a:ext uri="{FF2B5EF4-FFF2-40B4-BE49-F238E27FC236}">
                <a16:creationId xmlns:a16="http://schemas.microsoft.com/office/drawing/2014/main" id="{9CA75C9D-53E7-0CE2-419D-E2BC3A14C8C5}"/>
              </a:ext>
            </a:extLst>
          </p:cNvPr>
          <p:cNvGrpSpPr/>
          <p:nvPr/>
        </p:nvGrpSpPr>
        <p:grpSpPr>
          <a:xfrm>
            <a:off x="511429" y="2801054"/>
            <a:ext cx="10932322" cy="7219246"/>
            <a:chOff x="0" y="0"/>
            <a:chExt cx="18054002" cy="10307532"/>
          </a:xfrm>
        </p:grpSpPr>
        <p:grpSp>
          <p:nvGrpSpPr>
            <p:cNvPr id="32" name="Group 5">
              <a:extLst>
                <a:ext uri="{FF2B5EF4-FFF2-40B4-BE49-F238E27FC236}">
                  <a16:creationId xmlns:a16="http://schemas.microsoft.com/office/drawing/2014/main" id="{A31F44C3-1DF6-10F7-DE31-2583F3794BE7}"/>
                </a:ext>
              </a:extLst>
            </p:cNvPr>
            <p:cNvGrpSpPr/>
            <p:nvPr/>
          </p:nvGrpSpPr>
          <p:grpSpPr>
            <a:xfrm rot="-208414">
              <a:off x="259418" y="516605"/>
              <a:ext cx="17328616" cy="9088764"/>
              <a:chOff x="0" y="0"/>
              <a:chExt cx="3077638" cy="1614204"/>
            </a:xfrm>
          </p:grpSpPr>
          <p:sp>
            <p:nvSpPr>
              <p:cNvPr id="42" name="Freeform 6">
                <a:extLst>
                  <a:ext uri="{FF2B5EF4-FFF2-40B4-BE49-F238E27FC236}">
                    <a16:creationId xmlns:a16="http://schemas.microsoft.com/office/drawing/2014/main" id="{FF580E16-E764-98FC-AC68-38EE3FE2504B}"/>
                  </a:ext>
                </a:extLst>
              </p:cNvPr>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43" name="TextBox 7">
                <a:extLst>
                  <a:ext uri="{FF2B5EF4-FFF2-40B4-BE49-F238E27FC236}">
                    <a16:creationId xmlns:a16="http://schemas.microsoft.com/office/drawing/2014/main" id="{47BA355D-19EB-37FE-FD19-20FDEF4DC9D2}"/>
                  </a:ext>
                </a:extLst>
              </p:cNvPr>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33" name="Group 8">
              <a:extLst>
                <a:ext uri="{FF2B5EF4-FFF2-40B4-BE49-F238E27FC236}">
                  <a16:creationId xmlns:a16="http://schemas.microsoft.com/office/drawing/2014/main" id="{459FDB36-2BD8-15B1-53B8-C7DF5834BF25}"/>
                </a:ext>
              </a:extLst>
            </p:cNvPr>
            <p:cNvGrpSpPr/>
            <p:nvPr/>
          </p:nvGrpSpPr>
          <p:grpSpPr>
            <a:xfrm rot="191834">
              <a:off x="485416" y="742603"/>
              <a:ext cx="17328616" cy="9088764"/>
              <a:chOff x="0" y="0"/>
              <a:chExt cx="3077638" cy="1614204"/>
            </a:xfrm>
          </p:grpSpPr>
          <p:sp>
            <p:nvSpPr>
              <p:cNvPr id="40" name="Freeform 9">
                <a:extLst>
                  <a:ext uri="{FF2B5EF4-FFF2-40B4-BE49-F238E27FC236}">
                    <a16:creationId xmlns:a16="http://schemas.microsoft.com/office/drawing/2014/main" id="{E7BD20EA-456E-D8C1-27E1-CD52E99D54B3}"/>
                  </a:ext>
                </a:extLst>
              </p:cNvPr>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41" name="TextBox 10">
                <a:extLst>
                  <a:ext uri="{FF2B5EF4-FFF2-40B4-BE49-F238E27FC236}">
                    <a16:creationId xmlns:a16="http://schemas.microsoft.com/office/drawing/2014/main" id="{617F066A-F73B-ED54-8D40-9C0CF12888C6}"/>
                  </a:ext>
                </a:extLst>
              </p:cNvPr>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34" name="Group 11">
              <a:extLst>
                <a:ext uri="{FF2B5EF4-FFF2-40B4-BE49-F238E27FC236}">
                  <a16:creationId xmlns:a16="http://schemas.microsoft.com/office/drawing/2014/main" id="{3C016255-79FA-DFB0-F0FA-9519E622B7FA}"/>
                </a:ext>
              </a:extLst>
            </p:cNvPr>
            <p:cNvGrpSpPr/>
            <p:nvPr/>
          </p:nvGrpSpPr>
          <p:grpSpPr>
            <a:xfrm rot="-66823">
              <a:off x="485416" y="742603"/>
              <a:ext cx="17328616" cy="9088764"/>
              <a:chOff x="0" y="0"/>
              <a:chExt cx="3077638" cy="1614204"/>
            </a:xfrm>
          </p:grpSpPr>
          <p:sp>
            <p:nvSpPr>
              <p:cNvPr id="38" name="Freeform 12">
                <a:extLst>
                  <a:ext uri="{FF2B5EF4-FFF2-40B4-BE49-F238E27FC236}">
                    <a16:creationId xmlns:a16="http://schemas.microsoft.com/office/drawing/2014/main" id="{961DA360-6ECC-E783-DD90-5F529742CCB6}"/>
                  </a:ext>
                </a:extLst>
              </p:cNvPr>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39" name="TextBox 13">
                <a:extLst>
                  <a:ext uri="{FF2B5EF4-FFF2-40B4-BE49-F238E27FC236}">
                    <a16:creationId xmlns:a16="http://schemas.microsoft.com/office/drawing/2014/main" id="{E8A75F03-0DA2-F058-D7CA-69BEE6ED1C97}"/>
                  </a:ext>
                </a:extLst>
              </p:cNvPr>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35" name="Group 14">
              <a:extLst>
                <a:ext uri="{FF2B5EF4-FFF2-40B4-BE49-F238E27FC236}">
                  <a16:creationId xmlns:a16="http://schemas.microsoft.com/office/drawing/2014/main" id="{CF2009AA-FA2E-41B0-5B51-EE60B1CCF888}"/>
                </a:ext>
              </a:extLst>
            </p:cNvPr>
            <p:cNvGrpSpPr/>
            <p:nvPr/>
          </p:nvGrpSpPr>
          <p:grpSpPr>
            <a:xfrm>
              <a:off x="485416" y="742603"/>
              <a:ext cx="17328616" cy="9088764"/>
              <a:chOff x="0" y="0"/>
              <a:chExt cx="3077638" cy="1614204"/>
            </a:xfrm>
          </p:grpSpPr>
          <p:sp>
            <p:nvSpPr>
              <p:cNvPr id="36" name="Freeform 15">
                <a:extLst>
                  <a:ext uri="{FF2B5EF4-FFF2-40B4-BE49-F238E27FC236}">
                    <a16:creationId xmlns:a16="http://schemas.microsoft.com/office/drawing/2014/main" id="{FBE78715-A01F-1FEC-176A-07236EBF30D1}"/>
                  </a:ext>
                </a:extLst>
              </p:cNvPr>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37" name="TextBox 16">
                <a:extLst>
                  <a:ext uri="{FF2B5EF4-FFF2-40B4-BE49-F238E27FC236}">
                    <a16:creationId xmlns:a16="http://schemas.microsoft.com/office/drawing/2014/main" id="{858B3D62-27F3-15D3-C528-2987C7630843}"/>
                  </a:ext>
                </a:extLst>
              </p:cNvPr>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sp>
        <p:nvSpPr>
          <p:cNvPr id="3" name="Freeform 3"/>
          <p:cNvSpPr/>
          <p:nvPr/>
        </p:nvSpPr>
        <p:spPr>
          <a:xfrm rot="5871076">
            <a:off x="-250277" y="8177639"/>
            <a:ext cx="985742" cy="1033543"/>
          </a:xfrm>
          <a:custGeom>
            <a:avLst/>
            <a:gdLst/>
            <a:ahLst/>
            <a:cxnLst/>
            <a:rect l="l" t="t" r="r" b="b"/>
            <a:pathLst>
              <a:path w="985742" h="1033543">
                <a:moveTo>
                  <a:pt x="0" y="0"/>
                </a:moveTo>
                <a:lnTo>
                  <a:pt x="985742" y="0"/>
                </a:lnTo>
                <a:lnTo>
                  <a:pt x="985742" y="1033543"/>
                </a:lnTo>
                <a:lnTo>
                  <a:pt x="0" y="103354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4" name="Freeform 4"/>
          <p:cNvSpPr/>
          <p:nvPr/>
        </p:nvSpPr>
        <p:spPr>
          <a:xfrm rot="-9991959">
            <a:off x="953233" y="9055351"/>
            <a:ext cx="985742" cy="1033543"/>
          </a:xfrm>
          <a:custGeom>
            <a:avLst/>
            <a:gdLst/>
            <a:ahLst/>
            <a:cxnLst/>
            <a:rect l="l" t="t" r="r" b="b"/>
            <a:pathLst>
              <a:path w="985742" h="1033543">
                <a:moveTo>
                  <a:pt x="0" y="0"/>
                </a:moveTo>
                <a:lnTo>
                  <a:pt x="985742" y="0"/>
                </a:lnTo>
                <a:lnTo>
                  <a:pt x="985742" y="1033543"/>
                </a:lnTo>
                <a:lnTo>
                  <a:pt x="0" y="103354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a:p>
        </p:txBody>
      </p:sp>
      <p:sp>
        <p:nvSpPr>
          <p:cNvPr id="5" name="Freeform 5"/>
          <p:cNvSpPr/>
          <p:nvPr/>
        </p:nvSpPr>
        <p:spPr>
          <a:xfrm rot="2245436">
            <a:off x="18558" y="9417593"/>
            <a:ext cx="985742" cy="1033543"/>
          </a:xfrm>
          <a:custGeom>
            <a:avLst/>
            <a:gdLst/>
            <a:ahLst/>
            <a:cxnLst/>
            <a:rect l="l" t="t" r="r" b="b"/>
            <a:pathLst>
              <a:path w="985742" h="1033543">
                <a:moveTo>
                  <a:pt x="0" y="0"/>
                </a:moveTo>
                <a:lnTo>
                  <a:pt x="985742" y="0"/>
                </a:lnTo>
                <a:lnTo>
                  <a:pt x="985742" y="1033543"/>
                </a:lnTo>
                <a:lnTo>
                  <a:pt x="0" y="103354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nl-NL"/>
          </a:p>
        </p:txBody>
      </p:sp>
      <p:sp>
        <p:nvSpPr>
          <p:cNvPr id="7" name="TextBox 7"/>
          <p:cNvSpPr txBox="1"/>
          <p:nvPr/>
        </p:nvSpPr>
        <p:spPr>
          <a:xfrm>
            <a:off x="2532056" y="4049400"/>
            <a:ext cx="8766385" cy="4062651"/>
          </a:xfrm>
          <a:prstGeom prst="rect">
            <a:avLst/>
          </a:prstGeom>
        </p:spPr>
        <p:txBody>
          <a:bodyPr wrap="square" lIns="0" tIns="0" rIns="0" bIns="0" rtlCol="0" anchor="t">
            <a:spAutoFit/>
          </a:bodyPr>
          <a:lstStyle/>
          <a:p>
            <a:r>
              <a:rPr lang="nl-NL" sz="4400" dirty="0"/>
              <a:t>Beschrijf met twee argumenten waarom dit nieuwsartikel jou aanspreekt. </a:t>
            </a:r>
          </a:p>
          <a:p>
            <a:endParaRPr lang="nl-NL" sz="4400" dirty="0"/>
          </a:p>
          <a:p>
            <a:r>
              <a:rPr lang="nl-NL" sz="4400" dirty="0"/>
              <a:t>(let op gebruik omdat/want in het antwoord)</a:t>
            </a:r>
          </a:p>
        </p:txBody>
      </p:sp>
      <p:grpSp>
        <p:nvGrpSpPr>
          <p:cNvPr id="8" name="Group 8"/>
          <p:cNvGrpSpPr/>
          <p:nvPr/>
        </p:nvGrpSpPr>
        <p:grpSpPr>
          <a:xfrm>
            <a:off x="642546" y="813064"/>
            <a:ext cx="17035072" cy="1800486"/>
            <a:chOff x="0" y="0"/>
            <a:chExt cx="4486603" cy="474202"/>
          </a:xfrm>
        </p:grpSpPr>
        <p:sp>
          <p:nvSpPr>
            <p:cNvPr id="9" name="Freeform 9"/>
            <p:cNvSpPr/>
            <p:nvPr/>
          </p:nvSpPr>
          <p:spPr>
            <a:xfrm>
              <a:off x="0" y="0"/>
              <a:ext cx="4486603" cy="474202"/>
            </a:xfrm>
            <a:custGeom>
              <a:avLst/>
              <a:gdLst/>
              <a:ahLst/>
              <a:cxnLst/>
              <a:rect l="l" t="t" r="r" b="b"/>
              <a:pathLst>
                <a:path w="4486603" h="474202">
                  <a:moveTo>
                    <a:pt x="4486603" y="0"/>
                  </a:moveTo>
                  <a:lnTo>
                    <a:pt x="0" y="0"/>
                  </a:lnTo>
                  <a:lnTo>
                    <a:pt x="101600" y="237101"/>
                  </a:lnTo>
                  <a:lnTo>
                    <a:pt x="0" y="474202"/>
                  </a:lnTo>
                  <a:lnTo>
                    <a:pt x="4486603" y="474202"/>
                  </a:lnTo>
                  <a:lnTo>
                    <a:pt x="4385003" y="237101"/>
                  </a:lnTo>
                  <a:lnTo>
                    <a:pt x="4486603" y="0"/>
                  </a:lnTo>
                  <a:close/>
                </a:path>
              </a:pathLst>
            </a:custGeom>
            <a:solidFill>
              <a:srgbClr val="3D4984"/>
            </a:solidFill>
          </p:spPr>
          <p:txBody>
            <a:bodyPr/>
            <a:lstStyle/>
            <a:p>
              <a:endParaRPr lang="nl-NL"/>
            </a:p>
          </p:txBody>
        </p:sp>
        <p:sp>
          <p:nvSpPr>
            <p:cNvPr id="10" name="TextBox 10"/>
            <p:cNvSpPr txBox="1"/>
            <p:nvPr/>
          </p:nvSpPr>
          <p:spPr>
            <a:xfrm>
              <a:off x="88900" y="-38100"/>
              <a:ext cx="4308803" cy="512302"/>
            </a:xfrm>
            <a:prstGeom prst="rect">
              <a:avLst/>
            </a:prstGeom>
          </p:spPr>
          <p:txBody>
            <a:bodyPr lIns="50800" tIns="50800" rIns="50800" bIns="50800" rtlCol="0" anchor="ctr"/>
            <a:lstStyle/>
            <a:p>
              <a:pPr algn="ctr">
                <a:lnSpc>
                  <a:spcPts val="2748"/>
                </a:lnSpc>
              </a:pPr>
              <a:endParaRPr/>
            </a:p>
          </p:txBody>
        </p:sp>
      </p:grpSp>
      <p:sp>
        <p:nvSpPr>
          <p:cNvPr id="11" name="TextBox 11"/>
          <p:cNvSpPr txBox="1"/>
          <p:nvPr/>
        </p:nvSpPr>
        <p:spPr>
          <a:xfrm>
            <a:off x="1028700" y="849349"/>
            <a:ext cx="16230600" cy="1583254"/>
          </a:xfrm>
          <a:prstGeom prst="rect">
            <a:avLst/>
          </a:prstGeom>
        </p:spPr>
        <p:txBody>
          <a:bodyPr lIns="0" tIns="0" rIns="0" bIns="0" rtlCol="0" anchor="t">
            <a:spAutoFit/>
          </a:bodyPr>
          <a:lstStyle/>
          <a:p>
            <a:pPr algn="ctr">
              <a:lnSpc>
                <a:spcPts val="13999"/>
              </a:lnSpc>
            </a:pPr>
            <a:r>
              <a:rPr lang="en-US" sz="9999" dirty="0" err="1">
                <a:solidFill>
                  <a:srgbClr val="FFFFFF"/>
                </a:solidFill>
                <a:latin typeface="Scripter"/>
              </a:rPr>
              <a:t>Kiezen</a:t>
            </a:r>
            <a:endParaRPr lang="en-US" sz="9999" dirty="0">
              <a:solidFill>
                <a:srgbClr val="FFFFFF"/>
              </a:solidFill>
              <a:latin typeface="Scripter"/>
            </a:endParaRPr>
          </a:p>
        </p:txBody>
      </p:sp>
      <p:sp>
        <p:nvSpPr>
          <p:cNvPr id="12" name="Freeform 12"/>
          <p:cNvSpPr/>
          <p:nvPr/>
        </p:nvSpPr>
        <p:spPr>
          <a:xfrm rot="-10800000">
            <a:off x="14655410" y="7149579"/>
            <a:ext cx="3946039" cy="4016325"/>
          </a:xfrm>
          <a:custGeom>
            <a:avLst/>
            <a:gdLst/>
            <a:ahLst/>
            <a:cxnLst/>
            <a:rect l="l" t="t" r="r" b="b"/>
            <a:pathLst>
              <a:path w="3946039" h="4016325">
                <a:moveTo>
                  <a:pt x="0" y="0"/>
                </a:moveTo>
                <a:lnTo>
                  <a:pt x="3946039" y="0"/>
                </a:lnTo>
                <a:lnTo>
                  <a:pt x="3946039" y="4016324"/>
                </a:lnTo>
                <a:lnTo>
                  <a:pt x="0" y="401632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nl-NL"/>
          </a:p>
        </p:txBody>
      </p:sp>
      <p:sp>
        <p:nvSpPr>
          <p:cNvPr id="16" name="Freeform 7">
            <a:extLst>
              <a:ext uri="{FF2B5EF4-FFF2-40B4-BE49-F238E27FC236}">
                <a16:creationId xmlns:a16="http://schemas.microsoft.com/office/drawing/2014/main" id="{356494DD-16DF-5F76-D848-C8CA0A4A3A57}"/>
              </a:ext>
            </a:extLst>
          </p:cNvPr>
          <p:cNvSpPr/>
          <p:nvPr/>
        </p:nvSpPr>
        <p:spPr>
          <a:xfrm>
            <a:off x="15506937" y="1161104"/>
            <a:ext cx="1102442" cy="1104406"/>
          </a:xfrm>
          <a:custGeom>
            <a:avLst/>
            <a:gdLst/>
            <a:ahLst/>
            <a:cxnLst/>
            <a:rect l="l" t="t" r="r" b="b"/>
            <a:pathLst>
              <a:path w="4618371" h="5070068">
                <a:moveTo>
                  <a:pt x="0" y="0"/>
                </a:moveTo>
                <a:lnTo>
                  <a:pt x="4618371" y="0"/>
                </a:lnTo>
                <a:lnTo>
                  <a:pt x="4618371" y="5070068"/>
                </a:lnTo>
                <a:lnTo>
                  <a:pt x="0" y="5070068"/>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nl-NL"/>
          </a:p>
        </p:txBody>
      </p:sp>
      <p:pic>
        <p:nvPicPr>
          <p:cNvPr id="17" name="Picture 2" descr="Relativeren | Nieuws">
            <a:extLst>
              <a:ext uri="{FF2B5EF4-FFF2-40B4-BE49-F238E27FC236}">
                <a16:creationId xmlns:a16="http://schemas.microsoft.com/office/drawing/2014/main" id="{19798E73-DFCE-0198-1A3F-E9F7D4241B4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2840700" y="3715816"/>
            <a:ext cx="4614800" cy="3433762"/>
          </a:xfrm>
          <a:prstGeom prst="rect">
            <a:avLst/>
          </a:prstGeom>
          <a:noFill/>
          <a:extLst>
            <a:ext uri="{909E8E84-426E-40DD-AFC4-6F175D3DCCD1}">
              <a14:hiddenFill xmlns:a14="http://schemas.microsoft.com/office/drawing/2010/main">
                <a:solidFill>
                  <a:srgbClr val="FFFFFF"/>
                </a:solidFill>
              </a14:hiddenFill>
            </a:ext>
          </a:extLst>
        </p:spPr>
      </p:pic>
      <p:grpSp>
        <p:nvGrpSpPr>
          <p:cNvPr id="44" name="Group 3">
            <a:extLst>
              <a:ext uri="{FF2B5EF4-FFF2-40B4-BE49-F238E27FC236}">
                <a16:creationId xmlns:a16="http://schemas.microsoft.com/office/drawing/2014/main" id="{42AC2E32-CFD1-DB30-E3B8-ABC8566D6971}"/>
              </a:ext>
            </a:extLst>
          </p:cNvPr>
          <p:cNvGrpSpPr/>
          <p:nvPr/>
        </p:nvGrpSpPr>
        <p:grpSpPr>
          <a:xfrm>
            <a:off x="-1389477" y="4076700"/>
            <a:ext cx="3454298" cy="1191986"/>
            <a:chOff x="0" y="0"/>
            <a:chExt cx="4478132" cy="474202"/>
          </a:xfrm>
        </p:grpSpPr>
        <p:sp>
          <p:nvSpPr>
            <p:cNvPr id="45" name="Freeform 4">
              <a:extLst>
                <a:ext uri="{FF2B5EF4-FFF2-40B4-BE49-F238E27FC236}">
                  <a16:creationId xmlns:a16="http://schemas.microsoft.com/office/drawing/2014/main" id="{FE12E443-0BCB-EE5F-BCCE-4EC02E0E2154}"/>
                </a:ext>
              </a:extLst>
            </p:cNvPr>
            <p:cNvSpPr/>
            <p:nvPr/>
          </p:nvSpPr>
          <p:spPr>
            <a:xfrm>
              <a:off x="0" y="0"/>
              <a:ext cx="4478132" cy="474202"/>
            </a:xfrm>
            <a:custGeom>
              <a:avLst/>
              <a:gdLst/>
              <a:ahLst/>
              <a:cxnLst/>
              <a:rect l="l" t="t" r="r" b="b"/>
              <a:pathLst>
                <a:path w="4478132" h="474202">
                  <a:moveTo>
                    <a:pt x="4478132" y="0"/>
                  </a:moveTo>
                  <a:lnTo>
                    <a:pt x="0" y="0"/>
                  </a:lnTo>
                  <a:lnTo>
                    <a:pt x="101600" y="237101"/>
                  </a:lnTo>
                  <a:lnTo>
                    <a:pt x="0" y="474202"/>
                  </a:lnTo>
                  <a:lnTo>
                    <a:pt x="4478132" y="474202"/>
                  </a:lnTo>
                  <a:lnTo>
                    <a:pt x="4376532" y="237101"/>
                  </a:lnTo>
                  <a:lnTo>
                    <a:pt x="4478132" y="0"/>
                  </a:lnTo>
                  <a:close/>
                </a:path>
              </a:pathLst>
            </a:custGeom>
            <a:solidFill>
              <a:srgbClr val="3D4984"/>
            </a:solidFill>
          </p:spPr>
          <p:txBody>
            <a:bodyPr/>
            <a:lstStyle/>
            <a:p>
              <a:endParaRPr lang="nl-NL"/>
            </a:p>
          </p:txBody>
        </p:sp>
        <p:sp>
          <p:nvSpPr>
            <p:cNvPr id="46" name="TextBox 5">
              <a:extLst>
                <a:ext uri="{FF2B5EF4-FFF2-40B4-BE49-F238E27FC236}">
                  <a16:creationId xmlns:a16="http://schemas.microsoft.com/office/drawing/2014/main" id="{45F044D1-3651-4112-33C0-00777310A0C7}"/>
                </a:ext>
              </a:extLst>
            </p:cNvPr>
            <p:cNvSpPr txBox="1"/>
            <p:nvPr/>
          </p:nvSpPr>
          <p:spPr>
            <a:xfrm>
              <a:off x="88900" y="-38100"/>
              <a:ext cx="4300332" cy="512302"/>
            </a:xfrm>
            <a:prstGeom prst="rect">
              <a:avLst/>
            </a:prstGeom>
          </p:spPr>
          <p:txBody>
            <a:bodyPr lIns="50800" tIns="50800" rIns="50800" bIns="50800" rtlCol="0" anchor="ctr"/>
            <a:lstStyle/>
            <a:p>
              <a:pPr algn="ctr">
                <a:lnSpc>
                  <a:spcPts val="2748"/>
                </a:lnSpc>
              </a:pPr>
              <a:endParaRPr/>
            </a:p>
          </p:txBody>
        </p:sp>
      </p:grpSp>
      <p:sp>
        <p:nvSpPr>
          <p:cNvPr id="53" name="TextBox 19">
            <a:extLst>
              <a:ext uri="{FF2B5EF4-FFF2-40B4-BE49-F238E27FC236}">
                <a16:creationId xmlns:a16="http://schemas.microsoft.com/office/drawing/2014/main" id="{1D2AC285-8B19-0689-015C-49AF118C8AB2}"/>
              </a:ext>
            </a:extLst>
          </p:cNvPr>
          <p:cNvSpPr txBox="1"/>
          <p:nvPr/>
        </p:nvSpPr>
        <p:spPr>
          <a:xfrm>
            <a:off x="-535810" y="4337289"/>
            <a:ext cx="2321307" cy="2462213"/>
          </a:xfrm>
          <a:prstGeom prst="rect">
            <a:avLst/>
          </a:prstGeom>
        </p:spPr>
        <p:txBody>
          <a:bodyPr wrap="square" lIns="0" tIns="0" rIns="0" bIns="0" rtlCol="0" anchor="t">
            <a:spAutoFit/>
          </a:bodyPr>
          <a:lstStyle/>
          <a:p>
            <a:pPr marL="507363" lvl="1"/>
            <a:r>
              <a:rPr lang="nl-NL" sz="4000" b="1" dirty="0">
                <a:solidFill>
                  <a:schemeClr val="bg1"/>
                </a:solidFill>
                <a:latin typeface="Antic"/>
              </a:rPr>
              <a:t>	Stap 4</a:t>
            </a:r>
            <a:r>
              <a:rPr lang="nl-NL" sz="4000" b="1" dirty="0">
                <a:solidFill>
                  <a:srgbClr val="110E18"/>
                </a:solidFill>
                <a:latin typeface="Antic"/>
              </a:rPr>
              <a:t>	</a:t>
            </a:r>
            <a:br>
              <a:rPr lang="nl-NL" sz="4000" dirty="0">
                <a:solidFill>
                  <a:srgbClr val="110E18"/>
                </a:solidFill>
                <a:latin typeface="Antic"/>
              </a:rPr>
            </a:br>
            <a:endParaRPr lang="nl-NL" sz="4000" dirty="0">
              <a:solidFill>
                <a:srgbClr val="110E18"/>
              </a:solidFill>
              <a:latin typeface="Antic"/>
            </a:endParaRPr>
          </a:p>
          <a:p>
            <a:r>
              <a:rPr lang="nl-NL" sz="4000" b="1" dirty="0">
                <a:solidFill>
                  <a:srgbClr val="110E18"/>
                </a:solidFill>
                <a:latin typeface="Antic"/>
              </a:rPr>
              <a:t>	</a:t>
            </a:r>
            <a:endParaRPr lang="en-US" sz="3200" dirty="0">
              <a:solidFill>
                <a:srgbClr val="110E18"/>
              </a:solidFill>
              <a:latin typeface="Antic"/>
            </a:endParaRPr>
          </a:p>
        </p:txBody>
      </p:sp>
    </p:spTree>
    <p:extLst>
      <p:ext uri="{BB962C8B-B14F-4D97-AF65-F5344CB8AC3E}">
        <p14:creationId xmlns:p14="http://schemas.microsoft.com/office/powerpoint/2010/main" val="102667475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nl-NL" dirty="0"/>
          </a:p>
        </p:txBody>
      </p:sp>
      <p:sp>
        <p:nvSpPr>
          <p:cNvPr id="6" name="Freeform 6"/>
          <p:cNvSpPr/>
          <p:nvPr/>
        </p:nvSpPr>
        <p:spPr>
          <a:xfrm rot="-5400000">
            <a:off x="3129634" y="2454517"/>
            <a:ext cx="5565686" cy="7974166"/>
          </a:xfrm>
          <a:custGeom>
            <a:avLst/>
            <a:gdLst/>
            <a:ahLst/>
            <a:cxnLst/>
            <a:rect l="l" t="t" r="r" b="b"/>
            <a:pathLst>
              <a:path w="5565686" h="7974166">
                <a:moveTo>
                  <a:pt x="0" y="0"/>
                </a:moveTo>
                <a:lnTo>
                  <a:pt x="5565686" y="0"/>
                </a:lnTo>
                <a:lnTo>
                  <a:pt x="5565686" y="7974167"/>
                </a:lnTo>
                <a:lnTo>
                  <a:pt x="0" y="7974167"/>
                </a:lnTo>
                <a:lnTo>
                  <a:pt x="0" y="0"/>
                </a:lnTo>
                <a:close/>
              </a:path>
            </a:pathLst>
          </a:custGeom>
          <a:blipFill>
            <a:blip r:embed="rId3">
              <a:extLst>
                <a:ext uri="{96DAC541-7B7A-43D3-8B79-37D633B846F1}">
                  <asvg:svgBlip xmlns:asvg="http://schemas.microsoft.com/office/drawing/2016/SVG/main" r:embed="rId4"/>
                </a:ext>
              </a:extLst>
            </a:blip>
            <a:stretch>
              <a:fillRect l="-519" r="-519"/>
            </a:stretch>
          </a:blipFill>
        </p:spPr>
        <p:txBody>
          <a:bodyPr/>
          <a:lstStyle/>
          <a:p>
            <a:endParaRPr lang="nl-NL"/>
          </a:p>
        </p:txBody>
      </p:sp>
      <p:sp>
        <p:nvSpPr>
          <p:cNvPr id="7" name="TextBox 7"/>
          <p:cNvSpPr txBox="1"/>
          <p:nvPr/>
        </p:nvSpPr>
        <p:spPr>
          <a:xfrm>
            <a:off x="3175855" y="5063683"/>
            <a:ext cx="5968145" cy="2383922"/>
          </a:xfrm>
          <a:prstGeom prst="rect">
            <a:avLst/>
          </a:prstGeom>
        </p:spPr>
        <p:txBody>
          <a:bodyPr lIns="0" tIns="0" rIns="0" bIns="0" rtlCol="0" anchor="t">
            <a:spAutoFit/>
          </a:bodyPr>
          <a:lstStyle/>
          <a:p>
            <a:pPr algn="ctr">
              <a:lnSpc>
                <a:spcPts val="6250"/>
              </a:lnSpc>
            </a:pPr>
            <a:r>
              <a:rPr lang="en-US" sz="5000" dirty="0">
                <a:solidFill>
                  <a:srgbClr val="000000"/>
                </a:solidFill>
                <a:latin typeface="Antic Bold"/>
              </a:rPr>
              <a:t>Wie </a:t>
            </a:r>
            <a:r>
              <a:rPr lang="en-US" sz="5000" dirty="0" err="1">
                <a:solidFill>
                  <a:srgbClr val="000000"/>
                </a:solidFill>
                <a:latin typeface="Antic Bold"/>
              </a:rPr>
              <a:t>wil</a:t>
            </a:r>
            <a:r>
              <a:rPr lang="en-US" sz="5000" dirty="0">
                <a:solidFill>
                  <a:srgbClr val="000000"/>
                </a:solidFill>
                <a:latin typeface="Antic Bold"/>
              </a:rPr>
              <a:t> </a:t>
            </a:r>
            <a:r>
              <a:rPr lang="en-US" sz="5000" dirty="0" err="1">
                <a:solidFill>
                  <a:srgbClr val="000000"/>
                </a:solidFill>
                <a:latin typeface="Antic Bold"/>
              </a:rPr>
              <a:t>zijn</a:t>
            </a:r>
            <a:r>
              <a:rPr lang="en-US" sz="5000" dirty="0">
                <a:solidFill>
                  <a:srgbClr val="000000"/>
                </a:solidFill>
                <a:latin typeface="Antic Bold"/>
              </a:rPr>
              <a:t>/</a:t>
            </a:r>
            <a:r>
              <a:rPr lang="en-US" sz="5000" dirty="0" err="1">
                <a:solidFill>
                  <a:srgbClr val="000000"/>
                </a:solidFill>
                <a:latin typeface="Antic Bold"/>
              </a:rPr>
              <a:t>haar</a:t>
            </a:r>
            <a:r>
              <a:rPr lang="en-US" sz="5000" dirty="0">
                <a:solidFill>
                  <a:srgbClr val="000000"/>
                </a:solidFill>
                <a:latin typeface="Antic Bold"/>
              </a:rPr>
              <a:t>/</a:t>
            </a:r>
            <a:r>
              <a:rPr lang="en-US" sz="5000" dirty="0" err="1">
                <a:solidFill>
                  <a:srgbClr val="000000"/>
                </a:solidFill>
                <a:latin typeface="Antic Bold"/>
              </a:rPr>
              <a:t>diens</a:t>
            </a:r>
            <a:r>
              <a:rPr lang="en-US" sz="5000" dirty="0">
                <a:solidFill>
                  <a:srgbClr val="000000"/>
                </a:solidFill>
                <a:latin typeface="Antic Bold"/>
              </a:rPr>
              <a:t> </a:t>
            </a:r>
            <a:r>
              <a:rPr lang="en-US" sz="5000" dirty="0" err="1">
                <a:solidFill>
                  <a:srgbClr val="000000"/>
                </a:solidFill>
                <a:latin typeface="Antic Bold"/>
              </a:rPr>
              <a:t>nieuws</a:t>
            </a:r>
            <a:r>
              <a:rPr lang="en-US" sz="5000" dirty="0">
                <a:solidFill>
                  <a:srgbClr val="000000"/>
                </a:solidFill>
                <a:latin typeface="Antic Bold"/>
              </a:rPr>
              <a:t> </a:t>
            </a:r>
            <a:r>
              <a:rPr lang="en-US" sz="5000" dirty="0" err="1">
                <a:solidFill>
                  <a:srgbClr val="000000"/>
                </a:solidFill>
                <a:latin typeface="Antic Bold"/>
              </a:rPr>
              <a:t>delen</a:t>
            </a:r>
            <a:r>
              <a:rPr lang="en-US" sz="5000" dirty="0">
                <a:solidFill>
                  <a:srgbClr val="000000"/>
                </a:solidFill>
                <a:latin typeface="Antic Bold"/>
              </a:rPr>
              <a:t>?</a:t>
            </a:r>
          </a:p>
        </p:txBody>
      </p:sp>
      <p:grpSp>
        <p:nvGrpSpPr>
          <p:cNvPr id="8" name="Group 8"/>
          <p:cNvGrpSpPr/>
          <p:nvPr/>
        </p:nvGrpSpPr>
        <p:grpSpPr>
          <a:xfrm>
            <a:off x="642546" y="813064"/>
            <a:ext cx="17035072" cy="1800486"/>
            <a:chOff x="0" y="0"/>
            <a:chExt cx="4486603" cy="474202"/>
          </a:xfrm>
        </p:grpSpPr>
        <p:sp>
          <p:nvSpPr>
            <p:cNvPr id="9" name="Freeform 9"/>
            <p:cNvSpPr/>
            <p:nvPr/>
          </p:nvSpPr>
          <p:spPr>
            <a:xfrm>
              <a:off x="0" y="0"/>
              <a:ext cx="4486603" cy="474202"/>
            </a:xfrm>
            <a:custGeom>
              <a:avLst/>
              <a:gdLst/>
              <a:ahLst/>
              <a:cxnLst/>
              <a:rect l="l" t="t" r="r" b="b"/>
              <a:pathLst>
                <a:path w="4486603" h="474202">
                  <a:moveTo>
                    <a:pt x="4486603" y="0"/>
                  </a:moveTo>
                  <a:lnTo>
                    <a:pt x="0" y="0"/>
                  </a:lnTo>
                  <a:lnTo>
                    <a:pt x="101600" y="237101"/>
                  </a:lnTo>
                  <a:lnTo>
                    <a:pt x="0" y="474202"/>
                  </a:lnTo>
                  <a:lnTo>
                    <a:pt x="4486603" y="474202"/>
                  </a:lnTo>
                  <a:lnTo>
                    <a:pt x="4385003" y="237101"/>
                  </a:lnTo>
                  <a:lnTo>
                    <a:pt x="4486603" y="0"/>
                  </a:lnTo>
                  <a:close/>
                </a:path>
              </a:pathLst>
            </a:custGeom>
            <a:solidFill>
              <a:srgbClr val="3D4984"/>
            </a:solidFill>
          </p:spPr>
          <p:txBody>
            <a:bodyPr/>
            <a:lstStyle/>
            <a:p>
              <a:endParaRPr lang="nl-NL"/>
            </a:p>
          </p:txBody>
        </p:sp>
        <p:sp>
          <p:nvSpPr>
            <p:cNvPr id="10" name="TextBox 10"/>
            <p:cNvSpPr txBox="1"/>
            <p:nvPr/>
          </p:nvSpPr>
          <p:spPr>
            <a:xfrm>
              <a:off x="88900" y="-38100"/>
              <a:ext cx="4308803" cy="512302"/>
            </a:xfrm>
            <a:prstGeom prst="rect">
              <a:avLst/>
            </a:prstGeom>
          </p:spPr>
          <p:txBody>
            <a:bodyPr lIns="50800" tIns="50800" rIns="50800" bIns="50800" rtlCol="0" anchor="ctr"/>
            <a:lstStyle/>
            <a:p>
              <a:pPr algn="ctr">
                <a:lnSpc>
                  <a:spcPts val="2748"/>
                </a:lnSpc>
              </a:pPr>
              <a:endParaRPr/>
            </a:p>
          </p:txBody>
        </p:sp>
      </p:grpSp>
      <p:sp>
        <p:nvSpPr>
          <p:cNvPr id="11" name="TextBox 11"/>
          <p:cNvSpPr txBox="1"/>
          <p:nvPr/>
        </p:nvSpPr>
        <p:spPr>
          <a:xfrm>
            <a:off x="1044782" y="880799"/>
            <a:ext cx="16230600" cy="1583254"/>
          </a:xfrm>
          <a:prstGeom prst="rect">
            <a:avLst/>
          </a:prstGeom>
        </p:spPr>
        <p:txBody>
          <a:bodyPr lIns="0" tIns="0" rIns="0" bIns="0" rtlCol="0" anchor="t">
            <a:spAutoFit/>
          </a:bodyPr>
          <a:lstStyle/>
          <a:p>
            <a:pPr algn="ctr">
              <a:lnSpc>
                <a:spcPts val="13999"/>
              </a:lnSpc>
            </a:pPr>
            <a:r>
              <a:rPr lang="en-US" sz="9999" dirty="0" err="1">
                <a:solidFill>
                  <a:srgbClr val="FFFFFF"/>
                </a:solidFill>
                <a:latin typeface="Scripter"/>
              </a:rPr>
              <a:t>Delen</a:t>
            </a:r>
            <a:r>
              <a:rPr lang="en-US" sz="9999" dirty="0">
                <a:solidFill>
                  <a:srgbClr val="FFFFFF"/>
                </a:solidFill>
                <a:latin typeface="Scripter"/>
              </a:rPr>
              <a:t> met de </a:t>
            </a:r>
            <a:r>
              <a:rPr lang="en-US" sz="9999" dirty="0" err="1">
                <a:solidFill>
                  <a:srgbClr val="FFFFFF"/>
                </a:solidFill>
                <a:latin typeface="Scripter"/>
              </a:rPr>
              <a:t>klas</a:t>
            </a:r>
            <a:endParaRPr lang="en-US" sz="9999" dirty="0">
              <a:solidFill>
                <a:srgbClr val="FFFFFF"/>
              </a:solidFill>
              <a:latin typeface="Scripter"/>
            </a:endParaRPr>
          </a:p>
        </p:txBody>
      </p:sp>
      <p:sp>
        <p:nvSpPr>
          <p:cNvPr id="13" name="Freeform 13"/>
          <p:cNvSpPr/>
          <p:nvPr/>
        </p:nvSpPr>
        <p:spPr>
          <a:xfrm>
            <a:off x="11824954" y="3967255"/>
            <a:ext cx="4177065" cy="3706196"/>
          </a:xfrm>
          <a:custGeom>
            <a:avLst/>
            <a:gdLst/>
            <a:ahLst/>
            <a:cxnLst/>
            <a:rect l="l" t="t" r="r" b="b"/>
            <a:pathLst>
              <a:path w="4177065" h="3706196">
                <a:moveTo>
                  <a:pt x="0" y="0"/>
                </a:moveTo>
                <a:lnTo>
                  <a:pt x="4177065" y="0"/>
                </a:lnTo>
                <a:lnTo>
                  <a:pt x="4177065" y="3706196"/>
                </a:lnTo>
                <a:lnTo>
                  <a:pt x="0" y="370619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a:p>
        </p:txBody>
      </p:sp>
      <p:pic>
        <p:nvPicPr>
          <p:cNvPr id="4" name="Afbeelding 3" descr="Afbeelding met Graphics, creativiteit&#10;&#10;Automatisch gegenereerde beschrijving">
            <a:extLst>
              <a:ext uri="{FF2B5EF4-FFF2-40B4-BE49-F238E27FC236}">
                <a16:creationId xmlns:a16="http://schemas.microsoft.com/office/drawing/2014/main" id="{0158554B-B710-7F1F-710E-884D3BC120D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5621000" y="7673451"/>
            <a:ext cx="2438400" cy="2398952"/>
          </a:xfrm>
          <a:prstGeom prst="rect">
            <a:avLst/>
          </a:prstGeom>
        </p:spPr>
      </p:pic>
    </p:spTree>
    <p:extLst>
      <p:ext uri="{BB962C8B-B14F-4D97-AF65-F5344CB8AC3E}">
        <p14:creationId xmlns:p14="http://schemas.microsoft.com/office/powerpoint/2010/main" val="52998016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nl-NL"/>
          </a:p>
        </p:txBody>
      </p:sp>
      <p:grpSp>
        <p:nvGrpSpPr>
          <p:cNvPr id="3" name="Group 3"/>
          <p:cNvGrpSpPr/>
          <p:nvPr/>
        </p:nvGrpSpPr>
        <p:grpSpPr>
          <a:xfrm>
            <a:off x="642546" y="682061"/>
            <a:ext cx="17002907" cy="1800486"/>
            <a:chOff x="0" y="0"/>
            <a:chExt cx="4478132" cy="474202"/>
          </a:xfrm>
        </p:grpSpPr>
        <p:sp>
          <p:nvSpPr>
            <p:cNvPr id="4" name="Freeform 4"/>
            <p:cNvSpPr/>
            <p:nvPr/>
          </p:nvSpPr>
          <p:spPr>
            <a:xfrm>
              <a:off x="0" y="0"/>
              <a:ext cx="4478132" cy="474202"/>
            </a:xfrm>
            <a:custGeom>
              <a:avLst/>
              <a:gdLst/>
              <a:ahLst/>
              <a:cxnLst/>
              <a:rect l="l" t="t" r="r" b="b"/>
              <a:pathLst>
                <a:path w="4478132" h="474202">
                  <a:moveTo>
                    <a:pt x="4478132" y="0"/>
                  </a:moveTo>
                  <a:lnTo>
                    <a:pt x="0" y="0"/>
                  </a:lnTo>
                  <a:lnTo>
                    <a:pt x="101600" y="237101"/>
                  </a:lnTo>
                  <a:lnTo>
                    <a:pt x="0" y="474202"/>
                  </a:lnTo>
                  <a:lnTo>
                    <a:pt x="4478132" y="474202"/>
                  </a:lnTo>
                  <a:lnTo>
                    <a:pt x="4376532" y="237101"/>
                  </a:lnTo>
                  <a:lnTo>
                    <a:pt x="4478132" y="0"/>
                  </a:lnTo>
                  <a:close/>
                </a:path>
              </a:pathLst>
            </a:custGeom>
            <a:solidFill>
              <a:srgbClr val="3D4984"/>
            </a:solidFill>
          </p:spPr>
          <p:txBody>
            <a:bodyPr/>
            <a:lstStyle/>
            <a:p>
              <a:endParaRPr lang="nl-NL"/>
            </a:p>
          </p:txBody>
        </p:sp>
        <p:sp>
          <p:nvSpPr>
            <p:cNvPr id="5" name="TextBox 5"/>
            <p:cNvSpPr txBox="1"/>
            <p:nvPr/>
          </p:nvSpPr>
          <p:spPr>
            <a:xfrm>
              <a:off x="88900" y="-38100"/>
              <a:ext cx="4300332" cy="512302"/>
            </a:xfrm>
            <a:prstGeom prst="rect">
              <a:avLst/>
            </a:prstGeom>
          </p:spPr>
          <p:txBody>
            <a:bodyPr lIns="50800" tIns="50800" rIns="50800" bIns="50800" rtlCol="0" anchor="ctr"/>
            <a:lstStyle/>
            <a:p>
              <a:pPr algn="ctr">
                <a:lnSpc>
                  <a:spcPts val="2748"/>
                </a:lnSpc>
              </a:pPr>
              <a:endParaRPr/>
            </a:p>
          </p:txBody>
        </p:sp>
      </p:grpSp>
      <p:sp>
        <p:nvSpPr>
          <p:cNvPr id="6" name="TextBox 6"/>
          <p:cNvSpPr txBox="1"/>
          <p:nvPr/>
        </p:nvSpPr>
        <p:spPr>
          <a:xfrm>
            <a:off x="1028700" y="733425"/>
            <a:ext cx="16230600" cy="1583254"/>
          </a:xfrm>
          <a:prstGeom prst="rect">
            <a:avLst/>
          </a:prstGeom>
        </p:spPr>
        <p:txBody>
          <a:bodyPr lIns="0" tIns="0" rIns="0" bIns="0" rtlCol="0" anchor="t">
            <a:spAutoFit/>
          </a:bodyPr>
          <a:lstStyle/>
          <a:p>
            <a:pPr algn="ctr">
              <a:lnSpc>
                <a:spcPts val="13999"/>
              </a:lnSpc>
            </a:pPr>
            <a:r>
              <a:rPr lang="en-US" sz="9999" dirty="0">
                <a:solidFill>
                  <a:srgbClr val="FFFFFF"/>
                </a:solidFill>
                <a:latin typeface="Scripter"/>
              </a:rPr>
              <a:t>Stelling</a:t>
            </a:r>
          </a:p>
        </p:txBody>
      </p:sp>
      <p:grpSp>
        <p:nvGrpSpPr>
          <p:cNvPr id="7" name="Group 7"/>
          <p:cNvGrpSpPr/>
          <p:nvPr/>
        </p:nvGrpSpPr>
        <p:grpSpPr>
          <a:xfrm>
            <a:off x="6285058" y="3155411"/>
            <a:ext cx="11821493" cy="8106200"/>
            <a:chOff x="0" y="0"/>
            <a:chExt cx="15761991" cy="10808267"/>
          </a:xfrm>
        </p:grpSpPr>
        <p:grpSp>
          <p:nvGrpSpPr>
            <p:cNvPr id="8" name="Group 8"/>
            <p:cNvGrpSpPr/>
            <p:nvPr/>
          </p:nvGrpSpPr>
          <p:grpSpPr>
            <a:xfrm rot="-208414">
              <a:off x="217650" y="433429"/>
              <a:ext cx="14538600" cy="7625416"/>
              <a:chOff x="0" y="0"/>
              <a:chExt cx="3077638" cy="1614204"/>
            </a:xfrm>
          </p:grpSpPr>
          <p:sp>
            <p:nvSpPr>
              <p:cNvPr id="9" name="Freeform 9"/>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0" name="TextBox 10"/>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rot="191834">
              <a:off x="407261" y="623040"/>
              <a:ext cx="14538600" cy="7625416"/>
              <a:chOff x="0" y="0"/>
              <a:chExt cx="3077638" cy="1614204"/>
            </a:xfrm>
          </p:grpSpPr>
          <p:sp>
            <p:nvSpPr>
              <p:cNvPr id="12" name="Freeform 12"/>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3" name="TextBox 13"/>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rot="-66823">
              <a:off x="407261" y="623040"/>
              <a:ext cx="14538600" cy="7625416"/>
              <a:chOff x="0" y="0"/>
              <a:chExt cx="3077638" cy="1614204"/>
            </a:xfrm>
          </p:grpSpPr>
          <p:sp>
            <p:nvSpPr>
              <p:cNvPr id="15" name="Freeform 15"/>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6" name="TextBox 16"/>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7" name="Group 17"/>
            <p:cNvGrpSpPr/>
            <p:nvPr/>
          </p:nvGrpSpPr>
          <p:grpSpPr>
            <a:xfrm>
              <a:off x="407261" y="623040"/>
              <a:ext cx="14538600" cy="7625416"/>
              <a:chOff x="0" y="0"/>
              <a:chExt cx="3077638" cy="1614204"/>
            </a:xfrm>
          </p:grpSpPr>
          <p:sp>
            <p:nvSpPr>
              <p:cNvPr id="18" name="Freeform 18"/>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9" name="TextBox 19"/>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sp>
          <p:nvSpPr>
            <p:cNvPr id="20" name="Freeform 20"/>
            <p:cNvSpPr/>
            <p:nvPr/>
          </p:nvSpPr>
          <p:spPr>
            <a:xfrm rot="8248605" flipH="1">
              <a:off x="11501659" y="5999381"/>
              <a:ext cx="3241690" cy="4275610"/>
            </a:xfrm>
            <a:custGeom>
              <a:avLst/>
              <a:gdLst/>
              <a:ahLst/>
              <a:cxnLst/>
              <a:rect l="l" t="t" r="r" b="b"/>
              <a:pathLst>
                <a:path w="3241690" h="4275610">
                  <a:moveTo>
                    <a:pt x="3241690" y="0"/>
                  </a:moveTo>
                  <a:lnTo>
                    <a:pt x="0" y="0"/>
                  </a:lnTo>
                  <a:lnTo>
                    <a:pt x="0" y="4275610"/>
                  </a:lnTo>
                  <a:lnTo>
                    <a:pt x="3241690" y="4275610"/>
                  </a:lnTo>
                  <a:lnTo>
                    <a:pt x="324169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21" name="TextBox 21"/>
            <p:cNvSpPr txBox="1"/>
            <p:nvPr/>
          </p:nvSpPr>
          <p:spPr>
            <a:xfrm>
              <a:off x="821874" y="1647673"/>
              <a:ext cx="13503447" cy="4896485"/>
            </a:xfrm>
            <a:prstGeom prst="rect">
              <a:avLst/>
            </a:prstGeom>
          </p:spPr>
          <p:txBody>
            <a:bodyPr lIns="0" tIns="0" rIns="0" bIns="0" rtlCol="0" anchor="t">
              <a:spAutoFit/>
            </a:bodyPr>
            <a:lstStyle/>
            <a:p>
              <a:pPr algn="ctr">
                <a:lnSpc>
                  <a:spcPts val="5880"/>
                </a:lnSpc>
              </a:pPr>
              <a:r>
                <a:rPr lang="en-US" sz="4200" dirty="0">
                  <a:solidFill>
                    <a:srgbClr val="000000"/>
                  </a:solidFill>
                  <a:latin typeface="Antic"/>
                </a:rPr>
                <a:t>None of this would have happened if it wasn't for David.  He's the one who talked me into signing up for the track team.  I would have never guessed that decision would lead to my biggest humiliation. </a:t>
              </a:r>
            </a:p>
          </p:txBody>
        </p:sp>
      </p:grpSp>
      <p:sp>
        <p:nvSpPr>
          <p:cNvPr id="22" name="Freeform 22"/>
          <p:cNvSpPr/>
          <p:nvPr/>
        </p:nvSpPr>
        <p:spPr>
          <a:xfrm>
            <a:off x="1028700" y="2814057"/>
            <a:ext cx="4905573" cy="5218695"/>
          </a:xfrm>
          <a:custGeom>
            <a:avLst/>
            <a:gdLst/>
            <a:ahLst/>
            <a:cxnLst/>
            <a:rect l="l" t="t" r="r" b="b"/>
            <a:pathLst>
              <a:path w="4905573" h="5218695">
                <a:moveTo>
                  <a:pt x="0" y="0"/>
                </a:moveTo>
                <a:lnTo>
                  <a:pt x="4905573" y="0"/>
                </a:lnTo>
                <a:lnTo>
                  <a:pt x="4905573" y="5218694"/>
                </a:lnTo>
                <a:lnTo>
                  <a:pt x="0" y="521869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a:p>
        </p:txBody>
      </p:sp>
      <p:sp>
        <p:nvSpPr>
          <p:cNvPr id="23" name="TextBox 23"/>
          <p:cNvSpPr txBox="1"/>
          <p:nvPr/>
        </p:nvSpPr>
        <p:spPr>
          <a:xfrm>
            <a:off x="1155980" y="4076700"/>
            <a:ext cx="4680472" cy="3726661"/>
          </a:xfrm>
          <a:prstGeom prst="rect">
            <a:avLst/>
          </a:prstGeom>
        </p:spPr>
        <p:txBody>
          <a:bodyPr wrap="square" lIns="0" tIns="0" rIns="0" bIns="0" rtlCol="0" anchor="t">
            <a:spAutoFit/>
          </a:bodyPr>
          <a:lstStyle/>
          <a:p>
            <a:pPr algn="ctr">
              <a:lnSpc>
                <a:spcPts val="4900"/>
              </a:lnSpc>
            </a:pPr>
            <a:r>
              <a:rPr lang="en-US" sz="4800" dirty="0">
                <a:solidFill>
                  <a:srgbClr val="000000"/>
                </a:solidFill>
                <a:latin typeface="Antic Bold"/>
              </a:rPr>
              <a:t>Ben </a:t>
            </a:r>
            <a:r>
              <a:rPr lang="en-US" sz="4800" dirty="0" err="1">
                <a:solidFill>
                  <a:srgbClr val="000000"/>
                </a:solidFill>
                <a:latin typeface="Antic Bold"/>
              </a:rPr>
              <a:t>jij</a:t>
            </a:r>
            <a:r>
              <a:rPr lang="en-US" sz="4800" dirty="0">
                <a:solidFill>
                  <a:srgbClr val="000000"/>
                </a:solidFill>
                <a:latin typeface="Antic Bold"/>
              </a:rPr>
              <a:t> het </a:t>
            </a:r>
            <a:r>
              <a:rPr lang="en-US" sz="4800" dirty="0" err="1">
                <a:solidFill>
                  <a:srgbClr val="000000"/>
                </a:solidFill>
                <a:latin typeface="Antic Bold"/>
              </a:rPr>
              <a:t>eens</a:t>
            </a:r>
            <a:r>
              <a:rPr lang="en-US" sz="4800" dirty="0">
                <a:solidFill>
                  <a:srgbClr val="000000"/>
                </a:solidFill>
                <a:latin typeface="Antic Bold"/>
              </a:rPr>
              <a:t> met de </a:t>
            </a:r>
            <a:r>
              <a:rPr lang="en-US" sz="4800" dirty="0" err="1">
                <a:solidFill>
                  <a:srgbClr val="000000"/>
                </a:solidFill>
                <a:latin typeface="Antic Bold"/>
              </a:rPr>
              <a:t>stelling</a:t>
            </a:r>
            <a:r>
              <a:rPr lang="en-US" sz="4800" dirty="0">
                <a:solidFill>
                  <a:srgbClr val="000000"/>
                </a:solidFill>
                <a:latin typeface="Antic Bold"/>
              </a:rPr>
              <a:t>?</a:t>
            </a:r>
          </a:p>
          <a:p>
            <a:pPr algn="ctr">
              <a:lnSpc>
                <a:spcPts val="4900"/>
              </a:lnSpc>
            </a:pPr>
            <a:endParaRPr lang="en-US" sz="4800" dirty="0">
              <a:solidFill>
                <a:srgbClr val="000000"/>
              </a:solidFill>
              <a:latin typeface="Antic Bold"/>
            </a:endParaRPr>
          </a:p>
          <a:p>
            <a:pPr algn="ctr">
              <a:lnSpc>
                <a:spcPts val="4900"/>
              </a:lnSpc>
            </a:pPr>
            <a:r>
              <a:rPr lang="en-US" sz="3200" dirty="0">
                <a:solidFill>
                  <a:srgbClr val="000000"/>
                </a:solidFill>
                <a:latin typeface="Antic Bold"/>
              </a:rPr>
              <a:t>Begin je </a:t>
            </a:r>
            <a:r>
              <a:rPr lang="en-US" sz="3200" dirty="0" err="1">
                <a:solidFill>
                  <a:srgbClr val="000000"/>
                </a:solidFill>
                <a:latin typeface="Antic Bold"/>
              </a:rPr>
              <a:t>antwoord</a:t>
            </a:r>
            <a:r>
              <a:rPr lang="en-US" sz="3200" dirty="0">
                <a:solidFill>
                  <a:srgbClr val="000000"/>
                </a:solidFill>
                <a:latin typeface="Antic Bold"/>
              </a:rPr>
              <a:t> met Ja/Nee, want…</a:t>
            </a:r>
          </a:p>
          <a:p>
            <a:pPr algn="ctr">
              <a:lnSpc>
                <a:spcPts val="4900"/>
              </a:lnSpc>
            </a:pPr>
            <a:endParaRPr lang="en-US" sz="3500" dirty="0">
              <a:solidFill>
                <a:srgbClr val="000000"/>
              </a:solidFill>
              <a:latin typeface="Antic Bold"/>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p>
            <a:endParaRPr lang="nl-NL"/>
          </a:p>
        </p:txBody>
      </p:sp>
      <p:grpSp>
        <p:nvGrpSpPr>
          <p:cNvPr id="3" name="Group 3"/>
          <p:cNvGrpSpPr/>
          <p:nvPr/>
        </p:nvGrpSpPr>
        <p:grpSpPr>
          <a:xfrm>
            <a:off x="642546" y="682061"/>
            <a:ext cx="17002907" cy="1800486"/>
            <a:chOff x="0" y="0"/>
            <a:chExt cx="4478132" cy="474202"/>
          </a:xfrm>
        </p:grpSpPr>
        <p:sp>
          <p:nvSpPr>
            <p:cNvPr id="4" name="Freeform 4"/>
            <p:cNvSpPr/>
            <p:nvPr/>
          </p:nvSpPr>
          <p:spPr>
            <a:xfrm>
              <a:off x="0" y="0"/>
              <a:ext cx="4478132" cy="474202"/>
            </a:xfrm>
            <a:custGeom>
              <a:avLst/>
              <a:gdLst/>
              <a:ahLst/>
              <a:cxnLst/>
              <a:rect l="l" t="t" r="r" b="b"/>
              <a:pathLst>
                <a:path w="4478132" h="474202">
                  <a:moveTo>
                    <a:pt x="4478132" y="0"/>
                  </a:moveTo>
                  <a:lnTo>
                    <a:pt x="0" y="0"/>
                  </a:lnTo>
                  <a:lnTo>
                    <a:pt x="101600" y="237101"/>
                  </a:lnTo>
                  <a:lnTo>
                    <a:pt x="0" y="474202"/>
                  </a:lnTo>
                  <a:lnTo>
                    <a:pt x="4478132" y="474202"/>
                  </a:lnTo>
                  <a:lnTo>
                    <a:pt x="4376532" y="237101"/>
                  </a:lnTo>
                  <a:lnTo>
                    <a:pt x="4478132" y="0"/>
                  </a:lnTo>
                  <a:close/>
                </a:path>
              </a:pathLst>
            </a:custGeom>
            <a:solidFill>
              <a:srgbClr val="3D4984"/>
            </a:solidFill>
          </p:spPr>
          <p:txBody>
            <a:bodyPr/>
            <a:lstStyle/>
            <a:p>
              <a:endParaRPr lang="nl-NL"/>
            </a:p>
          </p:txBody>
        </p:sp>
        <p:sp>
          <p:nvSpPr>
            <p:cNvPr id="5" name="TextBox 5"/>
            <p:cNvSpPr txBox="1"/>
            <p:nvPr/>
          </p:nvSpPr>
          <p:spPr>
            <a:xfrm>
              <a:off x="88900" y="-38100"/>
              <a:ext cx="4300332" cy="512302"/>
            </a:xfrm>
            <a:prstGeom prst="rect">
              <a:avLst/>
            </a:prstGeom>
          </p:spPr>
          <p:txBody>
            <a:bodyPr lIns="50800" tIns="50800" rIns="50800" bIns="50800" rtlCol="0" anchor="ctr"/>
            <a:lstStyle/>
            <a:p>
              <a:pPr algn="ctr">
                <a:lnSpc>
                  <a:spcPts val="2748"/>
                </a:lnSpc>
              </a:pPr>
              <a:endParaRPr/>
            </a:p>
          </p:txBody>
        </p:sp>
      </p:grpSp>
      <p:sp>
        <p:nvSpPr>
          <p:cNvPr id="6" name="TextBox 6"/>
          <p:cNvSpPr txBox="1"/>
          <p:nvPr/>
        </p:nvSpPr>
        <p:spPr>
          <a:xfrm>
            <a:off x="1028700" y="733425"/>
            <a:ext cx="16230600" cy="1583254"/>
          </a:xfrm>
          <a:prstGeom prst="rect">
            <a:avLst/>
          </a:prstGeom>
        </p:spPr>
        <p:txBody>
          <a:bodyPr lIns="0" tIns="0" rIns="0" bIns="0" rtlCol="0" anchor="t">
            <a:spAutoFit/>
          </a:bodyPr>
          <a:lstStyle/>
          <a:p>
            <a:pPr algn="ctr">
              <a:lnSpc>
                <a:spcPts val="13999"/>
              </a:lnSpc>
            </a:pPr>
            <a:r>
              <a:rPr lang="en-US" sz="9999" dirty="0" err="1">
                <a:solidFill>
                  <a:srgbClr val="FFFFFF"/>
                </a:solidFill>
                <a:latin typeface="Scripter"/>
              </a:rPr>
              <a:t>Nieuws</a:t>
            </a:r>
            <a:r>
              <a:rPr lang="en-US" sz="9999" dirty="0">
                <a:solidFill>
                  <a:srgbClr val="FFFFFF"/>
                </a:solidFill>
                <a:latin typeface="Scripter"/>
              </a:rPr>
              <a:t> Stelling</a:t>
            </a:r>
          </a:p>
        </p:txBody>
      </p:sp>
      <p:grpSp>
        <p:nvGrpSpPr>
          <p:cNvPr id="7" name="Group 7"/>
          <p:cNvGrpSpPr/>
          <p:nvPr/>
        </p:nvGrpSpPr>
        <p:grpSpPr>
          <a:xfrm>
            <a:off x="6285058" y="3155411"/>
            <a:ext cx="11821493" cy="8106200"/>
            <a:chOff x="0" y="0"/>
            <a:chExt cx="15761991" cy="10808267"/>
          </a:xfrm>
        </p:grpSpPr>
        <p:grpSp>
          <p:nvGrpSpPr>
            <p:cNvPr id="8" name="Group 8"/>
            <p:cNvGrpSpPr/>
            <p:nvPr/>
          </p:nvGrpSpPr>
          <p:grpSpPr>
            <a:xfrm rot="-208414">
              <a:off x="217650" y="433429"/>
              <a:ext cx="14538600" cy="7625416"/>
              <a:chOff x="0" y="0"/>
              <a:chExt cx="3077638" cy="1614204"/>
            </a:xfrm>
          </p:grpSpPr>
          <p:sp>
            <p:nvSpPr>
              <p:cNvPr id="9" name="Freeform 9"/>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0" name="TextBox 10"/>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rot="191834">
              <a:off x="407261" y="623040"/>
              <a:ext cx="14538600" cy="7625416"/>
              <a:chOff x="0" y="0"/>
              <a:chExt cx="3077638" cy="1614204"/>
            </a:xfrm>
          </p:grpSpPr>
          <p:sp>
            <p:nvSpPr>
              <p:cNvPr id="12" name="Freeform 12"/>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3" name="TextBox 13"/>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rot="-66823">
              <a:off x="407261" y="623040"/>
              <a:ext cx="14538600" cy="7625416"/>
              <a:chOff x="0" y="0"/>
              <a:chExt cx="3077638" cy="1614204"/>
            </a:xfrm>
          </p:grpSpPr>
          <p:sp>
            <p:nvSpPr>
              <p:cNvPr id="15" name="Freeform 15"/>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6" name="TextBox 16"/>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grpSp>
          <p:nvGrpSpPr>
            <p:cNvPr id="17" name="Group 17"/>
            <p:cNvGrpSpPr/>
            <p:nvPr/>
          </p:nvGrpSpPr>
          <p:grpSpPr>
            <a:xfrm>
              <a:off x="407261" y="623040"/>
              <a:ext cx="14538600" cy="7625416"/>
              <a:chOff x="0" y="0"/>
              <a:chExt cx="3077638" cy="1614204"/>
            </a:xfrm>
          </p:grpSpPr>
          <p:sp>
            <p:nvSpPr>
              <p:cNvPr id="18" name="Freeform 18"/>
              <p:cNvSpPr/>
              <p:nvPr/>
            </p:nvSpPr>
            <p:spPr>
              <a:xfrm>
                <a:off x="0" y="0"/>
                <a:ext cx="3077638" cy="1614204"/>
              </a:xfrm>
              <a:custGeom>
                <a:avLst/>
                <a:gdLst/>
                <a:ahLst/>
                <a:cxnLst/>
                <a:rect l="l" t="t" r="r" b="b"/>
                <a:pathLst>
                  <a:path w="3077638" h="1614204">
                    <a:moveTo>
                      <a:pt x="0" y="0"/>
                    </a:moveTo>
                    <a:lnTo>
                      <a:pt x="3077638" y="0"/>
                    </a:lnTo>
                    <a:lnTo>
                      <a:pt x="3077638" y="1614204"/>
                    </a:lnTo>
                    <a:lnTo>
                      <a:pt x="0" y="1614204"/>
                    </a:lnTo>
                    <a:close/>
                  </a:path>
                </a:pathLst>
              </a:custGeom>
              <a:solidFill>
                <a:srgbClr val="FFFFFF"/>
              </a:solidFill>
              <a:ln w="38100" cap="sq">
                <a:solidFill>
                  <a:srgbClr val="3D4984"/>
                </a:solidFill>
                <a:prstDash val="solid"/>
                <a:miter/>
              </a:ln>
            </p:spPr>
            <p:txBody>
              <a:bodyPr/>
              <a:lstStyle/>
              <a:p>
                <a:endParaRPr lang="nl-NL"/>
              </a:p>
            </p:txBody>
          </p:sp>
          <p:sp>
            <p:nvSpPr>
              <p:cNvPr id="19" name="TextBox 19"/>
              <p:cNvSpPr txBox="1"/>
              <p:nvPr/>
            </p:nvSpPr>
            <p:spPr>
              <a:xfrm>
                <a:off x="0" y="-28575"/>
                <a:ext cx="3077638" cy="1642779"/>
              </a:xfrm>
              <a:prstGeom prst="rect">
                <a:avLst/>
              </a:prstGeom>
            </p:spPr>
            <p:txBody>
              <a:bodyPr lIns="50800" tIns="50800" rIns="50800" bIns="50800" rtlCol="0" anchor="ctr"/>
              <a:lstStyle/>
              <a:p>
                <a:pPr algn="ctr">
                  <a:lnSpc>
                    <a:spcPts val="2659"/>
                  </a:lnSpc>
                </a:pPr>
                <a:endParaRPr/>
              </a:p>
            </p:txBody>
          </p:sp>
        </p:grpSp>
        <p:sp>
          <p:nvSpPr>
            <p:cNvPr id="20" name="Freeform 20"/>
            <p:cNvSpPr/>
            <p:nvPr/>
          </p:nvSpPr>
          <p:spPr>
            <a:xfrm rot="8248605" flipH="1">
              <a:off x="11501659" y="5999381"/>
              <a:ext cx="3241690" cy="4275610"/>
            </a:xfrm>
            <a:custGeom>
              <a:avLst/>
              <a:gdLst/>
              <a:ahLst/>
              <a:cxnLst/>
              <a:rect l="l" t="t" r="r" b="b"/>
              <a:pathLst>
                <a:path w="3241690" h="4275610">
                  <a:moveTo>
                    <a:pt x="3241690" y="0"/>
                  </a:moveTo>
                  <a:lnTo>
                    <a:pt x="0" y="0"/>
                  </a:lnTo>
                  <a:lnTo>
                    <a:pt x="0" y="4275610"/>
                  </a:lnTo>
                  <a:lnTo>
                    <a:pt x="3241690" y="4275610"/>
                  </a:lnTo>
                  <a:lnTo>
                    <a:pt x="324169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nl-NL"/>
            </a:p>
          </p:txBody>
        </p:sp>
        <p:sp>
          <p:nvSpPr>
            <p:cNvPr id="21" name="TextBox 21"/>
            <p:cNvSpPr txBox="1"/>
            <p:nvPr/>
          </p:nvSpPr>
          <p:spPr>
            <a:xfrm>
              <a:off x="821874" y="1647673"/>
              <a:ext cx="13503447" cy="4896485"/>
            </a:xfrm>
            <a:prstGeom prst="rect">
              <a:avLst/>
            </a:prstGeom>
          </p:spPr>
          <p:txBody>
            <a:bodyPr lIns="0" tIns="0" rIns="0" bIns="0" rtlCol="0" anchor="t">
              <a:spAutoFit/>
            </a:bodyPr>
            <a:lstStyle/>
            <a:p>
              <a:pPr algn="ctr">
                <a:lnSpc>
                  <a:spcPts val="5880"/>
                </a:lnSpc>
              </a:pPr>
              <a:r>
                <a:rPr lang="en-US" sz="4200" dirty="0">
                  <a:solidFill>
                    <a:srgbClr val="000000"/>
                  </a:solidFill>
                  <a:latin typeface="Antic"/>
                </a:rPr>
                <a:t>None of this would have happened if it wasn't for David.  He's the one who talked me into signing up for the track team.  I would have never guessed that decision would lead to my biggest humiliation. </a:t>
              </a:r>
            </a:p>
          </p:txBody>
        </p:sp>
      </p:grpSp>
      <p:sp>
        <p:nvSpPr>
          <p:cNvPr id="22" name="Freeform 22"/>
          <p:cNvSpPr/>
          <p:nvPr/>
        </p:nvSpPr>
        <p:spPr>
          <a:xfrm>
            <a:off x="1028700" y="2814057"/>
            <a:ext cx="4905573" cy="5218695"/>
          </a:xfrm>
          <a:custGeom>
            <a:avLst/>
            <a:gdLst/>
            <a:ahLst/>
            <a:cxnLst/>
            <a:rect l="l" t="t" r="r" b="b"/>
            <a:pathLst>
              <a:path w="4905573" h="5218695">
                <a:moveTo>
                  <a:pt x="0" y="0"/>
                </a:moveTo>
                <a:lnTo>
                  <a:pt x="4905573" y="0"/>
                </a:lnTo>
                <a:lnTo>
                  <a:pt x="4905573" y="5218694"/>
                </a:lnTo>
                <a:lnTo>
                  <a:pt x="0" y="521869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nl-NL"/>
          </a:p>
        </p:txBody>
      </p:sp>
      <p:sp>
        <p:nvSpPr>
          <p:cNvPr id="23" name="TextBox 23"/>
          <p:cNvSpPr txBox="1"/>
          <p:nvPr/>
        </p:nvSpPr>
        <p:spPr>
          <a:xfrm>
            <a:off x="1155980" y="4076700"/>
            <a:ext cx="4680472" cy="3726661"/>
          </a:xfrm>
          <a:prstGeom prst="rect">
            <a:avLst/>
          </a:prstGeom>
        </p:spPr>
        <p:txBody>
          <a:bodyPr wrap="square" lIns="0" tIns="0" rIns="0" bIns="0" rtlCol="0" anchor="t">
            <a:spAutoFit/>
          </a:bodyPr>
          <a:lstStyle/>
          <a:p>
            <a:pPr algn="ctr">
              <a:lnSpc>
                <a:spcPts val="4900"/>
              </a:lnSpc>
            </a:pPr>
            <a:r>
              <a:rPr lang="en-US" sz="4800" dirty="0">
                <a:solidFill>
                  <a:srgbClr val="000000"/>
                </a:solidFill>
                <a:latin typeface="Antic Bold"/>
              </a:rPr>
              <a:t>Ben </a:t>
            </a:r>
            <a:r>
              <a:rPr lang="en-US" sz="4800" dirty="0" err="1">
                <a:solidFill>
                  <a:srgbClr val="000000"/>
                </a:solidFill>
                <a:latin typeface="Antic Bold"/>
              </a:rPr>
              <a:t>jij</a:t>
            </a:r>
            <a:r>
              <a:rPr lang="en-US" sz="4800" dirty="0">
                <a:solidFill>
                  <a:srgbClr val="000000"/>
                </a:solidFill>
                <a:latin typeface="Antic Bold"/>
              </a:rPr>
              <a:t> het </a:t>
            </a:r>
            <a:r>
              <a:rPr lang="en-US" sz="4800" dirty="0" err="1">
                <a:solidFill>
                  <a:srgbClr val="000000"/>
                </a:solidFill>
                <a:latin typeface="Antic Bold"/>
              </a:rPr>
              <a:t>eens</a:t>
            </a:r>
            <a:r>
              <a:rPr lang="en-US" sz="4800" dirty="0">
                <a:solidFill>
                  <a:srgbClr val="000000"/>
                </a:solidFill>
                <a:latin typeface="Antic Bold"/>
              </a:rPr>
              <a:t> met de </a:t>
            </a:r>
            <a:r>
              <a:rPr lang="en-US" sz="4800" dirty="0" err="1">
                <a:solidFill>
                  <a:srgbClr val="000000"/>
                </a:solidFill>
                <a:latin typeface="Antic Bold"/>
              </a:rPr>
              <a:t>stelling</a:t>
            </a:r>
            <a:r>
              <a:rPr lang="en-US" sz="4800" dirty="0">
                <a:solidFill>
                  <a:srgbClr val="000000"/>
                </a:solidFill>
                <a:latin typeface="Antic Bold"/>
              </a:rPr>
              <a:t>?</a:t>
            </a:r>
          </a:p>
          <a:p>
            <a:pPr algn="ctr">
              <a:lnSpc>
                <a:spcPts val="4900"/>
              </a:lnSpc>
            </a:pPr>
            <a:endParaRPr lang="en-US" sz="4800" dirty="0">
              <a:solidFill>
                <a:srgbClr val="000000"/>
              </a:solidFill>
              <a:latin typeface="Antic Bold"/>
            </a:endParaRPr>
          </a:p>
          <a:p>
            <a:pPr algn="ctr">
              <a:lnSpc>
                <a:spcPts val="4900"/>
              </a:lnSpc>
            </a:pPr>
            <a:r>
              <a:rPr lang="en-US" sz="3200" dirty="0">
                <a:solidFill>
                  <a:srgbClr val="000000"/>
                </a:solidFill>
                <a:latin typeface="Antic Bold"/>
              </a:rPr>
              <a:t>Begin je </a:t>
            </a:r>
            <a:r>
              <a:rPr lang="en-US" sz="3200" dirty="0" err="1">
                <a:solidFill>
                  <a:srgbClr val="000000"/>
                </a:solidFill>
                <a:latin typeface="Antic Bold"/>
              </a:rPr>
              <a:t>antwoord</a:t>
            </a:r>
            <a:r>
              <a:rPr lang="en-US" sz="3200" dirty="0">
                <a:solidFill>
                  <a:srgbClr val="000000"/>
                </a:solidFill>
                <a:latin typeface="Antic Bold"/>
              </a:rPr>
              <a:t> met Ja/Nee, want…</a:t>
            </a:r>
          </a:p>
          <a:p>
            <a:pPr algn="ctr">
              <a:lnSpc>
                <a:spcPts val="4900"/>
              </a:lnSpc>
            </a:pPr>
            <a:endParaRPr lang="en-US" sz="3500" dirty="0">
              <a:solidFill>
                <a:srgbClr val="000000"/>
              </a:solidFill>
              <a:latin typeface="Antic Bold"/>
            </a:endParaRPr>
          </a:p>
        </p:txBody>
      </p:sp>
    </p:spTree>
    <p:extLst>
      <p:ext uri="{BB962C8B-B14F-4D97-AF65-F5344CB8AC3E}">
        <p14:creationId xmlns:p14="http://schemas.microsoft.com/office/powerpoint/2010/main" val="34062761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7B6A455611A7E4B95C5AB7F6DA445F9" ma:contentTypeVersion="11" ma:contentTypeDescription="Een nieuw document maken." ma:contentTypeScope="" ma:versionID="845f0af77201ea355bc6ea8bad49676f">
  <xsd:schema xmlns:xsd="http://www.w3.org/2001/XMLSchema" xmlns:xs="http://www.w3.org/2001/XMLSchema" xmlns:p="http://schemas.microsoft.com/office/2006/metadata/properties" xmlns:ns2="3101dbdf-8204-4712-bab8-91770003923a" xmlns:ns3="5974cfa8-9da5-4ca8-81da-b966c24b71ee" targetNamespace="http://schemas.microsoft.com/office/2006/metadata/properties" ma:root="true" ma:fieldsID="b733dff03aed27082a5a8c3983ab0dc1" ns2:_="" ns3:_="">
    <xsd:import namespace="3101dbdf-8204-4712-bab8-91770003923a"/>
    <xsd:import namespace="5974cfa8-9da5-4ca8-81da-b966c24b71ee"/>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MediaServiceObjectDetectorVersions" minOccurs="0"/>
                <xsd:element ref="ns2:MediaServiceSearchProperties"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101dbdf-8204-4712-bab8-91770003923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ObjectDetectorVersions" ma:index="17" nillable="true" ma:displayName="MediaServiceObjectDetectorVersions" ma:hidden="true" ma:indexed="true" ma:internalName="MediaServiceObjectDetectorVersions" ma:readOnly="true">
      <xsd:simpleType>
        <xsd:restriction base="dms:Text"/>
      </xsd:simpleType>
    </xsd:element>
    <xsd:element name="MediaServiceSearchProperties" ma:index="1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974cfa8-9da5-4ca8-81da-b966c24b71ee" elementFormDefault="qualified">
    <xsd:import namespace="http://schemas.microsoft.com/office/2006/documentManagement/types"/>
    <xsd:import namespace="http://schemas.microsoft.com/office/infopath/2007/PartnerControls"/>
    <xsd:element name="SharedWithUsers" ma:index="15"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Gedeeld met details" ma:internalName="SharedWithDetails" ma:readOnly="true">
      <xsd:simpleType>
        <xsd:restriction base="dms:Note">
          <xsd:maxLength value="255"/>
        </xsd:restriction>
      </xsd:simpleType>
    </xsd:element>
    <xsd:element name="_dlc_DocId" ma:index="19" nillable="true" ma:displayName="Waarde van de document-id" ma:description="De waarde van de document-id die aan dit item is toegewezen." ma:indexed="true" ma:internalName="_dlc_DocId" ma:readOnly="true">
      <xsd:simpleType>
        <xsd:restriction base="dms:Text"/>
      </xsd:simpleType>
    </xsd:element>
    <xsd:element name="_dlc_DocIdUrl" ma:index="20" nillable="true" ma:displayName="Document-id" ma:description="Permanente koppeling naar dit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21"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974cfa8-9da5-4ca8-81da-b966c24b71ee">RK6NZY62JK65-1612267836-1063</_dlc_DocId>
    <_dlc_DocIdUrl xmlns="5974cfa8-9da5-4ca8-81da-b966c24b71ee">
      <Url>https://stichtingtrevianum.sharepoint.com/secties/Levensbeschouwing/_layouts/15/DocIdRedir.aspx?ID=RK6NZY62JK65-1612267836-1063</Url>
      <Description>RK6NZY62JK65-1612267836-1063</Description>
    </_dlc_DocIdUrl>
  </documentManagement>
</p:properties>
</file>

<file path=customXml/itemProps1.xml><?xml version="1.0" encoding="utf-8"?>
<ds:datastoreItem xmlns:ds="http://schemas.openxmlformats.org/officeDocument/2006/customXml" ds:itemID="{DA8C4A39-E35A-4770-8E57-BC35A75D1F81}"/>
</file>

<file path=customXml/itemProps2.xml><?xml version="1.0" encoding="utf-8"?>
<ds:datastoreItem xmlns:ds="http://schemas.openxmlformats.org/officeDocument/2006/customXml" ds:itemID="{69F99077-E562-4A6A-97BA-A36A0F19D04B}"/>
</file>

<file path=customXml/itemProps3.xml><?xml version="1.0" encoding="utf-8"?>
<ds:datastoreItem xmlns:ds="http://schemas.openxmlformats.org/officeDocument/2006/customXml" ds:itemID="{3FEE7D66-3AD7-4C83-AB53-02B5982554BE}"/>
</file>

<file path=customXml/itemProps4.xml><?xml version="1.0" encoding="utf-8"?>
<ds:datastoreItem xmlns:ds="http://schemas.openxmlformats.org/officeDocument/2006/customXml" ds:itemID="{1AAD2029-A8CC-42C5-9BE8-EBB4C863A87C}"/>
</file>

<file path=docProps/app.xml><?xml version="1.0" encoding="utf-8"?>
<Properties xmlns="http://schemas.openxmlformats.org/officeDocument/2006/extended-properties" xmlns:vt="http://schemas.openxmlformats.org/officeDocument/2006/docPropsVTypes">
  <TotalTime>11495</TotalTime>
  <Words>5018</Words>
  <Application>Microsoft Office PowerPoint</Application>
  <PresentationFormat>Aangepast</PresentationFormat>
  <Paragraphs>641</Paragraphs>
  <Slides>98</Slides>
  <Notes>44</Notes>
  <HiddenSlides>0</HiddenSlides>
  <MMClips>0</MMClips>
  <ScaleCrop>false</ScaleCrop>
  <HeadingPairs>
    <vt:vector size="6" baseType="variant">
      <vt:variant>
        <vt:lpstr>Gebruikte lettertypen</vt:lpstr>
      </vt:variant>
      <vt:variant>
        <vt:i4>8</vt:i4>
      </vt:variant>
      <vt:variant>
        <vt:lpstr>Thema</vt:lpstr>
      </vt:variant>
      <vt:variant>
        <vt:i4>1</vt:i4>
      </vt:variant>
      <vt:variant>
        <vt:lpstr>Diatitels</vt:lpstr>
      </vt:variant>
      <vt:variant>
        <vt:i4>98</vt:i4>
      </vt:variant>
    </vt:vector>
  </HeadingPairs>
  <TitlesOfParts>
    <vt:vector size="107" baseType="lpstr">
      <vt:lpstr>Wingdings</vt:lpstr>
      <vt:lpstr>Times New Roman</vt:lpstr>
      <vt:lpstr>Antic</vt:lpstr>
      <vt:lpstr>Scripter</vt:lpstr>
      <vt:lpstr>Calibri</vt:lpstr>
      <vt:lpstr>Arial</vt:lpstr>
      <vt:lpstr>Antic Bold</vt:lpstr>
      <vt:lpstr>Aptos</vt:lpstr>
      <vt:lpstr>Office Theme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LEVO KLAS 1 DEEL 2 De buitenkant van LEVO GRP 2425</dc:title>
  <dc:creator>Grip, Randy de</dc:creator>
  <cp:lastModifiedBy>Grip, Randy de</cp:lastModifiedBy>
  <cp:revision>2</cp:revision>
  <dcterms:created xsi:type="dcterms:W3CDTF">2006-08-16T00:00:00Z</dcterms:created>
  <dcterms:modified xsi:type="dcterms:W3CDTF">2024-06-24T03:31:49Z</dcterms:modified>
  <dc:identifier>DAGDCCfdp1Y</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0x01010007B6A455611A7E4B95C5AB7F6DA445F9</vt:lpwstr>
  </property>
  <property fmtid="{D5CDD505-2E9C-101B-9397-08002B2CF9AE}" pid="3" name="_dlc_DocIdItemGuid">
    <vt:lpwstr>abcbf3d0-6462-43f3-ad1c-239908b40f07</vt:lpwstr>
  </property>
</Properties>
</file>