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6" r:id="rId4"/>
    <p:sldId id="258" r:id="rId5"/>
    <p:sldId id="267" r:id="rId6"/>
    <p:sldId id="259" r:id="rId7"/>
    <p:sldId id="265" r:id="rId8"/>
    <p:sldId id="260" r:id="rId9"/>
    <p:sldId id="261" r:id="rId10"/>
    <p:sldId id="262" r:id="rId11"/>
    <p:sldId id="263"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8" d="100"/>
          <a:sy n="78" d="100"/>
        </p:scale>
        <p:origin x="1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eur Dennink" userId="bf85317b-aeeb-436a-85e1-6a37cfc3ff07" providerId="ADAL" clId="{DC742360-4E6F-4B39-9AA2-65F5A3BDE94A}"/>
    <pc:docChg chg="custSel modSld">
      <pc:chgData name="Fleur Dennink" userId="bf85317b-aeeb-436a-85e1-6a37cfc3ff07" providerId="ADAL" clId="{DC742360-4E6F-4B39-9AA2-65F5A3BDE94A}" dt="2024-11-25T15:19:24.330" v="126" actId="20577"/>
      <pc:docMkLst>
        <pc:docMk/>
      </pc:docMkLst>
      <pc:sldChg chg="modSp mod">
        <pc:chgData name="Fleur Dennink" userId="bf85317b-aeeb-436a-85e1-6a37cfc3ff07" providerId="ADAL" clId="{DC742360-4E6F-4B39-9AA2-65F5A3BDE94A}" dt="2024-11-25T15:19:24.330" v="126" actId="20577"/>
        <pc:sldMkLst>
          <pc:docMk/>
          <pc:sldMk cId="4232041092" sldId="267"/>
        </pc:sldMkLst>
        <pc:spChg chg="mod">
          <ac:chgData name="Fleur Dennink" userId="bf85317b-aeeb-436a-85e1-6a37cfc3ff07" providerId="ADAL" clId="{DC742360-4E6F-4B39-9AA2-65F5A3BDE94A}" dt="2024-11-25T15:19:24.330" v="126" actId="20577"/>
          <ac:spMkLst>
            <pc:docMk/>
            <pc:sldMk cId="4232041092" sldId="267"/>
            <ac:spMk id="3" creationId="{89887F87-100E-8B5A-2625-42EF63F9E91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DF51E7-D4BD-4881-B501-3F0EF209933C}" type="doc">
      <dgm:prSet loTypeId="urn:microsoft.com/office/officeart/2005/8/layout/default" loCatId="list" qsTypeId="urn:microsoft.com/office/officeart/2005/8/quickstyle/simple5" qsCatId="simple" csTypeId="urn:microsoft.com/office/officeart/2005/8/colors/colorful2" csCatId="colorful" phldr="1"/>
      <dgm:spPr/>
      <dgm:t>
        <a:bodyPr/>
        <a:lstStyle/>
        <a:p>
          <a:endParaRPr lang="en-US"/>
        </a:p>
      </dgm:t>
    </dgm:pt>
    <dgm:pt modelId="{C889FADC-92FC-419F-A291-A74CC7559AE8}">
      <dgm:prSet/>
      <dgm:spPr/>
      <dgm:t>
        <a:bodyPr/>
        <a:lstStyle/>
        <a:p>
          <a:r>
            <a:rPr lang="nl-NL"/>
            <a:t>Veilig leerklimaat; respect</a:t>
          </a:r>
          <a:endParaRPr lang="en-US"/>
        </a:p>
      </dgm:t>
    </dgm:pt>
    <dgm:pt modelId="{5AD9EABA-37CF-42F8-8945-7389D9FE528D}" type="parTrans" cxnId="{5939481C-8F60-42BA-9336-F94E4D8EADAD}">
      <dgm:prSet/>
      <dgm:spPr/>
      <dgm:t>
        <a:bodyPr/>
        <a:lstStyle/>
        <a:p>
          <a:endParaRPr lang="en-US"/>
        </a:p>
      </dgm:t>
    </dgm:pt>
    <dgm:pt modelId="{749D1C55-00B1-4ED3-B3B6-9B9ECECF5E2F}" type="sibTrans" cxnId="{5939481C-8F60-42BA-9336-F94E4D8EADAD}">
      <dgm:prSet/>
      <dgm:spPr/>
      <dgm:t>
        <a:bodyPr/>
        <a:lstStyle/>
        <a:p>
          <a:endParaRPr lang="en-US"/>
        </a:p>
      </dgm:t>
    </dgm:pt>
    <dgm:pt modelId="{7AFB1119-B3F2-4862-96D4-6ACA9D1FF3A8}">
      <dgm:prSet/>
      <dgm:spPr/>
      <dgm:t>
        <a:bodyPr/>
        <a:lstStyle/>
        <a:p>
          <a:r>
            <a:rPr lang="nl-NL"/>
            <a:t>tassen van tafel, telefoon weg, stil bij instructie</a:t>
          </a:r>
          <a:endParaRPr lang="en-US"/>
        </a:p>
      </dgm:t>
    </dgm:pt>
    <dgm:pt modelId="{BFAC7150-CD44-4987-B697-31113A37E1AD}" type="parTrans" cxnId="{AC29F663-C5E4-4404-98B8-4629F154F549}">
      <dgm:prSet/>
      <dgm:spPr/>
      <dgm:t>
        <a:bodyPr/>
        <a:lstStyle/>
        <a:p>
          <a:endParaRPr lang="en-US"/>
        </a:p>
      </dgm:t>
    </dgm:pt>
    <dgm:pt modelId="{D5DEC5A0-9B01-4362-91B7-99D6212D0E89}" type="sibTrans" cxnId="{AC29F663-C5E4-4404-98B8-4629F154F549}">
      <dgm:prSet/>
      <dgm:spPr/>
      <dgm:t>
        <a:bodyPr/>
        <a:lstStyle/>
        <a:p>
          <a:endParaRPr lang="en-US"/>
        </a:p>
      </dgm:t>
    </dgm:pt>
    <dgm:pt modelId="{53ADCA53-09D7-4CCF-92F8-EE44C9513837}">
      <dgm:prSet/>
      <dgm:spPr/>
      <dgm:t>
        <a:bodyPr/>
        <a:lstStyle/>
        <a:p>
          <a:r>
            <a:rPr lang="nl-NL"/>
            <a:t>Regels: vijf minuten binnen komen, daarna niet meer en volgend uur weer aansluiten</a:t>
          </a:r>
          <a:endParaRPr lang="en-US"/>
        </a:p>
      </dgm:t>
    </dgm:pt>
    <dgm:pt modelId="{FC0761D8-E9D0-4313-9A47-1E05DF7E78E6}" type="parTrans" cxnId="{D87DF0D7-B625-47FE-9D3F-C524C1E54D7F}">
      <dgm:prSet/>
      <dgm:spPr/>
      <dgm:t>
        <a:bodyPr/>
        <a:lstStyle/>
        <a:p>
          <a:endParaRPr lang="en-US"/>
        </a:p>
      </dgm:t>
    </dgm:pt>
    <dgm:pt modelId="{E4A8688C-C03E-42A6-9A56-8C056628AA0E}" type="sibTrans" cxnId="{D87DF0D7-B625-47FE-9D3F-C524C1E54D7F}">
      <dgm:prSet/>
      <dgm:spPr/>
      <dgm:t>
        <a:bodyPr/>
        <a:lstStyle/>
        <a:p>
          <a:endParaRPr lang="en-US"/>
        </a:p>
      </dgm:t>
    </dgm:pt>
    <dgm:pt modelId="{07812751-0CE1-4CD9-9526-97CA6C235DBB}">
      <dgm:prSet/>
      <dgm:spPr/>
      <dgm:t>
        <a:bodyPr/>
        <a:lstStyle/>
        <a:p>
          <a:r>
            <a:rPr lang="nl-NL" dirty="0"/>
            <a:t>Boek mee</a:t>
          </a:r>
          <a:endParaRPr lang="en-US" dirty="0"/>
        </a:p>
      </dgm:t>
    </dgm:pt>
    <dgm:pt modelId="{B644FFBD-BF5F-4BB5-A507-ED96AB2018E8}" type="parTrans" cxnId="{A3617767-B9E7-4C63-97A1-E6341B6FAD0D}">
      <dgm:prSet/>
      <dgm:spPr/>
      <dgm:t>
        <a:bodyPr/>
        <a:lstStyle/>
        <a:p>
          <a:endParaRPr lang="en-US"/>
        </a:p>
      </dgm:t>
    </dgm:pt>
    <dgm:pt modelId="{7BCD9340-6AA3-48A6-BB6C-D3888D7296FD}" type="sibTrans" cxnId="{A3617767-B9E7-4C63-97A1-E6341B6FAD0D}">
      <dgm:prSet/>
      <dgm:spPr/>
      <dgm:t>
        <a:bodyPr/>
        <a:lstStyle/>
        <a:p>
          <a:endParaRPr lang="en-US"/>
        </a:p>
      </dgm:t>
    </dgm:pt>
    <dgm:pt modelId="{38D9A913-B810-4EE5-BF6A-1E698A489A93}">
      <dgm:prSet/>
      <dgm:spPr/>
      <dgm:t>
        <a:bodyPr/>
        <a:lstStyle/>
        <a:p>
          <a:r>
            <a:rPr lang="nl-NL"/>
            <a:t>Werken aan opdrachten uit de les, geen andere zaken</a:t>
          </a:r>
          <a:endParaRPr lang="en-US"/>
        </a:p>
      </dgm:t>
    </dgm:pt>
    <dgm:pt modelId="{3AF4BE34-618B-4C21-A4F3-F16478FC701D}" type="parTrans" cxnId="{66F4F893-49ED-40AE-A5F5-71EFA2E3AF1E}">
      <dgm:prSet/>
      <dgm:spPr/>
      <dgm:t>
        <a:bodyPr/>
        <a:lstStyle/>
        <a:p>
          <a:endParaRPr lang="en-US"/>
        </a:p>
      </dgm:t>
    </dgm:pt>
    <dgm:pt modelId="{6316FC89-FFF3-48A9-B9DA-7A3D1955FB24}" type="sibTrans" cxnId="{66F4F893-49ED-40AE-A5F5-71EFA2E3AF1E}">
      <dgm:prSet/>
      <dgm:spPr/>
      <dgm:t>
        <a:bodyPr/>
        <a:lstStyle/>
        <a:p>
          <a:endParaRPr lang="en-US"/>
        </a:p>
      </dgm:t>
    </dgm:pt>
    <dgm:pt modelId="{B866E124-8039-4770-8981-B20E301759DE}" type="pres">
      <dgm:prSet presAssocID="{61DF51E7-D4BD-4881-B501-3F0EF209933C}" presName="diagram" presStyleCnt="0">
        <dgm:presLayoutVars>
          <dgm:dir/>
          <dgm:resizeHandles val="exact"/>
        </dgm:presLayoutVars>
      </dgm:prSet>
      <dgm:spPr/>
    </dgm:pt>
    <dgm:pt modelId="{309D53F3-E922-4535-991C-31D6D32CD819}" type="pres">
      <dgm:prSet presAssocID="{C889FADC-92FC-419F-A291-A74CC7559AE8}" presName="node" presStyleLbl="node1" presStyleIdx="0" presStyleCnt="5">
        <dgm:presLayoutVars>
          <dgm:bulletEnabled val="1"/>
        </dgm:presLayoutVars>
      </dgm:prSet>
      <dgm:spPr/>
    </dgm:pt>
    <dgm:pt modelId="{01045F11-5E6B-4288-888A-4D95F62B12F8}" type="pres">
      <dgm:prSet presAssocID="{749D1C55-00B1-4ED3-B3B6-9B9ECECF5E2F}" presName="sibTrans" presStyleCnt="0"/>
      <dgm:spPr/>
    </dgm:pt>
    <dgm:pt modelId="{C28CD09C-5982-4737-B729-BCF02C110C28}" type="pres">
      <dgm:prSet presAssocID="{7AFB1119-B3F2-4862-96D4-6ACA9D1FF3A8}" presName="node" presStyleLbl="node1" presStyleIdx="1" presStyleCnt="5">
        <dgm:presLayoutVars>
          <dgm:bulletEnabled val="1"/>
        </dgm:presLayoutVars>
      </dgm:prSet>
      <dgm:spPr/>
    </dgm:pt>
    <dgm:pt modelId="{8B8D7845-CF31-4C0D-940A-B558C3D1421F}" type="pres">
      <dgm:prSet presAssocID="{D5DEC5A0-9B01-4362-91B7-99D6212D0E89}" presName="sibTrans" presStyleCnt="0"/>
      <dgm:spPr/>
    </dgm:pt>
    <dgm:pt modelId="{FCC4A4FB-463E-48CF-BD37-4BC20E379F13}" type="pres">
      <dgm:prSet presAssocID="{53ADCA53-09D7-4CCF-92F8-EE44C9513837}" presName="node" presStyleLbl="node1" presStyleIdx="2" presStyleCnt="5">
        <dgm:presLayoutVars>
          <dgm:bulletEnabled val="1"/>
        </dgm:presLayoutVars>
      </dgm:prSet>
      <dgm:spPr/>
    </dgm:pt>
    <dgm:pt modelId="{5713A691-59FC-4747-A9DB-9D93C7369110}" type="pres">
      <dgm:prSet presAssocID="{E4A8688C-C03E-42A6-9A56-8C056628AA0E}" presName="sibTrans" presStyleCnt="0"/>
      <dgm:spPr/>
    </dgm:pt>
    <dgm:pt modelId="{DC708B9B-74B7-4BD3-A192-0B9D06872AB1}" type="pres">
      <dgm:prSet presAssocID="{07812751-0CE1-4CD9-9526-97CA6C235DBB}" presName="node" presStyleLbl="node1" presStyleIdx="3" presStyleCnt="5">
        <dgm:presLayoutVars>
          <dgm:bulletEnabled val="1"/>
        </dgm:presLayoutVars>
      </dgm:prSet>
      <dgm:spPr/>
    </dgm:pt>
    <dgm:pt modelId="{B181DA82-E9F3-4C84-A4E7-C27C7A48D4C1}" type="pres">
      <dgm:prSet presAssocID="{7BCD9340-6AA3-48A6-BB6C-D3888D7296FD}" presName="sibTrans" presStyleCnt="0"/>
      <dgm:spPr/>
    </dgm:pt>
    <dgm:pt modelId="{621433BF-C47A-435B-AC01-045ECC47E315}" type="pres">
      <dgm:prSet presAssocID="{38D9A913-B810-4EE5-BF6A-1E698A489A93}" presName="node" presStyleLbl="node1" presStyleIdx="4" presStyleCnt="5">
        <dgm:presLayoutVars>
          <dgm:bulletEnabled val="1"/>
        </dgm:presLayoutVars>
      </dgm:prSet>
      <dgm:spPr/>
    </dgm:pt>
  </dgm:ptLst>
  <dgm:cxnLst>
    <dgm:cxn modelId="{5939481C-8F60-42BA-9336-F94E4D8EADAD}" srcId="{61DF51E7-D4BD-4881-B501-3F0EF209933C}" destId="{C889FADC-92FC-419F-A291-A74CC7559AE8}" srcOrd="0" destOrd="0" parTransId="{5AD9EABA-37CF-42F8-8945-7389D9FE528D}" sibTransId="{749D1C55-00B1-4ED3-B3B6-9B9ECECF5E2F}"/>
    <dgm:cxn modelId="{AC29F663-C5E4-4404-98B8-4629F154F549}" srcId="{61DF51E7-D4BD-4881-B501-3F0EF209933C}" destId="{7AFB1119-B3F2-4862-96D4-6ACA9D1FF3A8}" srcOrd="1" destOrd="0" parTransId="{BFAC7150-CD44-4987-B697-31113A37E1AD}" sibTransId="{D5DEC5A0-9B01-4362-91B7-99D6212D0E89}"/>
    <dgm:cxn modelId="{ECA4EF66-BC00-48EE-B579-2DFD66D792AD}" type="presOf" srcId="{C889FADC-92FC-419F-A291-A74CC7559AE8}" destId="{309D53F3-E922-4535-991C-31D6D32CD819}" srcOrd="0" destOrd="0" presId="urn:microsoft.com/office/officeart/2005/8/layout/default"/>
    <dgm:cxn modelId="{A3617767-B9E7-4C63-97A1-E6341B6FAD0D}" srcId="{61DF51E7-D4BD-4881-B501-3F0EF209933C}" destId="{07812751-0CE1-4CD9-9526-97CA6C235DBB}" srcOrd="3" destOrd="0" parTransId="{B644FFBD-BF5F-4BB5-A507-ED96AB2018E8}" sibTransId="{7BCD9340-6AA3-48A6-BB6C-D3888D7296FD}"/>
    <dgm:cxn modelId="{FC6A4348-A9F1-4E06-BEA7-999EAF826DAA}" type="presOf" srcId="{07812751-0CE1-4CD9-9526-97CA6C235DBB}" destId="{DC708B9B-74B7-4BD3-A192-0B9D06872AB1}" srcOrd="0" destOrd="0" presId="urn:microsoft.com/office/officeart/2005/8/layout/default"/>
    <dgm:cxn modelId="{2A13B472-A8ED-4767-80B3-EAE34890B9B4}" type="presOf" srcId="{61DF51E7-D4BD-4881-B501-3F0EF209933C}" destId="{B866E124-8039-4770-8981-B20E301759DE}" srcOrd="0" destOrd="0" presId="urn:microsoft.com/office/officeart/2005/8/layout/default"/>
    <dgm:cxn modelId="{66F4F893-49ED-40AE-A5F5-71EFA2E3AF1E}" srcId="{61DF51E7-D4BD-4881-B501-3F0EF209933C}" destId="{38D9A913-B810-4EE5-BF6A-1E698A489A93}" srcOrd="4" destOrd="0" parTransId="{3AF4BE34-618B-4C21-A4F3-F16478FC701D}" sibTransId="{6316FC89-FFF3-48A9-B9DA-7A3D1955FB24}"/>
    <dgm:cxn modelId="{FA37339D-144D-4619-A74C-4F8A1791BBFF}" type="presOf" srcId="{7AFB1119-B3F2-4862-96D4-6ACA9D1FF3A8}" destId="{C28CD09C-5982-4737-B729-BCF02C110C28}" srcOrd="0" destOrd="0" presId="urn:microsoft.com/office/officeart/2005/8/layout/default"/>
    <dgm:cxn modelId="{97A17DA5-2300-43FA-BE60-6DD1EE04B075}" type="presOf" srcId="{38D9A913-B810-4EE5-BF6A-1E698A489A93}" destId="{621433BF-C47A-435B-AC01-045ECC47E315}" srcOrd="0" destOrd="0" presId="urn:microsoft.com/office/officeart/2005/8/layout/default"/>
    <dgm:cxn modelId="{7EF0DFCD-7294-4C00-8F3D-F203DA2E88E1}" type="presOf" srcId="{53ADCA53-09D7-4CCF-92F8-EE44C9513837}" destId="{FCC4A4FB-463E-48CF-BD37-4BC20E379F13}" srcOrd="0" destOrd="0" presId="urn:microsoft.com/office/officeart/2005/8/layout/default"/>
    <dgm:cxn modelId="{D87DF0D7-B625-47FE-9D3F-C524C1E54D7F}" srcId="{61DF51E7-D4BD-4881-B501-3F0EF209933C}" destId="{53ADCA53-09D7-4CCF-92F8-EE44C9513837}" srcOrd="2" destOrd="0" parTransId="{FC0761D8-E9D0-4313-9A47-1E05DF7E78E6}" sibTransId="{E4A8688C-C03E-42A6-9A56-8C056628AA0E}"/>
    <dgm:cxn modelId="{C29878EE-5C40-480D-A25A-33A61D5E0CF9}" type="presParOf" srcId="{B866E124-8039-4770-8981-B20E301759DE}" destId="{309D53F3-E922-4535-991C-31D6D32CD819}" srcOrd="0" destOrd="0" presId="urn:microsoft.com/office/officeart/2005/8/layout/default"/>
    <dgm:cxn modelId="{4815B7D3-7F4B-478B-A14F-DE9C9465C253}" type="presParOf" srcId="{B866E124-8039-4770-8981-B20E301759DE}" destId="{01045F11-5E6B-4288-888A-4D95F62B12F8}" srcOrd="1" destOrd="0" presId="urn:microsoft.com/office/officeart/2005/8/layout/default"/>
    <dgm:cxn modelId="{5E54CDB0-9CD4-4EEF-A216-1DFCFCBCE6B4}" type="presParOf" srcId="{B866E124-8039-4770-8981-B20E301759DE}" destId="{C28CD09C-5982-4737-B729-BCF02C110C28}" srcOrd="2" destOrd="0" presId="urn:microsoft.com/office/officeart/2005/8/layout/default"/>
    <dgm:cxn modelId="{14CD90E4-B058-4FC2-B268-E9660649FEAC}" type="presParOf" srcId="{B866E124-8039-4770-8981-B20E301759DE}" destId="{8B8D7845-CF31-4C0D-940A-B558C3D1421F}" srcOrd="3" destOrd="0" presId="urn:microsoft.com/office/officeart/2005/8/layout/default"/>
    <dgm:cxn modelId="{4CE79346-071C-4A04-A7F7-BF20AB212E29}" type="presParOf" srcId="{B866E124-8039-4770-8981-B20E301759DE}" destId="{FCC4A4FB-463E-48CF-BD37-4BC20E379F13}" srcOrd="4" destOrd="0" presId="urn:microsoft.com/office/officeart/2005/8/layout/default"/>
    <dgm:cxn modelId="{A2D5C151-A4AC-48FC-BA33-465E12CD80ED}" type="presParOf" srcId="{B866E124-8039-4770-8981-B20E301759DE}" destId="{5713A691-59FC-4747-A9DB-9D93C7369110}" srcOrd="5" destOrd="0" presId="urn:microsoft.com/office/officeart/2005/8/layout/default"/>
    <dgm:cxn modelId="{DBB9CEC0-DCE5-439E-9F2C-4BF1479E6306}" type="presParOf" srcId="{B866E124-8039-4770-8981-B20E301759DE}" destId="{DC708B9B-74B7-4BD3-A192-0B9D06872AB1}" srcOrd="6" destOrd="0" presId="urn:microsoft.com/office/officeart/2005/8/layout/default"/>
    <dgm:cxn modelId="{772CFE25-7185-4660-A088-48CBABA18354}" type="presParOf" srcId="{B866E124-8039-4770-8981-B20E301759DE}" destId="{B181DA82-E9F3-4C84-A4E7-C27C7A48D4C1}" srcOrd="7" destOrd="0" presId="urn:microsoft.com/office/officeart/2005/8/layout/default"/>
    <dgm:cxn modelId="{FE583A84-8CBF-4B7E-9D61-663DE0578612}" type="presParOf" srcId="{B866E124-8039-4770-8981-B20E301759DE}" destId="{621433BF-C47A-435B-AC01-045ECC47E315}"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A758D2-2A52-462E-8634-1B754F9AFAE9}"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405DB1A-FC47-481E-934B-150547F2AD91}">
      <dgm:prSet/>
      <dgm:spPr/>
      <dgm:t>
        <a:bodyPr/>
        <a:lstStyle/>
        <a:p>
          <a:r>
            <a:rPr lang="nl-NL" b="0" i="0"/>
            <a:t>Zelfstandigheid: wat kun je zelf? </a:t>
          </a:r>
          <a:endParaRPr lang="en-US"/>
        </a:p>
      </dgm:t>
    </dgm:pt>
    <dgm:pt modelId="{E77A095B-9675-47B8-B446-1813D3B73589}" type="parTrans" cxnId="{60E96E67-3513-4E39-B923-1B3F226EE3F3}">
      <dgm:prSet/>
      <dgm:spPr/>
      <dgm:t>
        <a:bodyPr/>
        <a:lstStyle/>
        <a:p>
          <a:endParaRPr lang="en-US"/>
        </a:p>
      </dgm:t>
    </dgm:pt>
    <dgm:pt modelId="{BDEDCDD4-0C9F-4E4C-8D00-038C3CF995A1}" type="sibTrans" cxnId="{60E96E67-3513-4E39-B923-1B3F226EE3F3}">
      <dgm:prSet/>
      <dgm:spPr/>
      <dgm:t>
        <a:bodyPr/>
        <a:lstStyle/>
        <a:p>
          <a:endParaRPr lang="en-US"/>
        </a:p>
      </dgm:t>
    </dgm:pt>
    <dgm:pt modelId="{7AC6DC87-13E2-451F-9DBD-1AA8DED7BC0A}">
      <dgm:prSet/>
      <dgm:spPr/>
      <dgm:t>
        <a:bodyPr/>
        <a:lstStyle/>
        <a:p>
          <a:r>
            <a:rPr lang="nl-NL" b="0" i="0"/>
            <a:t>Verantwoordelijkheid kunnen dragen: Waar ben je verantwoordelijk voor? </a:t>
          </a:r>
          <a:endParaRPr lang="en-US"/>
        </a:p>
      </dgm:t>
    </dgm:pt>
    <dgm:pt modelId="{086F16BD-5FAA-4547-AB65-B9A498B0D5BE}" type="parTrans" cxnId="{4E9D7A7A-4190-46DB-9C9C-3C6FB89A227F}">
      <dgm:prSet/>
      <dgm:spPr/>
      <dgm:t>
        <a:bodyPr/>
        <a:lstStyle/>
        <a:p>
          <a:endParaRPr lang="en-US"/>
        </a:p>
      </dgm:t>
    </dgm:pt>
    <dgm:pt modelId="{4BAF7781-B855-4C23-9EA9-95E4AB91667B}" type="sibTrans" cxnId="{4E9D7A7A-4190-46DB-9C9C-3C6FB89A227F}">
      <dgm:prSet/>
      <dgm:spPr/>
      <dgm:t>
        <a:bodyPr/>
        <a:lstStyle/>
        <a:p>
          <a:endParaRPr lang="en-US"/>
        </a:p>
      </dgm:t>
    </dgm:pt>
    <dgm:pt modelId="{E2EE9A13-BDC6-4811-8372-5B0408C24BF4}">
      <dgm:prSet/>
      <dgm:spPr/>
      <dgm:t>
        <a:bodyPr/>
        <a:lstStyle/>
        <a:p>
          <a:r>
            <a:rPr lang="nl-NL" b="0" i="0"/>
            <a:t>Handelen overeenkomstig (eigen) waarden en normen: wat zijn voor jou belangrijke waarden en normen? </a:t>
          </a:r>
          <a:endParaRPr lang="en-US"/>
        </a:p>
      </dgm:t>
    </dgm:pt>
    <dgm:pt modelId="{D93623D9-919A-4D68-9111-1BD602C588BB}" type="parTrans" cxnId="{541FD71B-DCC6-447A-9B0E-C47F27398714}">
      <dgm:prSet/>
      <dgm:spPr/>
      <dgm:t>
        <a:bodyPr/>
        <a:lstStyle/>
        <a:p>
          <a:endParaRPr lang="en-US"/>
        </a:p>
      </dgm:t>
    </dgm:pt>
    <dgm:pt modelId="{7970D5E0-0CD3-4D26-9F2B-A46B36B8350F}" type="sibTrans" cxnId="{541FD71B-DCC6-447A-9B0E-C47F27398714}">
      <dgm:prSet/>
      <dgm:spPr/>
      <dgm:t>
        <a:bodyPr/>
        <a:lstStyle/>
        <a:p>
          <a:endParaRPr lang="en-US"/>
        </a:p>
      </dgm:t>
    </dgm:pt>
    <dgm:pt modelId="{61D386A2-A868-4F8F-A371-2A9E17D19C8B}">
      <dgm:prSet/>
      <dgm:spPr/>
      <dgm:t>
        <a:bodyPr/>
        <a:lstStyle/>
        <a:p>
          <a:r>
            <a:rPr lang="nl-NL" b="0" i="0"/>
            <a:t>Culturele en maatschappelijke betrokkenheid: Waar voel jij je betrokken bij? </a:t>
          </a:r>
          <a:endParaRPr lang="en-US"/>
        </a:p>
      </dgm:t>
    </dgm:pt>
    <dgm:pt modelId="{90609F9E-016A-42FF-81B2-4984AD96EDA9}" type="parTrans" cxnId="{F9C534F7-8052-4641-A387-3508EB3E9973}">
      <dgm:prSet/>
      <dgm:spPr/>
      <dgm:t>
        <a:bodyPr/>
        <a:lstStyle/>
        <a:p>
          <a:endParaRPr lang="en-US"/>
        </a:p>
      </dgm:t>
    </dgm:pt>
    <dgm:pt modelId="{DD712C3F-E126-451B-941E-8D727B6C3210}" type="sibTrans" cxnId="{F9C534F7-8052-4641-A387-3508EB3E9973}">
      <dgm:prSet/>
      <dgm:spPr/>
      <dgm:t>
        <a:bodyPr/>
        <a:lstStyle/>
        <a:p>
          <a:endParaRPr lang="en-US"/>
        </a:p>
      </dgm:t>
    </dgm:pt>
    <dgm:pt modelId="{CAED94A8-95BC-419A-BD52-12A8FC872DE7}">
      <dgm:prSet/>
      <dgm:spPr/>
      <dgm:t>
        <a:bodyPr/>
        <a:lstStyle/>
        <a:p>
          <a:r>
            <a:rPr lang="nl-NL" b="0" i="0"/>
            <a:t>Duurzame relaties kunnen aangaan en onderhouden: welke relaties hecht jij waarde aan? </a:t>
          </a:r>
          <a:endParaRPr lang="en-US"/>
        </a:p>
      </dgm:t>
    </dgm:pt>
    <dgm:pt modelId="{23386DCD-1762-41D4-AC79-588DC0951214}" type="parTrans" cxnId="{A8F47684-1C47-45B2-A76A-2565F9620434}">
      <dgm:prSet/>
      <dgm:spPr/>
      <dgm:t>
        <a:bodyPr/>
        <a:lstStyle/>
        <a:p>
          <a:endParaRPr lang="en-US"/>
        </a:p>
      </dgm:t>
    </dgm:pt>
    <dgm:pt modelId="{B7B74BDF-9756-4289-9420-B6AB28868FB6}" type="sibTrans" cxnId="{A8F47684-1C47-45B2-A76A-2565F9620434}">
      <dgm:prSet/>
      <dgm:spPr/>
      <dgm:t>
        <a:bodyPr/>
        <a:lstStyle/>
        <a:p>
          <a:endParaRPr lang="en-US"/>
        </a:p>
      </dgm:t>
    </dgm:pt>
    <dgm:pt modelId="{A26D9247-ABC3-427D-8262-E91045C66A7F}">
      <dgm:prSet/>
      <dgm:spPr/>
      <dgm:t>
        <a:bodyPr/>
        <a:lstStyle/>
        <a:p>
          <a:r>
            <a:rPr lang="nl-NL" b="0" i="0"/>
            <a:t>Inhoud aan het eigen leven kunnen geven: Hoe ziet jou leven eruit als jong volwassene? Wat wil je doen? Beleven? </a:t>
          </a:r>
          <a:r>
            <a:rPr lang="nl-NL"/>
            <a:t>Meemaken? </a:t>
          </a:r>
          <a:endParaRPr lang="en-US"/>
        </a:p>
      </dgm:t>
    </dgm:pt>
    <dgm:pt modelId="{5BEB2D73-D7D5-403A-9692-0D82E46CC1BF}" type="parTrans" cxnId="{E100DB6F-F459-4A2E-989D-2A6FAF5121CA}">
      <dgm:prSet/>
      <dgm:spPr/>
      <dgm:t>
        <a:bodyPr/>
        <a:lstStyle/>
        <a:p>
          <a:endParaRPr lang="en-US"/>
        </a:p>
      </dgm:t>
    </dgm:pt>
    <dgm:pt modelId="{B2EEA436-D722-46AA-A8E6-72960D9774F1}" type="sibTrans" cxnId="{E100DB6F-F459-4A2E-989D-2A6FAF5121CA}">
      <dgm:prSet/>
      <dgm:spPr/>
      <dgm:t>
        <a:bodyPr/>
        <a:lstStyle/>
        <a:p>
          <a:endParaRPr lang="en-US"/>
        </a:p>
      </dgm:t>
    </dgm:pt>
    <dgm:pt modelId="{8670D299-193F-47DC-AB76-4E370A0614E9}" type="pres">
      <dgm:prSet presAssocID="{69A758D2-2A52-462E-8634-1B754F9AFAE9}" presName="linear" presStyleCnt="0">
        <dgm:presLayoutVars>
          <dgm:animLvl val="lvl"/>
          <dgm:resizeHandles val="exact"/>
        </dgm:presLayoutVars>
      </dgm:prSet>
      <dgm:spPr/>
    </dgm:pt>
    <dgm:pt modelId="{480C23CF-6685-44C3-A0A9-3D13EC2E929E}" type="pres">
      <dgm:prSet presAssocID="{7405DB1A-FC47-481E-934B-150547F2AD91}" presName="parentText" presStyleLbl="node1" presStyleIdx="0" presStyleCnt="6">
        <dgm:presLayoutVars>
          <dgm:chMax val="0"/>
          <dgm:bulletEnabled val="1"/>
        </dgm:presLayoutVars>
      </dgm:prSet>
      <dgm:spPr/>
    </dgm:pt>
    <dgm:pt modelId="{0C4782EA-3C06-4C21-884C-EEAE1B6E0EF7}" type="pres">
      <dgm:prSet presAssocID="{BDEDCDD4-0C9F-4E4C-8D00-038C3CF995A1}" presName="spacer" presStyleCnt="0"/>
      <dgm:spPr/>
    </dgm:pt>
    <dgm:pt modelId="{1C6D495A-5601-4310-9854-D586FE736171}" type="pres">
      <dgm:prSet presAssocID="{7AC6DC87-13E2-451F-9DBD-1AA8DED7BC0A}" presName="parentText" presStyleLbl="node1" presStyleIdx="1" presStyleCnt="6">
        <dgm:presLayoutVars>
          <dgm:chMax val="0"/>
          <dgm:bulletEnabled val="1"/>
        </dgm:presLayoutVars>
      </dgm:prSet>
      <dgm:spPr/>
    </dgm:pt>
    <dgm:pt modelId="{143C6005-F87F-41CC-B16C-7F52DB697DBC}" type="pres">
      <dgm:prSet presAssocID="{4BAF7781-B855-4C23-9EA9-95E4AB91667B}" presName="spacer" presStyleCnt="0"/>
      <dgm:spPr/>
    </dgm:pt>
    <dgm:pt modelId="{DE8C4551-DA63-4CC0-B9FD-22FFCF28B95B}" type="pres">
      <dgm:prSet presAssocID="{E2EE9A13-BDC6-4811-8372-5B0408C24BF4}" presName="parentText" presStyleLbl="node1" presStyleIdx="2" presStyleCnt="6">
        <dgm:presLayoutVars>
          <dgm:chMax val="0"/>
          <dgm:bulletEnabled val="1"/>
        </dgm:presLayoutVars>
      </dgm:prSet>
      <dgm:spPr/>
    </dgm:pt>
    <dgm:pt modelId="{8FE1AB93-CA8E-4E69-8842-98BC22541D65}" type="pres">
      <dgm:prSet presAssocID="{7970D5E0-0CD3-4D26-9F2B-A46B36B8350F}" presName="spacer" presStyleCnt="0"/>
      <dgm:spPr/>
    </dgm:pt>
    <dgm:pt modelId="{71B99687-7F3B-40DC-9C50-2F72B5F980F3}" type="pres">
      <dgm:prSet presAssocID="{61D386A2-A868-4F8F-A371-2A9E17D19C8B}" presName="parentText" presStyleLbl="node1" presStyleIdx="3" presStyleCnt="6">
        <dgm:presLayoutVars>
          <dgm:chMax val="0"/>
          <dgm:bulletEnabled val="1"/>
        </dgm:presLayoutVars>
      </dgm:prSet>
      <dgm:spPr/>
    </dgm:pt>
    <dgm:pt modelId="{A931C5A7-E056-4A2D-94EA-5DB8567C1C5C}" type="pres">
      <dgm:prSet presAssocID="{DD712C3F-E126-451B-941E-8D727B6C3210}" presName="spacer" presStyleCnt="0"/>
      <dgm:spPr/>
    </dgm:pt>
    <dgm:pt modelId="{348A637F-3E5D-48E6-A184-3A862DF11F83}" type="pres">
      <dgm:prSet presAssocID="{CAED94A8-95BC-419A-BD52-12A8FC872DE7}" presName="parentText" presStyleLbl="node1" presStyleIdx="4" presStyleCnt="6">
        <dgm:presLayoutVars>
          <dgm:chMax val="0"/>
          <dgm:bulletEnabled val="1"/>
        </dgm:presLayoutVars>
      </dgm:prSet>
      <dgm:spPr/>
    </dgm:pt>
    <dgm:pt modelId="{40D1D3A0-AA08-4A3B-979B-9B8BC59D4096}" type="pres">
      <dgm:prSet presAssocID="{B7B74BDF-9756-4289-9420-B6AB28868FB6}" presName="spacer" presStyleCnt="0"/>
      <dgm:spPr/>
    </dgm:pt>
    <dgm:pt modelId="{4B4415BC-2486-4197-8825-563082E1564E}" type="pres">
      <dgm:prSet presAssocID="{A26D9247-ABC3-427D-8262-E91045C66A7F}" presName="parentText" presStyleLbl="node1" presStyleIdx="5" presStyleCnt="6">
        <dgm:presLayoutVars>
          <dgm:chMax val="0"/>
          <dgm:bulletEnabled val="1"/>
        </dgm:presLayoutVars>
      </dgm:prSet>
      <dgm:spPr/>
    </dgm:pt>
  </dgm:ptLst>
  <dgm:cxnLst>
    <dgm:cxn modelId="{FA9CF409-7F96-4EA8-A36E-64C67D39A276}" type="presOf" srcId="{A26D9247-ABC3-427D-8262-E91045C66A7F}" destId="{4B4415BC-2486-4197-8825-563082E1564E}" srcOrd="0" destOrd="0" presId="urn:microsoft.com/office/officeart/2005/8/layout/vList2"/>
    <dgm:cxn modelId="{541FD71B-DCC6-447A-9B0E-C47F27398714}" srcId="{69A758D2-2A52-462E-8634-1B754F9AFAE9}" destId="{E2EE9A13-BDC6-4811-8372-5B0408C24BF4}" srcOrd="2" destOrd="0" parTransId="{D93623D9-919A-4D68-9111-1BD602C588BB}" sibTransId="{7970D5E0-0CD3-4D26-9F2B-A46B36B8350F}"/>
    <dgm:cxn modelId="{60E96E67-3513-4E39-B923-1B3F226EE3F3}" srcId="{69A758D2-2A52-462E-8634-1B754F9AFAE9}" destId="{7405DB1A-FC47-481E-934B-150547F2AD91}" srcOrd="0" destOrd="0" parTransId="{E77A095B-9675-47B8-B446-1813D3B73589}" sibTransId="{BDEDCDD4-0C9F-4E4C-8D00-038C3CF995A1}"/>
    <dgm:cxn modelId="{B089386A-54CB-4D81-A1F5-E59F723E1BEF}" type="presOf" srcId="{E2EE9A13-BDC6-4811-8372-5B0408C24BF4}" destId="{DE8C4551-DA63-4CC0-B9FD-22FFCF28B95B}" srcOrd="0" destOrd="0" presId="urn:microsoft.com/office/officeart/2005/8/layout/vList2"/>
    <dgm:cxn modelId="{E100DB6F-F459-4A2E-989D-2A6FAF5121CA}" srcId="{69A758D2-2A52-462E-8634-1B754F9AFAE9}" destId="{A26D9247-ABC3-427D-8262-E91045C66A7F}" srcOrd="5" destOrd="0" parTransId="{5BEB2D73-D7D5-403A-9692-0D82E46CC1BF}" sibTransId="{B2EEA436-D722-46AA-A8E6-72960D9774F1}"/>
    <dgm:cxn modelId="{46C04170-3711-4E49-B0F3-AD917B787686}" type="presOf" srcId="{61D386A2-A868-4F8F-A371-2A9E17D19C8B}" destId="{71B99687-7F3B-40DC-9C50-2F72B5F980F3}" srcOrd="0" destOrd="0" presId="urn:microsoft.com/office/officeart/2005/8/layout/vList2"/>
    <dgm:cxn modelId="{4E9D7A7A-4190-46DB-9C9C-3C6FB89A227F}" srcId="{69A758D2-2A52-462E-8634-1B754F9AFAE9}" destId="{7AC6DC87-13E2-451F-9DBD-1AA8DED7BC0A}" srcOrd="1" destOrd="0" parTransId="{086F16BD-5FAA-4547-AB65-B9A498B0D5BE}" sibTransId="{4BAF7781-B855-4C23-9EA9-95E4AB91667B}"/>
    <dgm:cxn modelId="{A8F47684-1C47-45B2-A76A-2565F9620434}" srcId="{69A758D2-2A52-462E-8634-1B754F9AFAE9}" destId="{CAED94A8-95BC-419A-BD52-12A8FC872DE7}" srcOrd="4" destOrd="0" parTransId="{23386DCD-1762-41D4-AC79-588DC0951214}" sibTransId="{B7B74BDF-9756-4289-9420-B6AB28868FB6}"/>
    <dgm:cxn modelId="{D0EFD1A7-67B6-45C9-8582-67F1DBDD2DD3}" type="presOf" srcId="{69A758D2-2A52-462E-8634-1B754F9AFAE9}" destId="{8670D299-193F-47DC-AB76-4E370A0614E9}" srcOrd="0" destOrd="0" presId="urn:microsoft.com/office/officeart/2005/8/layout/vList2"/>
    <dgm:cxn modelId="{21D34FA9-FC9F-4A51-B957-7416A89EC453}" type="presOf" srcId="{7AC6DC87-13E2-451F-9DBD-1AA8DED7BC0A}" destId="{1C6D495A-5601-4310-9854-D586FE736171}" srcOrd="0" destOrd="0" presId="urn:microsoft.com/office/officeart/2005/8/layout/vList2"/>
    <dgm:cxn modelId="{AD2C81BA-CC68-4DB0-9021-04C0E3084D76}" type="presOf" srcId="{CAED94A8-95BC-419A-BD52-12A8FC872DE7}" destId="{348A637F-3E5D-48E6-A184-3A862DF11F83}" srcOrd="0" destOrd="0" presId="urn:microsoft.com/office/officeart/2005/8/layout/vList2"/>
    <dgm:cxn modelId="{18F412F3-1761-42EC-8BF9-550CA3C8AFA2}" type="presOf" srcId="{7405DB1A-FC47-481E-934B-150547F2AD91}" destId="{480C23CF-6685-44C3-A0A9-3D13EC2E929E}" srcOrd="0" destOrd="0" presId="urn:microsoft.com/office/officeart/2005/8/layout/vList2"/>
    <dgm:cxn modelId="{F9C534F7-8052-4641-A387-3508EB3E9973}" srcId="{69A758D2-2A52-462E-8634-1B754F9AFAE9}" destId="{61D386A2-A868-4F8F-A371-2A9E17D19C8B}" srcOrd="3" destOrd="0" parTransId="{90609F9E-016A-42FF-81B2-4984AD96EDA9}" sibTransId="{DD712C3F-E126-451B-941E-8D727B6C3210}"/>
    <dgm:cxn modelId="{C868B466-16B0-4B65-8ED0-B8365DB68BE5}" type="presParOf" srcId="{8670D299-193F-47DC-AB76-4E370A0614E9}" destId="{480C23CF-6685-44C3-A0A9-3D13EC2E929E}" srcOrd="0" destOrd="0" presId="urn:microsoft.com/office/officeart/2005/8/layout/vList2"/>
    <dgm:cxn modelId="{6D74AFBC-499F-418F-9940-BCE0FB17174B}" type="presParOf" srcId="{8670D299-193F-47DC-AB76-4E370A0614E9}" destId="{0C4782EA-3C06-4C21-884C-EEAE1B6E0EF7}" srcOrd="1" destOrd="0" presId="urn:microsoft.com/office/officeart/2005/8/layout/vList2"/>
    <dgm:cxn modelId="{B87D1BC7-B5D5-4962-AF71-DEB9824D9480}" type="presParOf" srcId="{8670D299-193F-47DC-AB76-4E370A0614E9}" destId="{1C6D495A-5601-4310-9854-D586FE736171}" srcOrd="2" destOrd="0" presId="urn:microsoft.com/office/officeart/2005/8/layout/vList2"/>
    <dgm:cxn modelId="{2ACE09E4-5530-4F82-BA53-E8DC302DB9FF}" type="presParOf" srcId="{8670D299-193F-47DC-AB76-4E370A0614E9}" destId="{143C6005-F87F-41CC-B16C-7F52DB697DBC}" srcOrd="3" destOrd="0" presId="urn:microsoft.com/office/officeart/2005/8/layout/vList2"/>
    <dgm:cxn modelId="{3C832954-6B67-4CBE-B5B9-EE0CB1D2AA6D}" type="presParOf" srcId="{8670D299-193F-47DC-AB76-4E370A0614E9}" destId="{DE8C4551-DA63-4CC0-B9FD-22FFCF28B95B}" srcOrd="4" destOrd="0" presId="urn:microsoft.com/office/officeart/2005/8/layout/vList2"/>
    <dgm:cxn modelId="{54574F2B-C31F-448B-966A-3AF5308C4E3B}" type="presParOf" srcId="{8670D299-193F-47DC-AB76-4E370A0614E9}" destId="{8FE1AB93-CA8E-4E69-8842-98BC22541D65}" srcOrd="5" destOrd="0" presId="urn:microsoft.com/office/officeart/2005/8/layout/vList2"/>
    <dgm:cxn modelId="{44A70497-0EEF-4EDA-9567-DD645D9C36D7}" type="presParOf" srcId="{8670D299-193F-47DC-AB76-4E370A0614E9}" destId="{71B99687-7F3B-40DC-9C50-2F72B5F980F3}" srcOrd="6" destOrd="0" presId="urn:microsoft.com/office/officeart/2005/8/layout/vList2"/>
    <dgm:cxn modelId="{96313AD0-452D-4FFE-A105-0FC4893BA575}" type="presParOf" srcId="{8670D299-193F-47DC-AB76-4E370A0614E9}" destId="{A931C5A7-E056-4A2D-94EA-5DB8567C1C5C}" srcOrd="7" destOrd="0" presId="urn:microsoft.com/office/officeart/2005/8/layout/vList2"/>
    <dgm:cxn modelId="{1899ACCE-C17A-4D93-8241-202B9302BDD8}" type="presParOf" srcId="{8670D299-193F-47DC-AB76-4E370A0614E9}" destId="{348A637F-3E5D-48E6-A184-3A862DF11F83}" srcOrd="8" destOrd="0" presId="urn:microsoft.com/office/officeart/2005/8/layout/vList2"/>
    <dgm:cxn modelId="{715AA66A-AD4B-47A5-B17C-112BE5FF17C8}" type="presParOf" srcId="{8670D299-193F-47DC-AB76-4E370A0614E9}" destId="{40D1D3A0-AA08-4A3B-979B-9B8BC59D4096}" srcOrd="9" destOrd="0" presId="urn:microsoft.com/office/officeart/2005/8/layout/vList2"/>
    <dgm:cxn modelId="{9BF16BD4-4C81-49CE-9AB1-46C6062E50AD}" type="presParOf" srcId="{8670D299-193F-47DC-AB76-4E370A0614E9}" destId="{4B4415BC-2486-4197-8825-563082E1564E}"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D53F3-E922-4535-991C-31D6D32CD819}">
      <dsp:nvSpPr>
        <dsp:cNvPr id="0" name=""/>
        <dsp:cNvSpPr/>
      </dsp:nvSpPr>
      <dsp:spPr>
        <a:xfrm>
          <a:off x="0" y="39687"/>
          <a:ext cx="3286125" cy="1971675"/>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nl-NL" sz="2500" kern="1200"/>
            <a:t>Veilig leerklimaat; respect</a:t>
          </a:r>
          <a:endParaRPr lang="en-US" sz="2500" kern="1200"/>
        </a:p>
      </dsp:txBody>
      <dsp:txXfrm>
        <a:off x="0" y="39687"/>
        <a:ext cx="3286125" cy="1971675"/>
      </dsp:txXfrm>
    </dsp:sp>
    <dsp:sp modelId="{C28CD09C-5982-4737-B729-BCF02C110C28}">
      <dsp:nvSpPr>
        <dsp:cNvPr id="0" name=""/>
        <dsp:cNvSpPr/>
      </dsp:nvSpPr>
      <dsp:spPr>
        <a:xfrm>
          <a:off x="3614737" y="39687"/>
          <a:ext cx="3286125" cy="1971675"/>
        </a:xfrm>
        <a:prstGeom prst="rect">
          <a:avLst/>
        </a:prstGeom>
        <a:gradFill rotWithShape="0">
          <a:gsLst>
            <a:gs pos="0">
              <a:schemeClr val="accent2">
                <a:hueOff val="1610903"/>
                <a:satOff val="-4623"/>
                <a:lumOff val="-7402"/>
                <a:alphaOff val="0"/>
                <a:satMod val="103000"/>
                <a:lumMod val="102000"/>
                <a:tint val="94000"/>
              </a:schemeClr>
            </a:gs>
            <a:gs pos="50000">
              <a:schemeClr val="accent2">
                <a:hueOff val="1610903"/>
                <a:satOff val="-4623"/>
                <a:lumOff val="-7402"/>
                <a:alphaOff val="0"/>
                <a:satMod val="110000"/>
                <a:lumMod val="100000"/>
                <a:shade val="100000"/>
              </a:schemeClr>
            </a:gs>
            <a:gs pos="100000">
              <a:schemeClr val="accent2">
                <a:hueOff val="1610903"/>
                <a:satOff val="-4623"/>
                <a:lumOff val="-740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nl-NL" sz="2500" kern="1200"/>
            <a:t>tassen van tafel, telefoon weg, stil bij instructie</a:t>
          </a:r>
          <a:endParaRPr lang="en-US" sz="2500" kern="1200"/>
        </a:p>
      </dsp:txBody>
      <dsp:txXfrm>
        <a:off x="3614737" y="39687"/>
        <a:ext cx="3286125" cy="1971675"/>
      </dsp:txXfrm>
    </dsp:sp>
    <dsp:sp modelId="{FCC4A4FB-463E-48CF-BD37-4BC20E379F13}">
      <dsp:nvSpPr>
        <dsp:cNvPr id="0" name=""/>
        <dsp:cNvSpPr/>
      </dsp:nvSpPr>
      <dsp:spPr>
        <a:xfrm>
          <a:off x="7229475" y="39687"/>
          <a:ext cx="3286125" cy="1971675"/>
        </a:xfrm>
        <a:prstGeom prst="rec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nl-NL" sz="2500" kern="1200"/>
            <a:t>Regels: vijf minuten binnen komen, daarna niet meer en volgend uur weer aansluiten</a:t>
          </a:r>
          <a:endParaRPr lang="en-US" sz="2500" kern="1200"/>
        </a:p>
      </dsp:txBody>
      <dsp:txXfrm>
        <a:off x="7229475" y="39687"/>
        <a:ext cx="3286125" cy="1971675"/>
      </dsp:txXfrm>
    </dsp:sp>
    <dsp:sp modelId="{DC708B9B-74B7-4BD3-A192-0B9D06872AB1}">
      <dsp:nvSpPr>
        <dsp:cNvPr id="0" name=""/>
        <dsp:cNvSpPr/>
      </dsp:nvSpPr>
      <dsp:spPr>
        <a:xfrm>
          <a:off x="1807368" y="2339975"/>
          <a:ext cx="3286125" cy="1971675"/>
        </a:xfrm>
        <a:prstGeom prst="rect">
          <a:avLst/>
        </a:prstGeom>
        <a:gradFill rotWithShape="0">
          <a:gsLst>
            <a:gs pos="0">
              <a:schemeClr val="accent2">
                <a:hueOff val="4832710"/>
                <a:satOff val="-13870"/>
                <a:lumOff val="-22207"/>
                <a:alphaOff val="0"/>
                <a:satMod val="103000"/>
                <a:lumMod val="102000"/>
                <a:tint val="94000"/>
              </a:schemeClr>
            </a:gs>
            <a:gs pos="50000">
              <a:schemeClr val="accent2">
                <a:hueOff val="4832710"/>
                <a:satOff val="-13870"/>
                <a:lumOff val="-22207"/>
                <a:alphaOff val="0"/>
                <a:satMod val="110000"/>
                <a:lumMod val="100000"/>
                <a:shade val="100000"/>
              </a:schemeClr>
            </a:gs>
            <a:gs pos="100000">
              <a:schemeClr val="accent2">
                <a:hueOff val="4832710"/>
                <a:satOff val="-13870"/>
                <a:lumOff val="-222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nl-NL" sz="2500" kern="1200" dirty="0"/>
            <a:t>Boek mee</a:t>
          </a:r>
          <a:endParaRPr lang="en-US" sz="2500" kern="1200" dirty="0"/>
        </a:p>
      </dsp:txBody>
      <dsp:txXfrm>
        <a:off x="1807368" y="2339975"/>
        <a:ext cx="3286125" cy="1971675"/>
      </dsp:txXfrm>
    </dsp:sp>
    <dsp:sp modelId="{621433BF-C47A-435B-AC01-045ECC47E315}">
      <dsp:nvSpPr>
        <dsp:cNvPr id="0" name=""/>
        <dsp:cNvSpPr/>
      </dsp:nvSpPr>
      <dsp:spPr>
        <a:xfrm>
          <a:off x="5422106" y="2339975"/>
          <a:ext cx="3286125" cy="1971675"/>
        </a:xfrm>
        <a:prstGeom prst="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nl-NL" sz="2500" kern="1200"/>
            <a:t>Werken aan opdrachten uit de les, geen andere zaken</a:t>
          </a:r>
          <a:endParaRPr lang="en-US" sz="2500" kern="1200"/>
        </a:p>
      </dsp:txBody>
      <dsp:txXfrm>
        <a:off x="5422106" y="2339975"/>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0C23CF-6685-44C3-A0A9-3D13EC2E929E}">
      <dsp:nvSpPr>
        <dsp:cNvPr id="0" name=""/>
        <dsp:cNvSpPr/>
      </dsp:nvSpPr>
      <dsp:spPr>
        <a:xfrm>
          <a:off x="0" y="458000"/>
          <a:ext cx="5962720" cy="6388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nl-NL" sz="1600" b="0" i="0" kern="1200"/>
            <a:t>Zelfstandigheid: wat kun je zelf? </a:t>
          </a:r>
          <a:endParaRPr lang="en-US" sz="1600" kern="1200"/>
        </a:p>
      </dsp:txBody>
      <dsp:txXfrm>
        <a:off x="31185" y="489185"/>
        <a:ext cx="5900350" cy="576450"/>
      </dsp:txXfrm>
    </dsp:sp>
    <dsp:sp modelId="{1C6D495A-5601-4310-9854-D586FE736171}">
      <dsp:nvSpPr>
        <dsp:cNvPr id="0" name=""/>
        <dsp:cNvSpPr/>
      </dsp:nvSpPr>
      <dsp:spPr>
        <a:xfrm>
          <a:off x="0" y="1142900"/>
          <a:ext cx="5962720" cy="638820"/>
        </a:xfrm>
        <a:prstGeom prst="roundRect">
          <a:avLst/>
        </a:prstGeom>
        <a:solidFill>
          <a:schemeClr val="accent2">
            <a:hueOff val="1288723"/>
            <a:satOff val="-3699"/>
            <a:lumOff val="-592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nl-NL" sz="1600" b="0" i="0" kern="1200"/>
            <a:t>Verantwoordelijkheid kunnen dragen: Waar ben je verantwoordelijk voor? </a:t>
          </a:r>
          <a:endParaRPr lang="en-US" sz="1600" kern="1200"/>
        </a:p>
      </dsp:txBody>
      <dsp:txXfrm>
        <a:off x="31185" y="1174085"/>
        <a:ext cx="5900350" cy="576450"/>
      </dsp:txXfrm>
    </dsp:sp>
    <dsp:sp modelId="{DE8C4551-DA63-4CC0-B9FD-22FFCF28B95B}">
      <dsp:nvSpPr>
        <dsp:cNvPr id="0" name=""/>
        <dsp:cNvSpPr/>
      </dsp:nvSpPr>
      <dsp:spPr>
        <a:xfrm>
          <a:off x="0" y="1827801"/>
          <a:ext cx="5962720" cy="638820"/>
        </a:xfrm>
        <a:prstGeom prst="roundRect">
          <a:avLst/>
        </a:prstGeom>
        <a:solidFill>
          <a:schemeClr val="accent2">
            <a:hueOff val="2577445"/>
            <a:satOff val="-7397"/>
            <a:lumOff val="-1184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nl-NL" sz="1600" b="0" i="0" kern="1200"/>
            <a:t>Handelen overeenkomstig (eigen) waarden en normen: wat zijn voor jou belangrijke waarden en normen? </a:t>
          </a:r>
          <a:endParaRPr lang="en-US" sz="1600" kern="1200"/>
        </a:p>
      </dsp:txBody>
      <dsp:txXfrm>
        <a:off x="31185" y="1858986"/>
        <a:ext cx="5900350" cy="576450"/>
      </dsp:txXfrm>
    </dsp:sp>
    <dsp:sp modelId="{71B99687-7F3B-40DC-9C50-2F72B5F980F3}">
      <dsp:nvSpPr>
        <dsp:cNvPr id="0" name=""/>
        <dsp:cNvSpPr/>
      </dsp:nvSpPr>
      <dsp:spPr>
        <a:xfrm>
          <a:off x="0" y="2512701"/>
          <a:ext cx="5962720" cy="638820"/>
        </a:xfrm>
        <a:prstGeom prst="roundRect">
          <a:avLst/>
        </a:prstGeom>
        <a:solidFill>
          <a:schemeClr val="accent2">
            <a:hueOff val="3866169"/>
            <a:satOff val="-11096"/>
            <a:lumOff val="-1776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nl-NL" sz="1600" b="0" i="0" kern="1200"/>
            <a:t>Culturele en maatschappelijke betrokkenheid: Waar voel jij je betrokken bij? </a:t>
          </a:r>
          <a:endParaRPr lang="en-US" sz="1600" kern="1200"/>
        </a:p>
      </dsp:txBody>
      <dsp:txXfrm>
        <a:off x="31185" y="2543886"/>
        <a:ext cx="5900350" cy="576450"/>
      </dsp:txXfrm>
    </dsp:sp>
    <dsp:sp modelId="{348A637F-3E5D-48E6-A184-3A862DF11F83}">
      <dsp:nvSpPr>
        <dsp:cNvPr id="0" name=""/>
        <dsp:cNvSpPr/>
      </dsp:nvSpPr>
      <dsp:spPr>
        <a:xfrm>
          <a:off x="0" y="3197601"/>
          <a:ext cx="5962720" cy="638820"/>
        </a:xfrm>
        <a:prstGeom prst="roundRect">
          <a:avLst/>
        </a:prstGeom>
        <a:solidFill>
          <a:schemeClr val="accent2">
            <a:hueOff val="5154891"/>
            <a:satOff val="-14794"/>
            <a:lumOff val="-2368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nl-NL" sz="1600" b="0" i="0" kern="1200"/>
            <a:t>Duurzame relaties kunnen aangaan en onderhouden: welke relaties hecht jij waarde aan? </a:t>
          </a:r>
          <a:endParaRPr lang="en-US" sz="1600" kern="1200"/>
        </a:p>
      </dsp:txBody>
      <dsp:txXfrm>
        <a:off x="31185" y="3228786"/>
        <a:ext cx="5900350" cy="576450"/>
      </dsp:txXfrm>
    </dsp:sp>
    <dsp:sp modelId="{4B4415BC-2486-4197-8825-563082E1564E}">
      <dsp:nvSpPr>
        <dsp:cNvPr id="0" name=""/>
        <dsp:cNvSpPr/>
      </dsp:nvSpPr>
      <dsp:spPr>
        <a:xfrm>
          <a:off x="0" y="3882501"/>
          <a:ext cx="5962720" cy="63882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nl-NL" sz="1600" b="0" i="0" kern="1200"/>
            <a:t>Inhoud aan het eigen leven kunnen geven: Hoe ziet jou leven eruit als jong volwassene? Wat wil je doen? Beleven? </a:t>
          </a:r>
          <a:r>
            <a:rPr lang="nl-NL" sz="1600" kern="1200"/>
            <a:t>Meemaken? </a:t>
          </a:r>
          <a:endParaRPr lang="en-US" sz="1600" kern="1200"/>
        </a:p>
      </dsp:txBody>
      <dsp:txXfrm>
        <a:off x="31185" y="3913686"/>
        <a:ext cx="5900350" cy="5764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4069D9-F8EA-62D9-3DD6-B8F9CD675A8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1CE401A-66F8-3E91-F2A8-170DD1C5B7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798D096-1DF0-C01E-F863-31C0634AD966}"/>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5" name="Tijdelijke aanduiding voor voettekst 4">
            <a:extLst>
              <a:ext uri="{FF2B5EF4-FFF2-40B4-BE49-F238E27FC236}">
                <a16:creationId xmlns:a16="http://schemas.microsoft.com/office/drawing/2014/main" id="{0F6DB7DC-45D9-9701-7A59-527CC406D82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6BC1FD4-94EB-6A57-D3F9-5E6657E7201C}"/>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496543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5B0B05-B086-373A-0D1B-25A4B31EFBC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959F38C-B041-C4DF-5495-1145812733A7}"/>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11B86B-B272-DBEF-AA68-7629D98B02F8}"/>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5" name="Tijdelijke aanduiding voor voettekst 4">
            <a:extLst>
              <a:ext uri="{FF2B5EF4-FFF2-40B4-BE49-F238E27FC236}">
                <a16:creationId xmlns:a16="http://schemas.microsoft.com/office/drawing/2014/main" id="{5A98D851-27E7-797A-C5A5-85176DF7C95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FFD0DB0-6FDD-43E9-94FD-4BFD455E3433}"/>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3820676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CD09DF3C-344D-9175-E8C9-95B78C0F5479}"/>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BFD2070B-DA1F-CBDC-36E1-84BF62118088}"/>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DB0A-3470-750D-DFA1-55017D63D207}"/>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5" name="Tijdelijke aanduiding voor voettekst 4">
            <a:extLst>
              <a:ext uri="{FF2B5EF4-FFF2-40B4-BE49-F238E27FC236}">
                <a16:creationId xmlns:a16="http://schemas.microsoft.com/office/drawing/2014/main" id="{74BA51D9-B03E-FF9A-2F54-B4F47332F7B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9569B35-4B8A-7FD0-16A1-F3901324442B}"/>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3434485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FF8A6F-497C-667F-5E8D-1615E6692B1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9D1D1C6-0493-490C-53BD-EB22882AA96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A05B8F5-0E1B-7037-FD60-513E359544FC}"/>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5" name="Tijdelijke aanduiding voor voettekst 4">
            <a:extLst>
              <a:ext uri="{FF2B5EF4-FFF2-40B4-BE49-F238E27FC236}">
                <a16:creationId xmlns:a16="http://schemas.microsoft.com/office/drawing/2014/main" id="{18651143-C2B1-AD2C-2542-7C28C6B1AC4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BA0A286-8B1B-16CD-B8C8-58504C0E82F5}"/>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2789392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38604A-477A-4B84-B547-EFA538E73DC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990937B-6B47-AFF4-9845-B08F3DAF5C3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C986EB1-90A1-C4BE-04DB-6349175F924E}"/>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5" name="Tijdelijke aanduiding voor voettekst 4">
            <a:extLst>
              <a:ext uri="{FF2B5EF4-FFF2-40B4-BE49-F238E27FC236}">
                <a16:creationId xmlns:a16="http://schemas.microsoft.com/office/drawing/2014/main" id="{43291ECE-0AE4-1CFF-3E65-0AB6A4B7E8A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C987EB8-9A39-86CF-E708-EDBBBA16AC5A}"/>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1817619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E83E35-FF49-11F8-C936-84452D6D675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D8AA70F-2FFC-FBAB-2226-38F638CF784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00D9049-368B-F0DA-4F34-DAEE28052FDB}"/>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EDC5B08-1772-4EFD-7E7E-F11DFBD16604}"/>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6" name="Tijdelijke aanduiding voor voettekst 5">
            <a:extLst>
              <a:ext uri="{FF2B5EF4-FFF2-40B4-BE49-F238E27FC236}">
                <a16:creationId xmlns:a16="http://schemas.microsoft.com/office/drawing/2014/main" id="{8692D680-44A2-787F-9295-CEED28BC247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BB2360-8CA8-CDD3-47FA-0C5E826B1A20}"/>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2561435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A627D1-043A-1734-D26C-3B206EFBD41D}"/>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7D8083E3-E8BE-2F03-AD35-329B56C4FB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1BF7100-F160-AC63-B0E5-17A738EFDED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6897282-9ED7-2505-68D9-3DE22FEF51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C9A02A0-0EF4-AA91-C49E-34A297C1A70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3B006D8-D155-1C3D-599E-1A81775D76EA}"/>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8" name="Tijdelijke aanduiding voor voettekst 7">
            <a:extLst>
              <a:ext uri="{FF2B5EF4-FFF2-40B4-BE49-F238E27FC236}">
                <a16:creationId xmlns:a16="http://schemas.microsoft.com/office/drawing/2014/main" id="{E5F5DAFA-3136-0C63-BAA1-F0150F15E32A}"/>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EE43270-40BF-F834-AA1F-8F59A612B3A5}"/>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684030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29FFB2-A082-70D3-9D69-2572879E2D8D}"/>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A0243971-C30D-4258-4391-B8D8F91480BC}"/>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4" name="Tijdelijke aanduiding voor voettekst 3">
            <a:extLst>
              <a:ext uri="{FF2B5EF4-FFF2-40B4-BE49-F238E27FC236}">
                <a16:creationId xmlns:a16="http://schemas.microsoft.com/office/drawing/2014/main" id="{73839728-DC35-7B00-E56E-D8950C14DF63}"/>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AB28554-D538-BED4-A504-D1FF0D9CB786}"/>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3184056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E93F6460-3A30-02FD-7865-5CF5EA798DEE}"/>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3" name="Tijdelijke aanduiding voor voettekst 2">
            <a:extLst>
              <a:ext uri="{FF2B5EF4-FFF2-40B4-BE49-F238E27FC236}">
                <a16:creationId xmlns:a16="http://schemas.microsoft.com/office/drawing/2014/main" id="{295996F3-EF54-B108-0A24-BB21C6F29E0C}"/>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775210F4-C6D7-B64E-7A82-0C0241B85C63}"/>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33055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2C0105-2A43-9E58-4C29-656EAEB1922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53441DFB-8067-21E0-1044-3A648CD515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F1D4665-9D36-6FB0-C8F9-4AA833435C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23FB3D9-0E01-DE34-54D3-B27E2C8335C3}"/>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6" name="Tijdelijke aanduiding voor voettekst 5">
            <a:extLst>
              <a:ext uri="{FF2B5EF4-FFF2-40B4-BE49-F238E27FC236}">
                <a16:creationId xmlns:a16="http://schemas.microsoft.com/office/drawing/2014/main" id="{D76DE44F-72A4-CBEF-4732-D98F1F3BC7A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DC97496-0D6E-EFEF-95EA-B0D5028026CA}"/>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477322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2FB186-AEEF-24FD-0F31-E872796A432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22F09D6-CF21-D753-D30A-9FFE0A07B5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66A17B7-EE16-554D-A06F-10E57DFE3C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B4B903C-EEF9-F4E1-2389-14EFDC728B36}"/>
              </a:ext>
            </a:extLst>
          </p:cNvPr>
          <p:cNvSpPr>
            <a:spLocks noGrp="1"/>
          </p:cNvSpPr>
          <p:nvPr>
            <p:ph type="dt" sz="half" idx="10"/>
          </p:nvPr>
        </p:nvSpPr>
        <p:spPr/>
        <p:txBody>
          <a:bodyPr/>
          <a:lstStyle/>
          <a:p>
            <a:fld id="{6EDC2F3E-9C5E-48BF-AECE-2935FBA531C6}" type="datetimeFigureOut">
              <a:rPr lang="nl-NL" smtClean="0"/>
              <a:t>25-11-2024</a:t>
            </a:fld>
            <a:endParaRPr lang="nl-NL"/>
          </a:p>
        </p:txBody>
      </p:sp>
      <p:sp>
        <p:nvSpPr>
          <p:cNvPr id="6" name="Tijdelijke aanduiding voor voettekst 5">
            <a:extLst>
              <a:ext uri="{FF2B5EF4-FFF2-40B4-BE49-F238E27FC236}">
                <a16:creationId xmlns:a16="http://schemas.microsoft.com/office/drawing/2014/main" id="{F8315748-6D95-ABC5-6C74-F1D3D772D04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C2C5F1F-F634-36AA-2FE5-1E0CC7A3C19F}"/>
              </a:ext>
            </a:extLst>
          </p:cNvPr>
          <p:cNvSpPr>
            <a:spLocks noGrp="1"/>
          </p:cNvSpPr>
          <p:nvPr>
            <p:ph type="sldNum" sz="quarter" idx="12"/>
          </p:nvPr>
        </p:nvSpPr>
        <p:spPr/>
        <p:txBody>
          <a:bodyPr/>
          <a:lstStyle/>
          <a:p>
            <a:fld id="{DD0570EB-7D2A-4912-9015-79B6E4F4691B}" type="slidenum">
              <a:rPr lang="nl-NL" smtClean="0"/>
              <a:t>‹nr.›</a:t>
            </a:fld>
            <a:endParaRPr lang="nl-NL"/>
          </a:p>
        </p:txBody>
      </p:sp>
    </p:spTree>
    <p:extLst>
      <p:ext uri="{BB962C8B-B14F-4D97-AF65-F5344CB8AC3E}">
        <p14:creationId xmlns:p14="http://schemas.microsoft.com/office/powerpoint/2010/main" val="1228613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8650C6C-A808-C63A-0F09-256F5913A0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63ECFCE-C2A7-7A80-D45E-D6BE11B696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ED9B6FC-AEC7-3384-EC2E-4E2F41847D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EDC2F3E-9C5E-48BF-AECE-2935FBA531C6}" type="datetimeFigureOut">
              <a:rPr lang="nl-NL" smtClean="0"/>
              <a:t>25-11-2024</a:t>
            </a:fld>
            <a:endParaRPr lang="nl-NL"/>
          </a:p>
        </p:txBody>
      </p:sp>
      <p:sp>
        <p:nvSpPr>
          <p:cNvPr id="5" name="Tijdelijke aanduiding voor voettekst 4">
            <a:extLst>
              <a:ext uri="{FF2B5EF4-FFF2-40B4-BE49-F238E27FC236}">
                <a16:creationId xmlns:a16="http://schemas.microsoft.com/office/drawing/2014/main" id="{9BA98D18-44A4-633E-B7AF-A5C9DE79F2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192FE9DF-E7D0-5928-B7AC-933FA2C450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D0570EB-7D2A-4912-9015-79B6E4F4691B}" type="slidenum">
              <a:rPr lang="nl-NL" smtClean="0"/>
              <a:t>‹nr.›</a:t>
            </a:fld>
            <a:endParaRPr lang="nl-NL"/>
          </a:p>
        </p:txBody>
      </p:sp>
    </p:spTree>
    <p:extLst>
      <p:ext uri="{BB962C8B-B14F-4D97-AF65-F5344CB8AC3E}">
        <p14:creationId xmlns:p14="http://schemas.microsoft.com/office/powerpoint/2010/main" val="3400070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0AE394F-AFF1-4485-AF1F-7387A2F04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Video 4" descr="Astronaut buiten">
            <a:extLst>
              <a:ext uri="{FF2B5EF4-FFF2-40B4-BE49-F238E27FC236}">
                <a16:creationId xmlns:a16="http://schemas.microsoft.com/office/drawing/2014/main" id="{095F3825-D8F2-CA5E-BE7A-9359AF7FE814}"/>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t="284" r="1" b="1"/>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5683D043-25BB-4AC9-8130-641179672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3323345"/>
          </a:xfrm>
          <a:prstGeom prst="rect">
            <a:avLst/>
          </a:prstGeom>
          <a:gradFill flip="none" rotWithShape="1">
            <a:gsLst>
              <a:gs pos="57000">
                <a:srgbClr val="000000">
                  <a:alpha val="30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7A2E765-071B-D528-4D68-7F7A06D8027B}"/>
              </a:ext>
            </a:extLst>
          </p:cNvPr>
          <p:cNvSpPr>
            <a:spLocks noGrp="1"/>
          </p:cNvSpPr>
          <p:nvPr>
            <p:ph type="ctrTitle"/>
          </p:nvPr>
        </p:nvSpPr>
        <p:spPr>
          <a:xfrm>
            <a:off x="321733" y="554845"/>
            <a:ext cx="10656891" cy="3902673"/>
          </a:xfrm>
        </p:spPr>
        <p:txBody>
          <a:bodyPr anchor="t">
            <a:normAutofit/>
          </a:bodyPr>
          <a:lstStyle/>
          <a:p>
            <a:pPr algn="l"/>
            <a:r>
              <a:rPr lang="nl-NL" sz="5200">
                <a:solidFill>
                  <a:srgbClr val="FFFFFF"/>
                </a:solidFill>
              </a:rPr>
              <a:t>OPS</a:t>
            </a:r>
          </a:p>
        </p:txBody>
      </p:sp>
      <p:sp>
        <p:nvSpPr>
          <p:cNvPr id="13" name="Rectangle 12">
            <a:extLst>
              <a:ext uri="{FF2B5EF4-FFF2-40B4-BE49-F238E27FC236}">
                <a16:creationId xmlns:a16="http://schemas.microsoft.com/office/drawing/2014/main" id="{AA61CCAC-6875-474C-8E9E-F57ABF078C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47" y="4704862"/>
            <a:ext cx="12191999" cy="2155484"/>
          </a:xfrm>
          <a:prstGeom prst="rect">
            <a:avLst/>
          </a:prstGeom>
          <a:gradFill flip="none" rotWithShape="1">
            <a:gsLst>
              <a:gs pos="59000">
                <a:srgbClr val="000000">
                  <a:alpha val="30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dertitel 2">
            <a:extLst>
              <a:ext uri="{FF2B5EF4-FFF2-40B4-BE49-F238E27FC236}">
                <a16:creationId xmlns:a16="http://schemas.microsoft.com/office/drawing/2014/main" id="{2A5E38A0-E54A-BF0A-4E2B-85E4F2DF2BB4}"/>
              </a:ext>
            </a:extLst>
          </p:cNvPr>
          <p:cNvSpPr>
            <a:spLocks noGrp="1"/>
          </p:cNvSpPr>
          <p:nvPr>
            <p:ph type="subTitle" idx="1"/>
          </p:nvPr>
        </p:nvSpPr>
        <p:spPr>
          <a:xfrm>
            <a:off x="315523" y="4718033"/>
            <a:ext cx="10678296" cy="1175039"/>
          </a:xfrm>
        </p:spPr>
        <p:txBody>
          <a:bodyPr anchor="b">
            <a:normAutofit/>
          </a:bodyPr>
          <a:lstStyle/>
          <a:p>
            <a:pPr algn="l"/>
            <a:r>
              <a:rPr lang="nl-NL">
                <a:solidFill>
                  <a:srgbClr val="FFFFFF"/>
                </a:solidFill>
              </a:rPr>
              <a:t>Jong volwassene</a:t>
            </a:r>
          </a:p>
        </p:txBody>
      </p:sp>
    </p:spTree>
    <p:extLst>
      <p:ext uri="{BB962C8B-B14F-4D97-AF65-F5344CB8AC3E}">
        <p14:creationId xmlns:p14="http://schemas.microsoft.com/office/powerpoint/2010/main" val="402792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mute="1">
                <p:cTn id="12" repeatCount="indefinite"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7528AB-93AF-427F-4519-39C75678A396}"/>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D6C69709-D749-FAD3-8116-6C66112CC824}"/>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930286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32D2BA-183A-A721-2D40-D0838E3E0100}"/>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A005C920-FF65-E224-44CE-0354938BABBD}"/>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1239977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5D5FC0F-147B-A603-FC87-2FCEB65EB5DD}"/>
              </a:ext>
            </a:extLst>
          </p:cNvPr>
          <p:cNvPicPr>
            <a:picLocks noChangeAspect="1"/>
          </p:cNvPicPr>
          <p:nvPr/>
        </p:nvPicPr>
        <p:blipFill>
          <a:blip r:embed="rId2">
            <a:duotone>
              <a:schemeClr val="bg2">
                <a:shade val="45000"/>
                <a:satMod val="135000"/>
              </a:schemeClr>
              <a:prstClr val="white"/>
            </a:duotone>
          </a:blip>
          <a:srcRect t="15730"/>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056A890-F548-2A55-7D8D-BF20A2ACF355}"/>
              </a:ext>
            </a:extLst>
          </p:cNvPr>
          <p:cNvSpPr>
            <a:spLocks noGrp="1"/>
          </p:cNvSpPr>
          <p:nvPr>
            <p:ph type="title"/>
          </p:nvPr>
        </p:nvSpPr>
        <p:spPr>
          <a:xfrm>
            <a:off x="838200" y="365125"/>
            <a:ext cx="10515600" cy="1325563"/>
          </a:xfrm>
        </p:spPr>
        <p:txBody>
          <a:bodyPr>
            <a:normAutofit/>
          </a:bodyPr>
          <a:lstStyle/>
          <a:p>
            <a:r>
              <a:rPr lang="nl-NL"/>
              <a:t>Welkom</a:t>
            </a:r>
          </a:p>
        </p:txBody>
      </p:sp>
      <p:graphicFrame>
        <p:nvGraphicFramePr>
          <p:cNvPr id="5" name="Tijdelijke aanduiding voor inhoud 2">
            <a:extLst>
              <a:ext uri="{FF2B5EF4-FFF2-40B4-BE49-F238E27FC236}">
                <a16:creationId xmlns:a16="http://schemas.microsoft.com/office/drawing/2014/main" id="{E169A787-A483-1800-CE7D-6BBCA51334D1}"/>
              </a:ext>
            </a:extLst>
          </p:cNvPr>
          <p:cNvGraphicFramePr>
            <a:graphicFrameLocks noGrp="1"/>
          </p:cNvGraphicFramePr>
          <p:nvPr>
            <p:ph idx="1"/>
            <p:extLst>
              <p:ext uri="{D42A27DB-BD31-4B8C-83A1-F6EECF244321}">
                <p14:modId xmlns:p14="http://schemas.microsoft.com/office/powerpoint/2010/main" val="213282011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177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12BE1FE-CCDA-E989-5822-B8E5ABCB4DA9}"/>
              </a:ext>
            </a:extLst>
          </p:cNvPr>
          <p:cNvSpPr>
            <a:spLocks noGrp="1"/>
          </p:cNvSpPr>
          <p:nvPr>
            <p:ph type="title"/>
          </p:nvPr>
        </p:nvSpPr>
        <p:spPr>
          <a:xfrm>
            <a:off x="761803" y="350196"/>
            <a:ext cx="4646904" cy="1624520"/>
          </a:xfrm>
        </p:spPr>
        <p:txBody>
          <a:bodyPr anchor="ctr">
            <a:normAutofit/>
          </a:bodyPr>
          <a:lstStyle/>
          <a:p>
            <a:r>
              <a:rPr lang="nl-NL" sz="4000"/>
              <a:t>Zelfstandig werken</a:t>
            </a:r>
          </a:p>
        </p:txBody>
      </p:sp>
      <p:sp>
        <p:nvSpPr>
          <p:cNvPr id="3" name="Tijdelijke aanduiding voor inhoud 2">
            <a:extLst>
              <a:ext uri="{FF2B5EF4-FFF2-40B4-BE49-F238E27FC236}">
                <a16:creationId xmlns:a16="http://schemas.microsoft.com/office/drawing/2014/main" id="{97B2B2F3-8AD4-AA81-D107-D42386A93B75}"/>
              </a:ext>
            </a:extLst>
          </p:cNvPr>
          <p:cNvSpPr>
            <a:spLocks noGrp="1"/>
          </p:cNvSpPr>
          <p:nvPr>
            <p:ph idx="1"/>
          </p:nvPr>
        </p:nvSpPr>
        <p:spPr>
          <a:xfrm>
            <a:off x="761802" y="2743200"/>
            <a:ext cx="4646905" cy="3613149"/>
          </a:xfrm>
        </p:spPr>
        <p:txBody>
          <a:bodyPr anchor="ctr">
            <a:normAutofit/>
          </a:bodyPr>
          <a:lstStyle/>
          <a:p>
            <a:r>
              <a:rPr lang="nl-NL" sz="2000"/>
              <a:t>Rustig werken aan de opdrachten, geen andere dingen doen</a:t>
            </a:r>
          </a:p>
          <a:p>
            <a:r>
              <a:rPr lang="nl-NL" sz="2000"/>
              <a:t>Ontspannen sfeer</a:t>
            </a:r>
          </a:p>
          <a:p>
            <a:r>
              <a:rPr lang="nl-NL" sz="2000"/>
              <a:t>Alleen bemoeien met je klasgenoot met wie je samenwerkt</a:t>
            </a:r>
          </a:p>
          <a:p>
            <a:r>
              <a:rPr lang="nl-NL" sz="2000"/>
              <a:t>Klaar? Laat het weten</a:t>
            </a:r>
          </a:p>
          <a:p>
            <a:endParaRPr lang="nl-NL" sz="2000"/>
          </a:p>
        </p:txBody>
      </p:sp>
      <p:pic>
        <p:nvPicPr>
          <p:cNvPr id="5" name="Picture 4">
            <a:extLst>
              <a:ext uri="{FF2B5EF4-FFF2-40B4-BE49-F238E27FC236}">
                <a16:creationId xmlns:a16="http://schemas.microsoft.com/office/drawing/2014/main" id="{615F8D45-4C88-8712-D26B-1CECF60EE5C7}"/>
              </a:ext>
            </a:extLst>
          </p:cNvPr>
          <p:cNvPicPr>
            <a:picLocks noChangeAspect="1"/>
          </p:cNvPicPr>
          <p:nvPr/>
        </p:nvPicPr>
        <p:blipFill>
          <a:blip r:embed="rId2"/>
          <a:srcRect l="23933" r="26011"/>
          <a:stretch/>
        </p:blipFill>
        <p:spPr>
          <a:xfrm>
            <a:off x="6096000" y="1"/>
            <a:ext cx="6102825" cy="6858000"/>
          </a:xfrm>
          <a:prstGeom prst="rect">
            <a:avLst/>
          </a:prstGeom>
        </p:spPr>
      </p:pic>
    </p:spTree>
    <p:extLst>
      <p:ext uri="{BB962C8B-B14F-4D97-AF65-F5344CB8AC3E}">
        <p14:creationId xmlns:p14="http://schemas.microsoft.com/office/powerpoint/2010/main" val="3985844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el 1">
            <a:extLst>
              <a:ext uri="{FF2B5EF4-FFF2-40B4-BE49-F238E27FC236}">
                <a16:creationId xmlns:a16="http://schemas.microsoft.com/office/drawing/2014/main" id="{33386846-FD39-9E53-ED10-20C18DE2C93C}"/>
              </a:ext>
            </a:extLst>
          </p:cNvPr>
          <p:cNvSpPr>
            <a:spLocks noGrp="1"/>
          </p:cNvSpPr>
          <p:nvPr>
            <p:ph type="title"/>
          </p:nvPr>
        </p:nvSpPr>
        <p:spPr>
          <a:xfrm>
            <a:off x="1188069" y="381935"/>
            <a:ext cx="4008583" cy="5974414"/>
          </a:xfrm>
        </p:spPr>
        <p:txBody>
          <a:bodyPr anchor="ctr">
            <a:normAutofit/>
          </a:bodyPr>
          <a:lstStyle/>
          <a:p>
            <a:r>
              <a:rPr lang="nl-NL" sz="8000">
                <a:solidFill>
                  <a:srgbClr val="FFFFFF"/>
                </a:solidFill>
              </a:rPr>
              <a:t>Vandaag;</a:t>
            </a:r>
          </a:p>
        </p:txBody>
      </p:sp>
      <p:grpSp>
        <p:nvGrpSpPr>
          <p:cNvPr id="12" name="Group 11">
            <a:extLst>
              <a:ext uri="{FF2B5EF4-FFF2-40B4-BE49-F238E27FC236}">
                <a16:creationId xmlns:a16="http://schemas.microsoft.com/office/drawing/2014/main" id="{0474DF76-993E-44DE-AFB0-C416182ACE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892" y="554152"/>
            <a:ext cx="574177" cy="1075866"/>
            <a:chOff x="613892" y="554152"/>
            <a:chExt cx="574177" cy="1075866"/>
          </a:xfrm>
          <a:solidFill>
            <a:srgbClr val="FFFFFF"/>
          </a:solidFill>
        </p:grpSpPr>
        <p:sp>
          <p:nvSpPr>
            <p:cNvPr id="1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3061" y="554152"/>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grpFill/>
            <a:ln w="776" cap="flat">
              <a:noFill/>
              <a:prstDash val="solid"/>
              <a:miter/>
            </a:ln>
          </p:spPr>
          <p:txBody>
            <a:bodyPr rtlCol="0" anchor="ctr"/>
            <a:lstStyle/>
            <a:p>
              <a:endParaRPr lang="en-US"/>
            </a:p>
          </p:txBody>
        </p:sp>
        <p:sp>
          <p:nvSpPr>
            <p:cNvPr id="14"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75643" y="837005"/>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grpFill/>
            <a:ln w="516" cap="flat">
              <a:noFill/>
              <a:prstDash val="solid"/>
              <a:miter/>
            </a:ln>
          </p:spPr>
          <p:txBody>
            <a:bodyPr rtlCol="0" anchor="ctr"/>
            <a:lstStyle/>
            <a:p>
              <a:endParaRPr lang="en-US"/>
            </a:p>
          </p:txBody>
        </p:sp>
        <p:sp>
          <p:nvSpPr>
            <p:cNvPr id="15"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3892" y="1472473"/>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grpFill/>
            <a:ln w="751" cap="flat">
              <a:noFill/>
              <a:prstDash val="solid"/>
              <a:miter/>
            </a:ln>
          </p:spPr>
          <p:txBody>
            <a:bodyPr rtlCol="0" anchor="ctr"/>
            <a:lstStyle/>
            <a:p>
              <a:endParaRPr lang="en-US"/>
            </a:p>
          </p:txBody>
        </p:sp>
      </p:grpSp>
      <p:sp>
        <p:nvSpPr>
          <p:cNvPr id="3" name="Tijdelijke aanduiding voor inhoud 2">
            <a:extLst>
              <a:ext uri="{FF2B5EF4-FFF2-40B4-BE49-F238E27FC236}">
                <a16:creationId xmlns:a16="http://schemas.microsoft.com/office/drawing/2014/main" id="{9C477F7F-6471-EC69-6928-676F74E961A8}"/>
              </a:ext>
            </a:extLst>
          </p:cNvPr>
          <p:cNvSpPr>
            <a:spLocks noGrp="1"/>
          </p:cNvSpPr>
          <p:nvPr>
            <p:ph idx="1"/>
          </p:nvPr>
        </p:nvSpPr>
        <p:spPr>
          <a:xfrm>
            <a:off x="6297233" y="518400"/>
            <a:ext cx="4771607" cy="5837949"/>
          </a:xfrm>
        </p:spPr>
        <p:txBody>
          <a:bodyPr anchor="ctr">
            <a:normAutofit/>
          </a:bodyPr>
          <a:lstStyle/>
          <a:p>
            <a:endParaRPr lang="nl-NL" sz="2000">
              <a:solidFill>
                <a:schemeClr val="tx1">
                  <a:alpha val="80000"/>
                </a:schemeClr>
              </a:solidFill>
            </a:endParaRPr>
          </a:p>
          <a:p>
            <a:r>
              <a:rPr lang="nl-NL" sz="2000">
                <a:solidFill>
                  <a:schemeClr val="tx1">
                    <a:alpha val="80000"/>
                  </a:schemeClr>
                </a:solidFill>
              </a:rPr>
              <a:t>1. Uitleg eindopdracht</a:t>
            </a:r>
          </a:p>
          <a:p>
            <a:r>
              <a:rPr lang="nl-NL" sz="2000">
                <a:solidFill>
                  <a:schemeClr val="tx1">
                    <a:alpha val="80000"/>
                  </a:schemeClr>
                </a:solidFill>
              </a:rPr>
              <a:t>2. Theorie</a:t>
            </a:r>
          </a:p>
          <a:p>
            <a:r>
              <a:rPr lang="nl-NL" sz="2000">
                <a:solidFill>
                  <a:schemeClr val="tx1">
                    <a:alpha val="80000"/>
                  </a:schemeClr>
                </a:solidFill>
              </a:rPr>
              <a:t>3. Opdracht met een uitdaging (zelfstandig werken) </a:t>
            </a:r>
          </a:p>
          <a:p>
            <a:r>
              <a:rPr lang="nl-NL" sz="2000">
                <a:solidFill>
                  <a:schemeClr val="tx1">
                    <a:alpha val="80000"/>
                  </a:schemeClr>
                </a:solidFill>
              </a:rPr>
              <a:t>4. Verwerkingsopdracht; wie ben ik (zelfstandig werken) </a:t>
            </a:r>
          </a:p>
          <a:p>
            <a:endParaRPr lang="nl-NL" sz="2000">
              <a:solidFill>
                <a:schemeClr val="tx1">
                  <a:alpha val="80000"/>
                </a:schemeClr>
              </a:solidFill>
            </a:endParaRPr>
          </a:p>
          <a:p>
            <a:endParaRPr lang="nl-NL" sz="2000">
              <a:solidFill>
                <a:schemeClr val="tx1">
                  <a:alpha val="80000"/>
                </a:schemeClr>
              </a:solidFill>
            </a:endParaRPr>
          </a:p>
          <a:p>
            <a:r>
              <a:rPr lang="nl-NL" sz="2000" b="0" i="0">
                <a:solidFill>
                  <a:schemeClr val="tx1">
                    <a:alpha val="80000"/>
                  </a:schemeClr>
                </a:solidFill>
                <a:effectLst/>
                <a:latin typeface="Google Sans"/>
              </a:rPr>
              <a:t>Een jong volwassene leert omgaan met regels, afspraken en conflicten en is vooral bezig met zelfstandig worden. In deze fase is de jong volwassene erop gericht om wederkerige en intieme relaties op te bouwen.</a:t>
            </a:r>
            <a:endParaRPr lang="nl-NL" sz="2000">
              <a:solidFill>
                <a:schemeClr val="tx1">
                  <a:alpha val="80000"/>
                </a:schemeClr>
              </a:solidFill>
            </a:endParaRPr>
          </a:p>
        </p:txBody>
      </p:sp>
      <p:cxnSp>
        <p:nvCxnSpPr>
          <p:cNvPr id="17" name="Straight Connector 16">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677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6E6E6"/>
            </a:solidFill>
          </a:ln>
          <a:effectLst>
            <a:outerShdw blurRad="508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B36BF955-6461-5940-3835-D1ACA79C9251}"/>
              </a:ext>
            </a:extLst>
          </p:cNvPr>
          <p:cNvSpPr>
            <a:spLocks noGrp="1"/>
          </p:cNvSpPr>
          <p:nvPr>
            <p:ph type="title"/>
          </p:nvPr>
        </p:nvSpPr>
        <p:spPr>
          <a:xfrm>
            <a:off x="621792" y="1161288"/>
            <a:ext cx="3602736" cy="4526280"/>
          </a:xfrm>
        </p:spPr>
        <p:txBody>
          <a:bodyPr>
            <a:normAutofit/>
          </a:bodyPr>
          <a:lstStyle/>
          <a:p>
            <a:r>
              <a:rPr lang="nl-NL" sz="4000" dirty="0"/>
              <a:t>Eindopdracht + Toets = behaald/niet behaald</a:t>
            </a:r>
          </a:p>
        </p:txBody>
      </p:sp>
      <p:sp>
        <p:nvSpPr>
          <p:cNvPr id="14" name="Rectangle 13">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Tijdelijke aanduiding voor inhoud 2">
            <a:extLst>
              <a:ext uri="{FF2B5EF4-FFF2-40B4-BE49-F238E27FC236}">
                <a16:creationId xmlns:a16="http://schemas.microsoft.com/office/drawing/2014/main" id="{89887F87-100E-8B5A-2625-42EF63F9E91C}"/>
              </a:ext>
            </a:extLst>
          </p:cNvPr>
          <p:cNvSpPr>
            <a:spLocks noGrp="1"/>
          </p:cNvSpPr>
          <p:nvPr>
            <p:ph idx="1"/>
          </p:nvPr>
        </p:nvSpPr>
        <p:spPr>
          <a:xfrm>
            <a:off x="5434149" y="932688"/>
            <a:ext cx="5916603" cy="4992624"/>
          </a:xfrm>
        </p:spPr>
        <p:txBody>
          <a:bodyPr anchor="ctr">
            <a:normAutofit/>
          </a:bodyPr>
          <a:lstStyle/>
          <a:p>
            <a:pPr>
              <a:spcAft>
                <a:spcPts val="800"/>
              </a:spcAft>
            </a:pPr>
            <a:r>
              <a:rPr lang="nl-NL" sz="1100" b="1" kern="100" dirty="0">
                <a:effectLst/>
                <a:latin typeface="Aptos" panose="020B0004020202020204" pitchFamily="34" charset="0"/>
                <a:ea typeface="Aptos" panose="020B0004020202020204" pitchFamily="34" charset="0"/>
                <a:cs typeface="Times New Roman" panose="02020603050405020304" pitchFamily="18" charset="0"/>
              </a:rPr>
              <a:t>Eindopdracht OPS</a:t>
            </a:r>
            <a:endParaRPr lang="nl-NL" sz="1100" kern="100" dirty="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 </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Jullie gaan een escaperoom maken die we gaan spelen in het lokaal! Deze gaan we in de zevende week van deze periode, dus 13 januari doen!</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 </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De vragen/puzzels die jullie gaan maken komen uit het boek OPS over de hoofdstukken die we tot nu toe behandeld hebben. (van periode 1 en 2) </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Het kan handig zijn om twee mensen aan te wijzen die de </a:t>
            </a:r>
            <a:r>
              <a:rPr lang="nl-NL" sz="1100" kern="100" dirty="0" err="1">
                <a:effectLst/>
                <a:latin typeface="Aptos" panose="020B0004020202020204" pitchFamily="34" charset="0"/>
                <a:ea typeface="Aptos" panose="020B0004020202020204" pitchFamily="34" charset="0"/>
                <a:cs typeface="Times New Roman" panose="02020603050405020304" pitchFamily="18" charset="0"/>
              </a:rPr>
              <a:t>excaperoom</a:t>
            </a:r>
            <a:r>
              <a:rPr lang="nl-NL" sz="1100" kern="100" dirty="0">
                <a:effectLst/>
                <a:latin typeface="Aptos" panose="020B0004020202020204" pitchFamily="34" charset="0"/>
                <a:ea typeface="Aptos" panose="020B0004020202020204" pitchFamily="34" charset="0"/>
                <a:cs typeface="Times New Roman" panose="02020603050405020304" pitchFamily="18" charset="0"/>
              </a:rPr>
              <a:t> opdrachten aan elkaar verbinden. Werken in groepjes van 4, volgende week via een loting groepjes maken.</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Let op; deel je vraagstukken niet, zo blijft het spannend tot op de laatste dag. We maken er een hele leuke laatste les OPS van deze periode van! </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Lees goed het beoordelingsformulier in </a:t>
            </a:r>
            <a:r>
              <a:rPr lang="nl-NL" sz="1100" kern="100" dirty="0" err="1">
                <a:effectLst/>
                <a:latin typeface="Aptos" panose="020B0004020202020204" pitchFamily="34" charset="0"/>
                <a:ea typeface="Aptos" panose="020B0004020202020204" pitchFamily="34" charset="0"/>
                <a:cs typeface="Times New Roman" panose="02020603050405020304" pitchFamily="18" charset="0"/>
              </a:rPr>
              <a:t>it’s</a:t>
            </a:r>
            <a:r>
              <a:rPr lang="nl-NL" sz="1100" kern="100" dirty="0">
                <a:effectLst/>
                <a:latin typeface="Aptos" panose="020B0004020202020204" pitchFamily="34" charset="0"/>
                <a:ea typeface="Aptos" panose="020B0004020202020204" pitchFamily="34" charset="0"/>
                <a:cs typeface="Times New Roman" panose="02020603050405020304" pitchFamily="18" charset="0"/>
              </a:rPr>
              <a:t> Learning.</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 </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 </a:t>
            </a:r>
          </a:p>
          <a:p>
            <a:pPr>
              <a:spcAft>
                <a:spcPts val="800"/>
              </a:spcAft>
            </a:pPr>
            <a:r>
              <a:rPr lang="nl-NL" sz="1100" kern="100" dirty="0">
                <a:effectLst/>
                <a:latin typeface="Aptos" panose="020B0004020202020204" pitchFamily="34" charset="0"/>
                <a:ea typeface="Aptos" panose="020B0004020202020204" pitchFamily="34" charset="0"/>
                <a:cs typeface="Times New Roman" panose="02020603050405020304" pitchFamily="18" charset="0"/>
              </a:rPr>
              <a:t>Veel plezier en succes!</a:t>
            </a:r>
          </a:p>
          <a:p>
            <a:endParaRPr lang="nl-NL" sz="1100" dirty="0"/>
          </a:p>
        </p:txBody>
      </p:sp>
    </p:spTree>
    <p:extLst>
      <p:ext uri="{BB962C8B-B14F-4D97-AF65-F5344CB8AC3E}">
        <p14:creationId xmlns:p14="http://schemas.microsoft.com/office/powerpoint/2010/main" val="4232041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5" name="Oval 1034">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Ben je kinderachtig?' Sticker | Spreadshirt">
            <a:extLst>
              <a:ext uri="{FF2B5EF4-FFF2-40B4-BE49-F238E27FC236}">
                <a16:creationId xmlns:a16="http://schemas.microsoft.com/office/drawing/2014/main" id="{CAD33FC4-E00A-DCD4-DEB4-A964F1AAF5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 b="1"/>
          <a:stretch/>
        </p:blipFill>
        <p:spPr bwMode="auto">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a:noFill/>
          <a:extLst>
            <a:ext uri="{909E8E84-426E-40DD-AFC4-6F175D3DCCD1}">
              <a14:hiddenFill xmlns:a14="http://schemas.microsoft.com/office/drawing/2010/main">
                <a:solidFill>
                  <a:srgbClr val="FFFFFF"/>
                </a:solidFill>
              </a14:hiddenFill>
            </a:ext>
          </a:extLst>
        </p:spPr>
      </p:pic>
      <p:sp>
        <p:nvSpPr>
          <p:cNvPr id="1037"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039"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3" name="Tijdelijke aanduiding voor inhoud 2">
            <a:extLst>
              <a:ext uri="{FF2B5EF4-FFF2-40B4-BE49-F238E27FC236}">
                <a16:creationId xmlns:a16="http://schemas.microsoft.com/office/drawing/2014/main" id="{76A0F2E1-84B1-E787-3F23-FC92644D64AA}"/>
              </a:ext>
            </a:extLst>
          </p:cNvPr>
          <p:cNvSpPr>
            <a:spLocks noGrp="1"/>
          </p:cNvSpPr>
          <p:nvPr>
            <p:ph idx="1"/>
          </p:nvPr>
        </p:nvSpPr>
        <p:spPr>
          <a:xfrm>
            <a:off x="6657715" y="2990818"/>
            <a:ext cx="4195673" cy="2913872"/>
          </a:xfrm>
        </p:spPr>
        <p:txBody>
          <a:bodyPr anchor="t">
            <a:normAutofit/>
          </a:bodyPr>
          <a:lstStyle/>
          <a:p>
            <a:r>
              <a:rPr lang="nl-NL" sz="1600" b="0" i="1">
                <a:solidFill>
                  <a:schemeClr val="tx1">
                    <a:alpha val="80000"/>
                  </a:schemeClr>
                </a:solidFill>
                <a:effectLst/>
                <a:latin typeface="inherit"/>
              </a:rPr>
              <a:t>Doe toch eens volwassen"</a:t>
            </a:r>
            <a:endParaRPr lang="nl-NL" sz="1600" b="0" i="0">
              <a:solidFill>
                <a:schemeClr val="tx1">
                  <a:alpha val="80000"/>
                </a:schemeClr>
              </a:solidFill>
              <a:effectLst/>
              <a:latin typeface="inherit"/>
            </a:endParaRPr>
          </a:p>
          <a:p>
            <a:pPr>
              <a:buFont typeface="Arial" panose="020B0604020202020204" pitchFamily="34" charset="0"/>
              <a:buChar char="•"/>
            </a:pPr>
            <a:r>
              <a:rPr lang="nl-NL" sz="1600" b="0" i="0">
                <a:solidFill>
                  <a:schemeClr val="tx1">
                    <a:alpha val="80000"/>
                  </a:schemeClr>
                </a:solidFill>
                <a:effectLst/>
                <a:latin typeface="inherit"/>
              </a:rPr>
              <a:t>Zelfstandigheid</a:t>
            </a:r>
          </a:p>
          <a:p>
            <a:pPr>
              <a:buFont typeface="Arial" panose="020B0604020202020204" pitchFamily="34" charset="0"/>
              <a:buChar char="•"/>
            </a:pPr>
            <a:r>
              <a:rPr lang="nl-NL" sz="1600" b="0" i="0">
                <a:solidFill>
                  <a:schemeClr val="tx1">
                    <a:alpha val="80000"/>
                  </a:schemeClr>
                </a:solidFill>
                <a:effectLst/>
                <a:latin typeface="inherit"/>
              </a:rPr>
              <a:t>Verantwoordelijkheid kunnen dragen</a:t>
            </a:r>
          </a:p>
          <a:p>
            <a:pPr>
              <a:buFont typeface="Arial" panose="020B0604020202020204" pitchFamily="34" charset="0"/>
              <a:buChar char="•"/>
            </a:pPr>
            <a:r>
              <a:rPr lang="nl-NL" sz="1600" b="0" i="0">
                <a:solidFill>
                  <a:schemeClr val="tx1">
                    <a:alpha val="80000"/>
                  </a:schemeClr>
                </a:solidFill>
                <a:effectLst/>
                <a:latin typeface="inherit"/>
              </a:rPr>
              <a:t>Handelen overeenkomstig (eigen) waarden en normen</a:t>
            </a:r>
          </a:p>
          <a:p>
            <a:pPr>
              <a:buFont typeface="Arial" panose="020B0604020202020204" pitchFamily="34" charset="0"/>
              <a:buChar char="•"/>
            </a:pPr>
            <a:r>
              <a:rPr lang="nl-NL" sz="1600" b="0" i="0">
                <a:solidFill>
                  <a:schemeClr val="tx1">
                    <a:alpha val="80000"/>
                  </a:schemeClr>
                </a:solidFill>
                <a:effectLst/>
                <a:latin typeface="inherit"/>
              </a:rPr>
              <a:t>Culturele en maatschappelijke betrokkenheid</a:t>
            </a:r>
          </a:p>
          <a:p>
            <a:pPr>
              <a:buFont typeface="Arial" panose="020B0604020202020204" pitchFamily="34" charset="0"/>
              <a:buChar char="•"/>
            </a:pPr>
            <a:r>
              <a:rPr lang="nl-NL" sz="1600" b="0" i="0">
                <a:solidFill>
                  <a:schemeClr val="tx1">
                    <a:alpha val="80000"/>
                  </a:schemeClr>
                </a:solidFill>
                <a:effectLst/>
                <a:latin typeface="inherit"/>
              </a:rPr>
              <a:t>Duurzame relaties kunnen aangaan en onderhouden</a:t>
            </a:r>
          </a:p>
          <a:p>
            <a:pPr>
              <a:buFont typeface="Arial" panose="020B0604020202020204" pitchFamily="34" charset="0"/>
              <a:buChar char="•"/>
            </a:pPr>
            <a:r>
              <a:rPr lang="nl-NL" sz="1600" b="0" i="0">
                <a:solidFill>
                  <a:schemeClr val="tx1">
                    <a:alpha val="80000"/>
                  </a:schemeClr>
                </a:solidFill>
                <a:effectLst/>
                <a:latin typeface="inherit"/>
              </a:rPr>
              <a:t>Inhoud aan het eigen leven kunnen geven</a:t>
            </a:r>
          </a:p>
          <a:p>
            <a:endParaRPr lang="nl-NL" sz="1600">
              <a:solidFill>
                <a:schemeClr val="tx1">
                  <a:alpha val="80000"/>
                </a:schemeClr>
              </a:solidFill>
            </a:endParaRPr>
          </a:p>
        </p:txBody>
      </p:sp>
      <p:sp>
        <p:nvSpPr>
          <p:cNvPr id="1041"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1043"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8290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AD318CC-E2A8-4E27-9548-A047A78999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1410FA6-D234-15B0-9653-48A237F9E88F}"/>
              </a:ext>
            </a:extLst>
          </p:cNvPr>
          <p:cNvSpPr>
            <a:spLocks noGrp="1"/>
          </p:cNvSpPr>
          <p:nvPr>
            <p:ph type="title"/>
          </p:nvPr>
        </p:nvSpPr>
        <p:spPr>
          <a:xfrm>
            <a:off x="645065" y="1463040"/>
            <a:ext cx="3796306" cy="2690949"/>
          </a:xfrm>
        </p:spPr>
        <p:txBody>
          <a:bodyPr anchor="t">
            <a:normAutofit/>
          </a:bodyPr>
          <a:lstStyle/>
          <a:p>
            <a:r>
              <a:rPr lang="nl-NL" sz="4800"/>
              <a:t>Opdracht met uitdaging</a:t>
            </a:r>
          </a:p>
        </p:txBody>
      </p:sp>
      <p:grpSp>
        <p:nvGrpSpPr>
          <p:cNvPr id="10" name="Group 9">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1" name="Rectangle 10">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90B8FE0F-7B48-3908-E962-6716FAA34E88}"/>
              </a:ext>
            </a:extLst>
          </p:cNvPr>
          <p:cNvSpPr>
            <a:spLocks noGrp="1"/>
          </p:cNvSpPr>
          <p:nvPr>
            <p:ph idx="1"/>
          </p:nvPr>
        </p:nvSpPr>
        <p:spPr>
          <a:xfrm>
            <a:off x="5656218" y="1463039"/>
            <a:ext cx="5542387" cy="4300447"/>
          </a:xfrm>
        </p:spPr>
        <p:txBody>
          <a:bodyPr anchor="t">
            <a:normAutofit/>
          </a:bodyPr>
          <a:lstStyle/>
          <a:p>
            <a:r>
              <a:rPr lang="nl-NL" sz="2200"/>
              <a:t>Jullie krijgen een artikel van het Nederlands Jeugdinstituut</a:t>
            </a:r>
          </a:p>
          <a:p>
            <a:endParaRPr lang="nl-NL" sz="2200"/>
          </a:p>
          <a:p>
            <a:r>
              <a:rPr lang="nl-NL" sz="2200"/>
              <a:t>Lees dit artikel en onderstreep voor jou als toekomstig Maatschappelijk Zorg medewerker belangrijke punten</a:t>
            </a:r>
          </a:p>
          <a:p>
            <a:endParaRPr lang="nl-NL" sz="2200"/>
          </a:p>
          <a:p>
            <a:r>
              <a:rPr lang="nl-NL" sz="2200"/>
              <a:t>Schrijf de punten op waar je als Maatschappelijke Zorg medewerker in kunt ondersteunen </a:t>
            </a:r>
          </a:p>
        </p:txBody>
      </p:sp>
    </p:spTree>
    <p:extLst>
      <p:ext uri="{BB962C8B-B14F-4D97-AF65-F5344CB8AC3E}">
        <p14:creationId xmlns:p14="http://schemas.microsoft.com/office/powerpoint/2010/main" val="2586408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DD77B92-CB36-4B20-A59A-59625E0F0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B6026F3-2444-AEDC-1C8A-6954F88FE60F}"/>
              </a:ext>
            </a:extLst>
          </p:cNvPr>
          <p:cNvSpPr>
            <a:spLocks noGrp="1"/>
          </p:cNvSpPr>
          <p:nvPr>
            <p:ph type="title"/>
          </p:nvPr>
        </p:nvSpPr>
        <p:spPr>
          <a:xfrm>
            <a:off x="645065" y="1463040"/>
            <a:ext cx="3796306" cy="2690949"/>
          </a:xfrm>
        </p:spPr>
        <p:txBody>
          <a:bodyPr anchor="t">
            <a:normAutofit/>
          </a:bodyPr>
          <a:lstStyle/>
          <a:p>
            <a:r>
              <a:rPr lang="nl-NL" sz="4800"/>
              <a:t>Dit ben ik! </a:t>
            </a:r>
          </a:p>
        </p:txBody>
      </p:sp>
      <p:grpSp>
        <p:nvGrpSpPr>
          <p:cNvPr id="11" name="Group 10">
            <a:extLst>
              <a:ext uri="{FF2B5EF4-FFF2-40B4-BE49-F238E27FC236}">
                <a16:creationId xmlns:a16="http://schemas.microsoft.com/office/drawing/2014/main" id="{B14B560F-9DD7-4302-A60B-EBD3EF59B0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2" name="Rectangle 11">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C21D6966-343E-49AC-A026-D2497E0C3CA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5" name="Rectangle 14">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ijdelijke aanduiding voor inhoud 2">
            <a:extLst>
              <a:ext uri="{FF2B5EF4-FFF2-40B4-BE49-F238E27FC236}">
                <a16:creationId xmlns:a16="http://schemas.microsoft.com/office/drawing/2014/main" id="{BCADBBF8-5791-E014-49B8-09E056363982}"/>
              </a:ext>
            </a:extLst>
          </p:cNvPr>
          <p:cNvGraphicFramePr>
            <a:graphicFrameLocks noGrp="1"/>
          </p:cNvGraphicFramePr>
          <p:nvPr>
            <p:ph idx="1"/>
            <p:extLst>
              <p:ext uri="{D42A27DB-BD31-4B8C-83A1-F6EECF244321}">
                <p14:modId xmlns:p14="http://schemas.microsoft.com/office/powerpoint/2010/main" val="4015274932"/>
              </p:ext>
            </p:extLst>
          </p:nvPr>
        </p:nvGraphicFramePr>
        <p:xfrm>
          <a:off x="5407705" y="1014154"/>
          <a:ext cx="5962720" cy="4979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15298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Leeg bureau en whiteboard">
            <a:extLst>
              <a:ext uri="{FF2B5EF4-FFF2-40B4-BE49-F238E27FC236}">
                <a16:creationId xmlns:a16="http://schemas.microsoft.com/office/drawing/2014/main" id="{8C100874-50FB-FC48-8C79-7A7AAD395157}"/>
              </a:ext>
            </a:extLst>
          </p:cNvPr>
          <p:cNvPicPr>
            <a:picLocks noChangeAspect="1"/>
          </p:cNvPicPr>
          <p:nvPr/>
        </p:nvPicPr>
        <p:blipFill>
          <a:blip r:embed="rId2"/>
          <a:srcRect t="5436"/>
          <a:stretch/>
        </p:blipFill>
        <p:spPr>
          <a:xfrm>
            <a:off x="2522358" y="10"/>
            <a:ext cx="9669642" cy="6857990"/>
          </a:xfrm>
          <a:prstGeom prst="rect">
            <a:avLst/>
          </a:prstGeom>
        </p:spPr>
      </p:pic>
      <p:sp>
        <p:nvSpPr>
          <p:cNvPr id="11" name="Rectangle 10">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C6508288-7D16-6938-5847-D1C7F161A5E1}"/>
              </a:ext>
            </a:extLst>
          </p:cNvPr>
          <p:cNvSpPr>
            <a:spLocks noGrp="1"/>
          </p:cNvSpPr>
          <p:nvPr>
            <p:ph type="title"/>
          </p:nvPr>
        </p:nvSpPr>
        <p:spPr>
          <a:xfrm>
            <a:off x="952228" y="743447"/>
            <a:ext cx="3973385" cy="3692028"/>
          </a:xfrm>
          <a:noFill/>
        </p:spPr>
        <p:txBody>
          <a:bodyPr vert="horz" lIns="91440" tIns="45720" rIns="91440" bIns="45720" rtlCol="0" anchor="b">
            <a:normAutofit/>
          </a:bodyPr>
          <a:lstStyle/>
          <a:p>
            <a:r>
              <a:rPr lang="en-US" sz="5200"/>
              <a:t>Presentaties</a:t>
            </a:r>
          </a:p>
        </p:txBody>
      </p:sp>
    </p:spTree>
    <p:extLst>
      <p:ext uri="{BB962C8B-B14F-4D97-AF65-F5344CB8AC3E}">
        <p14:creationId xmlns:p14="http://schemas.microsoft.com/office/powerpoint/2010/main" val="1485727675"/>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270</TotalTime>
  <Words>455</Words>
  <Application>Microsoft Office PowerPoint</Application>
  <PresentationFormat>Breedbeeld</PresentationFormat>
  <Paragraphs>55</Paragraphs>
  <Slides>11</Slides>
  <Notes>0</Notes>
  <HiddenSlides>0</HiddenSlides>
  <MMClips>1</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11</vt:i4>
      </vt:variant>
    </vt:vector>
  </HeadingPairs>
  <TitlesOfParts>
    <vt:vector size="18" baseType="lpstr">
      <vt:lpstr>Aptos</vt:lpstr>
      <vt:lpstr>Aptos Display</vt:lpstr>
      <vt:lpstr>Arial</vt:lpstr>
      <vt:lpstr>Calibri</vt:lpstr>
      <vt:lpstr>Google Sans</vt:lpstr>
      <vt:lpstr>inherit</vt:lpstr>
      <vt:lpstr>Kantoorthema</vt:lpstr>
      <vt:lpstr>OPS</vt:lpstr>
      <vt:lpstr>Welkom</vt:lpstr>
      <vt:lpstr>Zelfstandig werken</vt:lpstr>
      <vt:lpstr>Vandaag;</vt:lpstr>
      <vt:lpstr>Eindopdracht + Toets = behaald/niet behaald</vt:lpstr>
      <vt:lpstr>PowerPoint-presentatie</vt:lpstr>
      <vt:lpstr>Opdracht met uitdaging</vt:lpstr>
      <vt:lpstr>Dit ben ik! </vt:lpstr>
      <vt:lpstr>Presentaties</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Fleur Dennink</dc:creator>
  <cp:lastModifiedBy>Fleur Dennink</cp:lastModifiedBy>
  <cp:revision>1</cp:revision>
  <dcterms:created xsi:type="dcterms:W3CDTF">2024-11-24T18:49:13Z</dcterms:created>
  <dcterms:modified xsi:type="dcterms:W3CDTF">2024-11-25T15:19:28Z</dcterms:modified>
</cp:coreProperties>
</file>