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heme/themeOverride1.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handoutMasterIdLst>
    <p:handoutMasterId r:id="rId47"/>
  </p:handoutMasterIdLst>
  <p:sldIdLst>
    <p:sldId id="256" r:id="rId5"/>
    <p:sldId id="274" r:id="rId6"/>
    <p:sldId id="389" r:id="rId7"/>
    <p:sldId id="432" r:id="rId8"/>
    <p:sldId id="433" r:id="rId9"/>
    <p:sldId id="393" r:id="rId10"/>
    <p:sldId id="394" r:id="rId11"/>
    <p:sldId id="428" r:id="rId12"/>
    <p:sldId id="423" r:id="rId13"/>
    <p:sldId id="424" r:id="rId14"/>
    <p:sldId id="425" r:id="rId15"/>
    <p:sldId id="426" r:id="rId16"/>
    <p:sldId id="427" r:id="rId17"/>
    <p:sldId id="409" r:id="rId18"/>
    <p:sldId id="413" r:id="rId19"/>
    <p:sldId id="404" r:id="rId20"/>
    <p:sldId id="414" r:id="rId21"/>
    <p:sldId id="415" r:id="rId22"/>
    <p:sldId id="417" r:id="rId23"/>
    <p:sldId id="418" r:id="rId24"/>
    <p:sldId id="416" r:id="rId25"/>
    <p:sldId id="395" r:id="rId26"/>
    <p:sldId id="396" r:id="rId27"/>
    <p:sldId id="397" r:id="rId28"/>
    <p:sldId id="398" r:id="rId29"/>
    <p:sldId id="410" r:id="rId30"/>
    <p:sldId id="411" r:id="rId31"/>
    <p:sldId id="399" r:id="rId32"/>
    <p:sldId id="434" r:id="rId33"/>
    <p:sldId id="401" r:id="rId34"/>
    <p:sldId id="400" r:id="rId35"/>
    <p:sldId id="412" r:id="rId36"/>
    <p:sldId id="421" r:id="rId37"/>
    <p:sldId id="419" r:id="rId38"/>
    <p:sldId id="420" r:id="rId39"/>
    <p:sldId id="422" r:id="rId40"/>
    <p:sldId id="429" r:id="rId41"/>
    <p:sldId id="403" r:id="rId42"/>
    <p:sldId id="430" r:id="rId43"/>
    <p:sldId id="431" r:id="rId44"/>
    <p:sldId id="383" r:id="rId4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821E27-A951-4062-AF79-2092BA6FCB92}" v="151" dt="2025-11-20T12:45:40.733"/>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34" autoAdjust="0"/>
    <p:restoredTop sz="94660"/>
  </p:normalViewPr>
  <p:slideViewPr>
    <p:cSldViewPr snapToGrid="0">
      <p:cViewPr varScale="1">
        <p:scale>
          <a:sx n="63" d="100"/>
          <a:sy n="63" d="100"/>
        </p:scale>
        <p:origin x="252" y="56"/>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408437A9-B1B4-4A5A-BF84-9732D44B2163}"/>
    <pc:docChg chg="undo custSel addSld delSld modSld sldOrd">
      <pc:chgData name="Gé Verbeek" userId="20d2065d-8055-4a68-a463-00777506795f" providerId="ADAL" clId="{408437A9-B1B4-4A5A-BF84-9732D44B2163}" dt="2025-11-20T12:46:06.048" v="804" actId="255"/>
      <pc:docMkLst>
        <pc:docMk/>
      </pc:docMkLst>
      <pc:sldChg chg="modSp mod">
        <pc:chgData name="Gé Verbeek" userId="20d2065d-8055-4a68-a463-00777506795f" providerId="ADAL" clId="{408437A9-B1B4-4A5A-BF84-9732D44B2163}" dt="2025-11-18T11:25:59.486" v="3" actId="6549"/>
        <pc:sldMkLst>
          <pc:docMk/>
          <pc:sldMk cId="2852106234" sldId="389"/>
        </pc:sldMkLst>
        <pc:spChg chg="mod">
          <ac:chgData name="Gé Verbeek" userId="20d2065d-8055-4a68-a463-00777506795f" providerId="ADAL" clId="{408437A9-B1B4-4A5A-BF84-9732D44B2163}" dt="2025-11-18T11:25:59.486" v="3" actId="6549"/>
          <ac:spMkLst>
            <pc:docMk/>
            <pc:sldMk cId="2852106234" sldId="389"/>
            <ac:spMk id="4" creationId="{BE5E9AAC-8AFC-4CA9-B89F-13D11A0216BE}"/>
          </ac:spMkLst>
        </pc:spChg>
      </pc:sldChg>
      <pc:sldChg chg="modSp mod">
        <pc:chgData name="Gé Verbeek" userId="20d2065d-8055-4a68-a463-00777506795f" providerId="ADAL" clId="{408437A9-B1B4-4A5A-BF84-9732D44B2163}" dt="2025-11-20T12:38:21.770" v="700" actId="113"/>
        <pc:sldMkLst>
          <pc:docMk/>
          <pc:sldMk cId="3105034433" sldId="393"/>
        </pc:sldMkLst>
        <pc:spChg chg="mod">
          <ac:chgData name="Gé Verbeek" userId="20d2065d-8055-4a68-a463-00777506795f" providerId="ADAL" clId="{408437A9-B1B4-4A5A-BF84-9732D44B2163}" dt="2025-11-20T12:38:21.770" v="700" actId="113"/>
          <ac:spMkLst>
            <pc:docMk/>
            <pc:sldMk cId="3105034433" sldId="393"/>
            <ac:spMk id="7171" creationId="{E224BC8B-2913-4038-A10D-36A485D9D174}"/>
          </ac:spMkLst>
        </pc:spChg>
      </pc:sldChg>
      <pc:sldChg chg="modSp modAnim">
        <pc:chgData name="Gé Verbeek" userId="20d2065d-8055-4a68-a463-00777506795f" providerId="ADAL" clId="{408437A9-B1B4-4A5A-BF84-9732D44B2163}" dt="2025-11-20T12:38:37.106" v="702" actId="108"/>
        <pc:sldMkLst>
          <pc:docMk/>
          <pc:sldMk cId="1753698846" sldId="394"/>
        </pc:sldMkLst>
        <pc:spChg chg="mod">
          <ac:chgData name="Gé Verbeek" userId="20d2065d-8055-4a68-a463-00777506795f" providerId="ADAL" clId="{408437A9-B1B4-4A5A-BF84-9732D44B2163}" dt="2025-11-20T12:38:37.106" v="702" actId="108"/>
          <ac:spMkLst>
            <pc:docMk/>
            <pc:sldMk cId="1753698846" sldId="394"/>
            <ac:spMk id="7171" creationId="{E224BC8B-2913-4038-A10D-36A485D9D174}"/>
          </ac:spMkLst>
        </pc:spChg>
      </pc:sldChg>
      <pc:sldChg chg="modSp mod addAnim delAnim modAnim">
        <pc:chgData name="Gé Verbeek" userId="20d2065d-8055-4a68-a463-00777506795f" providerId="ADAL" clId="{408437A9-B1B4-4A5A-BF84-9732D44B2163}" dt="2025-11-20T12:42:19.685" v="741" actId="108"/>
        <pc:sldMkLst>
          <pc:docMk/>
          <pc:sldMk cId="3256699461" sldId="395"/>
        </pc:sldMkLst>
        <pc:spChg chg="mod">
          <ac:chgData name="Gé Verbeek" userId="20d2065d-8055-4a68-a463-00777506795f" providerId="ADAL" clId="{408437A9-B1B4-4A5A-BF84-9732D44B2163}" dt="2025-11-20T12:42:19.685" v="741" actId="108"/>
          <ac:spMkLst>
            <pc:docMk/>
            <pc:sldMk cId="3256699461" sldId="395"/>
            <ac:spMk id="7171" creationId="{E224BC8B-2913-4038-A10D-36A485D9D174}"/>
          </ac:spMkLst>
        </pc:spChg>
        <pc:picChg chg="mod">
          <ac:chgData name="Gé Verbeek" userId="20d2065d-8055-4a68-a463-00777506795f" providerId="ADAL" clId="{408437A9-B1B4-4A5A-BF84-9732D44B2163}" dt="2025-11-20T12:29:29.900" v="631" actId="1076"/>
          <ac:picMkLst>
            <pc:docMk/>
            <pc:sldMk cId="3256699461" sldId="395"/>
            <ac:picMk id="5" creationId="{E2FF0668-AE51-24FE-1C8C-2FBEC202B166}"/>
          </ac:picMkLst>
        </pc:picChg>
      </pc:sldChg>
      <pc:sldChg chg="modSp modAnim">
        <pc:chgData name="Gé Verbeek" userId="20d2065d-8055-4a68-a463-00777506795f" providerId="ADAL" clId="{408437A9-B1B4-4A5A-BF84-9732D44B2163}" dt="2025-11-20T12:31:19.834" v="635"/>
        <pc:sldMkLst>
          <pc:docMk/>
          <pc:sldMk cId="2225114770" sldId="396"/>
        </pc:sldMkLst>
        <pc:spChg chg="mod">
          <ac:chgData name="Gé Verbeek" userId="20d2065d-8055-4a68-a463-00777506795f" providerId="ADAL" clId="{408437A9-B1B4-4A5A-BF84-9732D44B2163}" dt="2025-11-18T12:43:44.521" v="359" actId="20577"/>
          <ac:spMkLst>
            <pc:docMk/>
            <pc:sldMk cId="2225114770" sldId="396"/>
            <ac:spMk id="7171" creationId="{E224BC8B-2913-4038-A10D-36A485D9D174}"/>
          </ac:spMkLst>
        </pc:spChg>
      </pc:sldChg>
      <pc:sldChg chg="modAnim">
        <pc:chgData name="Gé Verbeek" userId="20d2065d-8055-4a68-a463-00777506795f" providerId="ADAL" clId="{408437A9-B1B4-4A5A-BF84-9732D44B2163}" dt="2025-11-20T12:31:24.102" v="636"/>
        <pc:sldMkLst>
          <pc:docMk/>
          <pc:sldMk cId="3944922893" sldId="397"/>
        </pc:sldMkLst>
      </pc:sldChg>
      <pc:sldChg chg="modSp">
        <pc:chgData name="Gé Verbeek" userId="20d2065d-8055-4a68-a463-00777506795f" providerId="ADAL" clId="{408437A9-B1B4-4A5A-BF84-9732D44B2163}" dt="2025-11-20T12:42:37.391" v="742" actId="108"/>
        <pc:sldMkLst>
          <pc:docMk/>
          <pc:sldMk cId="662202770" sldId="398"/>
        </pc:sldMkLst>
        <pc:spChg chg="mod">
          <ac:chgData name="Gé Verbeek" userId="20d2065d-8055-4a68-a463-00777506795f" providerId="ADAL" clId="{408437A9-B1B4-4A5A-BF84-9732D44B2163}" dt="2025-11-20T12:42:37.391" v="742" actId="108"/>
          <ac:spMkLst>
            <pc:docMk/>
            <pc:sldMk cId="662202770" sldId="398"/>
            <ac:spMk id="7171" creationId="{E224BC8B-2913-4038-A10D-36A485D9D174}"/>
          </ac:spMkLst>
        </pc:spChg>
      </pc:sldChg>
      <pc:sldChg chg="modSp">
        <pc:chgData name="Gé Verbeek" userId="20d2065d-8055-4a68-a463-00777506795f" providerId="ADAL" clId="{408437A9-B1B4-4A5A-BF84-9732D44B2163}" dt="2025-11-20T12:43:15.533" v="751" actId="108"/>
        <pc:sldMkLst>
          <pc:docMk/>
          <pc:sldMk cId="3116696551" sldId="399"/>
        </pc:sldMkLst>
        <pc:spChg chg="mod">
          <ac:chgData name="Gé Verbeek" userId="20d2065d-8055-4a68-a463-00777506795f" providerId="ADAL" clId="{408437A9-B1B4-4A5A-BF84-9732D44B2163}" dt="2025-11-20T12:43:15.533" v="751" actId="108"/>
          <ac:spMkLst>
            <pc:docMk/>
            <pc:sldMk cId="3116696551" sldId="399"/>
            <ac:spMk id="7171" creationId="{E224BC8B-2913-4038-A10D-36A485D9D174}"/>
          </ac:spMkLst>
        </pc:spChg>
      </pc:sldChg>
      <pc:sldChg chg="modSp">
        <pc:chgData name="Gé Verbeek" userId="20d2065d-8055-4a68-a463-00777506795f" providerId="ADAL" clId="{408437A9-B1B4-4A5A-BF84-9732D44B2163}" dt="2025-11-20T12:44:06.433" v="774" actId="108"/>
        <pc:sldMkLst>
          <pc:docMk/>
          <pc:sldMk cId="53527164" sldId="400"/>
        </pc:sldMkLst>
        <pc:spChg chg="mod">
          <ac:chgData name="Gé Verbeek" userId="20d2065d-8055-4a68-a463-00777506795f" providerId="ADAL" clId="{408437A9-B1B4-4A5A-BF84-9732D44B2163}" dt="2025-11-20T12:44:06.433" v="774" actId="108"/>
          <ac:spMkLst>
            <pc:docMk/>
            <pc:sldMk cId="53527164" sldId="400"/>
            <ac:spMk id="7171" creationId="{E224BC8B-2913-4038-A10D-36A485D9D174}"/>
          </ac:spMkLst>
        </pc:spChg>
      </pc:sldChg>
      <pc:sldChg chg="delSp modSp mod modAnim">
        <pc:chgData name="Gé Verbeek" userId="20d2065d-8055-4a68-a463-00777506795f" providerId="ADAL" clId="{408437A9-B1B4-4A5A-BF84-9732D44B2163}" dt="2025-11-20T12:43:54.933" v="772" actId="108"/>
        <pc:sldMkLst>
          <pc:docMk/>
          <pc:sldMk cId="3140618427" sldId="401"/>
        </pc:sldMkLst>
        <pc:spChg chg="mod">
          <ac:chgData name="Gé Verbeek" userId="20d2065d-8055-4a68-a463-00777506795f" providerId="ADAL" clId="{408437A9-B1B4-4A5A-BF84-9732D44B2163}" dt="2025-11-20T12:43:54.933" v="772" actId="108"/>
          <ac:spMkLst>
            <pc:docMk/>
            <pc:sldMk cId="3140618427" sldId="401"/>
            <ac:spMk id="7171" creationId="{E224BC8B-2913-4038-A10D-36A485D9D174}"/>
          </ac:spMkLst>
        </pc:spChg>
        <pc:picChg chg="del">
          <ac:chgData name="Gé Verbeek" userId="20d2065d-8055-4a68-a463-00777506795f" providerId="ADAL" clId="{408437A9-B1B4-4A5A-BF84-9732D44B2163}" dt="2025-11-20T12:36:59.868" v="695" actId="478"/>
          <ac:picMkLst>
            <pc:docMk/>
            <pc:sldMk cId="3140618427" sldId="401"/>
            <ac:picMk id="7" creationId="{D8F1BA7A-2ABA-E92A-210F-E3CA053C1AB1}"/>
          </ac:picMkLst>
        </pc:picChg>
      </pc:sldChg>
      <pc:sldChg chg="addSp delSp modSp mod">
        <pc:chgData name="Gé Verbeek" userId="20d2065d-8055-4a68-a463-00777506795f" providerId="ADAL" clId="{408437A9-B1B4-4A5A-BF84-9732D44B2163}" dt="2025-11-18T12:58:12.250" v="465" actId="20577"/>
        <pc:sldMkLst>
          <pc:docMk/>
          <pc:sldMk cId="4266843613" sldId="403"/>
        </pc:sldMkLst>
        <pc:spChg chg="add mod">
          <ac:chgData name="Gé Verbeek" userId="20d2065d-8055-4a68-a463-00777506795f" providerId="ADAL" clId="{408437A9-B1B4-4A5A-BF84-9732D44B2163}" dt="2025-11-18T12:58:05.817" v="459" actId="14100"/>
          <ac:spMkLst>
            <pc:docMk/>
            <pc:sldMk cId="4266843613" sldId="403"/>
            <ac:spMk id="2" creationId="{C2BA697C-0CBA-7204-BE8A-19D2E893DA1A}"/>
          </ac:spMkLst>
        </pc:spChg>
        <pc:spChg chg="mod">
          <ac:chgData name="Gé Verbeek" userId="20d2065d-8055-4a68-a463-00777506795f" providerId="ADAL" clId="{408437A9-B1B4-4A5A-BF84-9732D44B2163}" dt="2025-11-18T12:58:12.250" v="465" actId="20577"/>
          <ac:spMkLst>
            <pc:docMk/>
            <pc:sldMk cId="4266843613" sldId="403"/>
            <ac:spMk id="5122" creationId="{80899F95-2E30-4511-922B-B88C19CF0D84}"/>
          </ac:spMkLst>
        </pc:spChg>
      </pc:sldChg>
      <pc:sldChg chg="modSp">
        <pc:chgData name="Gé Verbeek" userId="20d2065d-8055-4a68-a463-00777506795f" providerId="ADAL" clId="{408437A9-B1B4-4A5A-BF84-9732D44B2163}" dt="2025-11-20T12:40:23.974" v="725" actId="108"/>
        <pc:sldMkLst>
          <pc:docMk/>
          <pc:sldMk cId="1405571845" sldId="404"/>
        </pc:sldMkLst>
        <pc:spChg chg="mod">
          <ac:chgData name="Gé Verbeek" userId="20d2065d-8055-4a68-a463-00777506795f" providerId="ADAL" clId="{408437A9-B1B4-4A5A-BF84-9732D44B2163}" dt="2025-11-20T12:40:23.974" v="725" actId="108"/>
          <ac:spMkLst>
            <pc:docMk/>
            <pc:sldMk cId="1405571845" sldId="404"/>
            <ac:spMk id="7171" creationId="{E224BC8B-2913-4038-A10D-36A485D9D174}"/>
          </ac:spMkLst>
        </pc:spChg>
      </pc:sldChg>
      <pc:sldChg chg="modSp">
        <pc:chgData name="Gé Verbeek" userId="20d2065d-8055-4a68-a463-00777506795f" providerId="ADAL" clId="{408437A9-B1B4-4A5A-BF84-9732D44B2163}" dt="2025-11-20T12:40:06.140" v="723" actId="108"/>
        <pc:sldMkLst>
          <pc:docMk/>
          <pc:sldMk cId="1517775729" sldId="409"/>
        </pc:sldMkLst>
        <pc:spChg chg="mod">
          <ac:chgData name="Gé Verbeek" userId="20d2065d-8055-4a68-a463-00777506795f" providerId="ADAL" clId="{408437A9-B1B4-4A5A-BF84-9732D44B2163}" dt="2025-11-20T12:40:06.140" v="723" actId="108"/>
          <ac:spMkLst>
            <pc:docMk/>
            <pc:sldMk cId="1517775729" sldId="409"/>
            <ac:spMk id="7171" creationId="{3FE44956-4BE1-F52E-5663-CFA05953A770}"/>
          </ac:spMkLst>
        </pc:spChg>
      </pc:sldChg>
      <pc:sldChg chg="modSp">
        <pc:chgData name="Gé Verbeek" userId="20d2065d-8055-4a68-a463-00777506795f" providerId="ADAL" clId="{408437A9-B1B4-4A5A-BF84-9732D44B2163}" dt="2025-11-20T12:42:45.940" v="745" actId="108"/>
        <pc:sldMkLst>
          <pc:docMk/>
          <pc:sldMk cId="1460797740" sldId="410"/>
        </pc:sldMkLst>
        <pc:spChg chg="mod">
          <ac:chgData name="Gé Verbeek" userId="20d2065d-8055-4a68-a463-00777506795f" providerId="ADAL" clId="{408437A9-B1B4-4A5A-BF84-9732D44B2163}" dt="2025-11-20T12:42:45.940" v="745" actId="108"/>
          <ac:spMkLst>
            <pc:docMk/>
            <pc:sldMk cId="1460797740" sldId="410"/>
            <ac:spMk id="7171" creationId="{B366B372-00AF-0111-BBFF-8944E8167835}"/>
          </ac:spMkLst>
        </pc:spChg>
      </pc:sldChg>
      <pc:sldChg chg="modSp mod">
        <pc:chgData name="Gé Verbeek" userId="20d2065d-8055-4a68-a463-00777506795f" providerId="ADAL" clId="{408437A9-B1B4-4A5A-BF84-9732D44B2163}" dt="2025-11-18T11:31:05.508" v="30" actId="1076"/>
        <pc:sldMkLst>
          <pc:docMk/>
          <pc:sldMk cId="2680616568" sldId="411"/>
        </pc:sldMkLst>
        <pc:spChg chg="mod">
          <ac:chgData name="Gé Verbeek" userId="20d2065d-8055-4a68-a463-00777506795f" providerId="ADAL" clId="{408437A9-B1B4-4A5A-BF84-9732D44B2163}" dt="2025-11-18T11:31:00.371" v="29" actId="20577"/>
          <ac:spMkLst>
            <pc:docMk/>
            <pc:sldMk cId="2680616568" sldId="411"/>
            <ac:spMk id="7171" creationId="{38FEC46F-9155-CEEE-5CE8-BD2653B7A1FC}"/>
          </ac:spMkLst>
        </pc:spChg>
        <pc:picChg chg="mod">
          <ac:chgData name="Gé Verbeek" userId="20d2065d-8055-4a68-a463-00777506795f" providerId="ADAL" clId="{408437A9-B1B4-4A5A-BF84-9732D44B2163}" dt="2025-11-18T11:31:05.508" v="30" actId="1076"/>
          <ac:picMkLst>
            <pc:docMk/>
            <pc:sldMk cId="2680616568" sldId="411"/>
            <ac:picMk id="3" creationId="{21D42135-1074-D908-DB4B-0D7A057305E4}"/>
          </ac:picMkLst>
        </pc:picChg>
      </pc:sldChg>
      <pc:sldChg chg="modSp modAnim">
        <pc:chgData name="Gé Verbeek" userId="20d2065d-8055-4a68-a463-00777506795f" providerId="ADAL" clId="{408437A9-B1B4-4A5A-BF84-9732D44B2163}" dt="2025-11-20T12:44:35.028" v="782" actId="108"/>
        <pc:sldMkLst>
          <pc:docMk/>
          <pc:sldMk cId="1525596106" sldId="412"/>
        </pc:sldMkLst>
        <pc:spChg chg="mod">
          <ac:chgData name="Gé Verbeek" userId="20d2065d-8055-4a68-a463-00777506795f" providerId="ADAL" clId="{408437A9-B1B4-4A5A-BF84-9732D44B2163}" dt="2025-11-20T12:44:35.028" v="782" actId="108"/>
          <ac:spMkLst>
            <pc:docMk/>
            <pc:sldMk cId="1525596106" sldId="412"/>
            <ac:spMk id="7171" creationId="{A747710D-4C3A-AF2B-1FBA-75514C2F503F}"/>
          </ac:spMkLst>
        </pc:spChg>
      </pc:sldChg>
      <pc:sldChg chg="modSp">
        <pc:chgData name="Gé Verbeek" userId="20d2065d-8055-4a68-a463-00777506795f" providerId="ADAL" clId="{408437A9-B1B4-4A5A-BF84-9732D44B2163}" dt="2025-11-20T12:40:47.317" v="727" actId="6549"/>
        <pc:sldMkLst>
          <pc:docMk/>
          <pc:sldMk cId="2243312848" sldId="414"/>
        </pc:sldMkLst>
        <pc:spChg chg="mod">
          <ac:chgData name="Gé Verbeek" userId="20d2065d-8055-4a68-a463-00777506795f" providerId="ADAL" clId="{408437A9-B1B4-4A5A-BF84-9732D44B2163}" dt="2025-11-20T12:40:47.317" v="727" actId="6549"/>
          <ac:spMkLst>
            <pc:docMk/>
            <pc:sldMk cId="2243312848" sldId="414"/>
            <ac:spMk id="7171" creationId="{F67E7417-CFC5-089F-24C3-7F3AB0B2F749}"/>
          </ac:spMkLst>
        </pc:spChg>
      </pc:sldChg>
      <pc:sldChg chg="modSp">
        <pc:chgData name="Gé Verbeek" userId="20d2065d-8055-4a68-a463-00777506795f" providerId="ADAL" clId="{408437A9-B1B4-4A5A-BF84-9732D44B2163}" dt="2025-11-20T12:41:03.815" v="729" actId="108"/>
        <pc:sldMkLst>
          <pc:docMk/>
          <pc:sldMk cId="90828290" sldId="415"/>
        </pc:sldMkLst>
        <pc:spChg chg="mod">
          <ac:chgData name="Gé Verbeek" userId="20d2065d-8055-4a68-a463-00777506795f" providerId="ADAL" clId="{408437A9-B1B4-4A5A-BF84-9732D44B2163}" dt="2025-11-20T12:41:03.815" v="729" actId="108"/>
          <ac:spMkLst>
            <pc:docMk/>
            <pc:sldMk cId="90828290" sldId="415"/>
            <ac:spMk id="7171" creationId="{EE967CDB-48C4-955B-BF11-836DEC3E7849}"/>
          </ac:spMkLst>
        </pc:spChg>
      </pc:sldChg>
      <pc:sldChg chg="modSp">
        <pc:chgData name="Gé Verbeek" userId="20d2065d-8055-4a68-a463-00777506795f" providerId="ADAL" clId="{408437A9-B1B4-4A5A-BF84-9732D44B2163}" dt="2025-11-20T12:41:44.824" v="735" actId="108"/>
        <pc:sldMkLst>
          <pc:docMk/>
          <pc:sldMk cId="2647856602" sldId="416"/>
        </pc:sldMkLst>
        <pc:spChg chg="mod">
          <ac:chgData name="Gé Verbeek" userId="20d2065d-8055-4a68-a463-00777506795f" providerId="ADAL" clId="{408437A9-B1B4-4A5A-BF84-9732D44B2163}" dt="2025-11-20T12:41:44.824" v="735" actId="108"/>
          <ac:spMkLst>
            <pc:docMk/>
            <pc:sldMk cId="2647856602" sldId="416"/>
            <ac:spMk id="7171" creationId="{78F5B0B2-638E-366A-0424-EC03151D77C1}"/>
          </ac:spMkLst>
        </pc:spChg>
      </pc:sldChg>
      <pc:sldChg chg="modSp">
        <pc:chgData name="Gé Verbeek" userId="20d2065d-8055-4a68-a463-00777506795f" providerId="ADAL" clId="{408437A9-B1B4-4A5A-BF84-9732D44B2163}" dt="2025-11-20T12:41:21.883" v="734" actId="108"/>
        <pc:sldMkLst>
          <pc:docMk/>
          <pc:sldMk cId="2810168431" sldId="417"/>
        </pc:sldMkLst>
        <pc:spChg chg="mod">
          <ac:chgData name="Gé Verbeek" userId="20d2065d-8055-4a68-a463-00777506795f" providerId="ADAL" clId="{408437A9-B1B4-4A5A-BF84-9732D44B2163}" dt="2025-11-20T12:41:21.883" v="734" actId="108"/>
          <ac:spMkLst>
            <pc:docMk/>
            <pc:sldMk cId="2810168431" sldId="417"/>
            <ac:spMk id="7171" creationId="{4D036AF7-9419-4EB8-A7E0-D8DE941C0251}"/>
          </ac:spMkLst>
        </pc:spChg>
      </pc:sldChg>
      <pc:sldChg chg="addSp delSp modSp add del mod addAnim delAnim modAnim">
        <pc:chgData name="Gé Verbeek" userId="20d2065d-8055-4a68-a463-00777506795f" providerId="ADAL" clId="{408437A9-B1B4-4A5A-BF84-9732D44B2163}" dt="2025-11-20T12:45:05.786" v="794" actId="108"/>
        <pc:sldMkLst>
          <pc:docMk/>
          <pc:sldMk cId="1806502733" sldId="419"/>
        </pc:sldMkLst>
        <pc:spChg chg="mod">
          <ac:chgData name="Gé Verbeek" userId="20d2065d-8055-4a68-a463-00777506795f" providerId="ADAL" clId="{408437A9-B1B4-4A5A-BF84-9732D44B2163}" dt="2025-11-20T12:45:05.786" v="794" actId="108"/>
          <ac:spMkLst>
            <pc:docMk/>
            <pc:sldMk cId="1806502733" sldId="419"/>
            <ac:spMk id="7171" creationId="{C87D4F72-F0A3-BA24-DF6C-1F0FCB238301}"/>
          </ac:spMkLst>
        </pc:spChg>
        <pc:picChg chg="add mod">
          <ac:chgData name="Gé Verbeek" userId="20d2065d-8055-4a68-a463-00777506795f" providerId="ADAL" clId="{408437A9-B1B4-4A5A-BF84-9732D44B2163}" dt="2025-11-18T12:54:47.648" v="450" actId="1076"/>
          <ac:picMkLst>
            <pc:docMk/>
            <pc:sldMk cId="1806502733" sldId="419"/>
            <ac:picMk id="4" creationId="{9B19F0C0-D758-A1C5-2879-A97BE5DD1A15}"/>
          </ac:picMkLst>
        </pc:picChg>
      </pc:sldChg>
      <pc:sldChg chg="addSp delSp modSp add mod addAnim delAnim modAnim">
        <pc:chgData name="Gé Verbeek" userId="20d2065d-8055-4a68-a463-00777506795f" providerId="ADAL" clId="{408437A9-B1B4-4A5A-BF84-9732D44B2163}" dt="2025-11-20T12:45:16.337" v="797" actId="108"/>
        <pc:sldMkLst>
          <pc:docMk/>
          <pc:sldMk cId="3272229599" sldId="420"/>
        </pc:sldMkLst>
        <pc:spChg chg="mod">
          <ac:chgData name="Gé Verbeek" userId="20d2065d-8055-4a68-a463-00777506795f" providerId="ADAL" clId="{408437A9-B1B4-4A5A-BF84-9732D44B2163}" dt="2025-11-20T12:45:16.337" v="797" actId="108"/>
          <ac:spMkLst>
            <pc:docMk/>
            <pc:sldMk cId="3272229599" sldId="420"/>
            <ac:spMk id="7171" creationId="{BCDD325E-A832-7B0E-0C81-1B82591A04F0}"/>
          </ac:spMkLst>
        </pc:spChg>
        <pc:picChg chg="add mod">
          <ac:chgData name="Gé Verbeek" userId="20d2065d-8055-4a68-a463-00777506795f" providerId="ADAL" clId="{408437A9-B1B4-4A5A-BF84-9732D44B2163}" dt="2025-11-18T12:54:56.380" v="453" actId="1076"/>
          <ac:picMkLst>
            <pc:docMk/>
            <pc:sldMk cId="3272229599" sldId="420"/>
            <ac:picMk id="4" creationId="{4B7B6B24-B79F-7233-A2D0-35818A6C5CEA}"/>
          </ac:picMkLst>
        </pc:picChg>
      </pc:sldChg>
      <pc:sldChg chg="modSp add mod addAnim delAnim modAnim">
        <pc:chgData name="Gé Verbeek" userId="20d2065d-8055-4a68-a463-00777506795f" providerId="ADAL" clId="{408437A9-B1B4-4A5A-BF84-9732D44B2163}" dt="2025-11-20T12:44:48.438" v="789" actId="108"/>
        <pc:sldMkLst>
          <pc:docMk/>
          <pc:sldMk cId="1764185279" sldId="421"/>
        </pc:sldMkLst>
        <pc:spChg chg="mod">
          <ac:chgData name="Gé Verbeek" userId="20d2065d-8055-4a68-a463-00777506795f" providerId="ADAL" clId="{408437A9-B1B4-4A5A-BF84-9732D44B2163}" dt="2025-11-20T12:44:48.438" v="789" actId="108"/>
          <ac:spMkLst>
            <pc:docMk/>
            <pc:sldMk cId="1764185279" sldId="421"/>
            <ac:spMk id="7171" creationId="{31C79D42-A166-431F-458D-B5FEDBCF4528}"/>
          </ac:spMkLst>
        </pc:spChg>
      </pc:sldChg>
      <pc:sldChg chg="addSp delSp modSp add mod modAnim">
        <pc:chgData name="Gé Verbeek" userId="20d2065d-8055-4a68-a463-00777506795f" providerId="ADAL" clId="{408437A9-B1B4-4A5A-BF84-9732D44B2163}" dt="2025-11-18T11:42:04.317" v="67" actId="1076"/>
        <pc:sldMkLst>
          <pc:docMk/>
          <pc:sldMk cId="569560119" sldId="422"/>
        </pc:sldMkLst>
        <pc:picChg chg="add mod">
          <ac:chgData name="Gé Verbeek" userId="20d2065d-8055-4a68-a463-00777506795f" providerId="ADAL" clId="{408437A9-B1B4-4A5A-BF84-9732D44B2163}" dt="2025-11-18T11:42:04.317" v="67" actId="1076"/>
          <ac:picMkLst>
            <pc:docMk/>
            <pc:sldMk cId="569560119" sldId="422"/>
            <ac:picMk id="2" creationId="{0C3687E0-81BA-6776-4F7E-80A96A4CEB98}"/>
          </ac:picMkLst>
        </pc:picChg>
      </pc:sldChg>
      <pc:sldChg chg="addSp delSp modSp add mod addAnim delAnim modAnim">
        <pc:chgData name="Gé Verbeek" userId="20d2065d-8055-4a68-a463-00777506795f" providerId="ADAL" clId="{408437A9-B1B4-4A5A-BF84-9732D44B2163}" dt="2025-11-18T12:36:37.352" v="307"/>
        <pc:sldMkLst>
          <pc:docMk/>
          <pc:sldMk cId="1115139459" sldId="423"/>
        </pc:sldMkLst>
        <pc:spChg chg="mod">
          <ac:chgData name="Gé Verbeek" userId="20d2065d-8055-4a68-a463-00777506795f" providerId="ADAL" clId="{408437A9-B1B4-4A5A-BF84-9732D44B2163}" dt="2025-11-18T12:17:51.116" v="107" actId="27636"/>
          <ac:spMkLst>
            <pc:docMk/>
            <pc:sldMk cId="1115139459" sldId="423"/>
            <ac:spMk id="7171" creationId="{EE367B08-F52A-2FB6-D56D-90AF76E4B60E}"/>
          </ac:spMkLst>
        </pc:spChg>
        <pc:picChg chg="add mod">
          <ac:chgData name="Gé Verbeek" userId="20d2065d-8055-4a68-a463-00777506795f" providerId="ADAL" clId="{408437A9-B1B4-4A5A-BF84-9732D44B2163}" dt="2025-11-18T12:33:23.345" v="287" actId="1076"/>
          <ac:picMkLst>
            <pc:docMk/>
            <pc:sldMk cId="1115139459" sldId="423"/>
            <ac:picMk id="7" creationId="{D734F3C8-C541-991C-3476-B28B01564FA4}"/>
          </ac:picMkLst>
        </pc:picChg>
      </pc:sldChg>
      <pc:sldChg chg="addSp delSp modSp add mod addAnim delAnim modAnim">
        <pc:chgData name="Gé Verbeek" userId="20d2065d-8055-4a68-a463-00777506795f" providerId="ADAL" clId="{408437A9-B1B4-4A5A-BF84-9732D44B2163}" dt="2025-11-20T12:39:08.406" v="707" actId="108"/>
        <pc:sldMkLst>
          <pc:docMk/>
          <pc:sldMk cId="2557746893" sldId="424"/>
        </pc:sldMkLst>
        <pc:spChg chg="mod">
          <ac:chgData name="Gé Verbeek" userId="20d2065d-8055-4a68-a463-00777506795f" providerId="ADAL" clId="{408437A9-B1B4-4A5A-BF84-9732D44B2163}" dt="2025-11-18T12:18:22.223" v="120" actId="20577"/>
          <ac:spMkLst>
            <pc:docMk/>
            <pc:sldMk cId="2557746893" sldId="424"/>
            <ac:spMk id="5122" creationId="{BB380162-BDC3-2931-100B-85294F7E0609}"/>
          </ac:spMkLst>
        </pc:spChg>
        <pc:spChg chg="mod">
          <ac:chgData name="Gé Verbeek" userId="20d2065d-8055-4a68-a463-00777506795f" providerId="ADAL" clId="{408437A9-B1B4-4A5A-BF84-9732D44B2163}" dt="2025-11-20T12:39:08.406" v="707" actId="108"/>
          <ac:spMkLst>
            <pc:docMk/>
            <pc:sldMk cId="2557746893" sldId="424"/>
            <ac:spMk id="7171" creationId="{1936E214-71DA-1DFD-20AF-3D076DA3D624}"/>
          </ac:spMkLst>
        </pc:spChg>
        <pc:picChg chg="add mod">
          <ac:chgData name="Gé Verbeek" userId="20d2065d-8055-4a68-a463-00777506795f" providerId="ADAL" clId="{408437A9-B1B4-4A5A-BF84-9732D44B2163}" dt="2025-11-18T12:33:33.794" v="288" actId="1076"/>
          <ac:picMkLst>
            <pc:docMk/>
            <pc:sldMk cId="2557746893" sldId="424"/>
            <ac:picMk id="3" creationId="{67D730DC-4C90-A256-A729-3CB0FD753813}"/>
          </ac:picMkLst>
        </pc:picChg>
      </pc:sldChg>
      <pc:sldChg chg="addSp delSp modSp add mod addAnim delAnim modAnim">
        <pc:chgData name="Gé Verbeek" userId="20d2065d-8055-4a68-a463-00777506795f" providerId="ADAL" clId="{408437A9-B1B4-4A5A-BF84-9732D44B2163}" dt="2025-11-20T12:39:13.958" v="709" actId="108"/>
        <pc:sldMkLst>
          <pc:docMk/>
          <pc:sldMk cId="2173702602" sldId="425"/>
        </pc:sldMkLst>
        <pc:spChg chg="mod">
          <ac:chgData name="Gé Verbeek" userId="20d2065d-8055-4a68-a463-00777506795f" providerId="ADAL" clId="{408437A9-B1B4-4A5A-BF84-9732D44B2163}" dt="2025-11-18T12:22:34.168" v="179" actId="20577"/>
          <ac:spMkLst>
            <pc:docMk/>
            <pc:sldMk cId="2173702602" sldId="425"/>
            <ac:spMk id="5122" creationId="{FB42D4EF-8BA8-49DA-6915-2089B71EAD43}"/>
          </ac:spMkLst>
        </pc:spChg>
        <pc:spChg chg="mod">
          <ac:chgData name="Gé Verbeek" userId="20d2065d-8055-4a68-a463-00777506795f" providerId="ADAL" clId="{408437A9-B1B4-4A5A-BF84-9732D44B2163}" dt="2025-11-20T12:39:13.958" v="709" actId="108"/>
          <ac:spMkLst>
            <pc:docMk/>
            <pc:sldMk cId="2173702602" sldId="425"/>
            <ac:spMk id="7171" creationId="{675578E2-0F8C-F0BE-26D6-486C7933F9B8}"/>
          </ac:spMkLst>
        </pc:spChg>
        <pc:picChg chg="add mod modCrop">
          <ac:chgData name="Gé Verbeek" userId="20d2065d-8055-4a68-a463-00777506795f" providerId="ADAL" clId="{408437A9-B1B4-4A5A-BF84-9732D44B2163}" dt="2025-11-18T12:24:23.598" v="202" actId="732"/>
          <ac:picMkLst>
            <pc:docMk/>
            <pc:sldMk cId="2173702602" sldId="425"/>
            <ac:picMk id="4" creationId="{4564BAA8-DD8A-6104-A87D-16863B8A9CF9}"/>
          </ac:picMkLst>
        </pc:picChg>
      </pc:sldChg>
      <pc:sldChg chg="addSp delSp modSp add mod addAnim delAnim modAnim">
        <pc:chgData name="Gé Verbeek" userId="20d2065d-8055-4a68-a463-00777506795f" providerId="ADAL" clId="{408437A9-B1B4-4A5A-BF84-9732D44B2163}" dt="2025-11-20T12:39:24.195" v="712" actId="108"/>
        <pc:sldMkLst>
          <pc:docMk/>
          <pc:sldMk cId="2429815678" sldId="426"/>
        </pc:sldMkLst>
        <pc:spChg chg="mod">
          <ac:chgData name="Gé Verbeek" userId="20d2065d-8055-4a68-a463-00777506795f" providerId="ADAL" clId="{408437A9-B1B4-4A5A-BF84-9732D44B2163}" dt="2025-11-18T12:27:49.004" v="224" actId="20577"/>
          <ac:spMkLst>
            <pc:docMk/>
            <pc:sldMk cId="2429815678" sldId="426"/>
            <ac:spMk id="5122" creationId="{69E4354B-4E73-3006-EE68-08FF45C3F917}"/>
          </ac:spMkLst>
        </pc:spChg>
        <pc:spChg chg="mod">
          <ac:chgData name="Gé Verbeek" userId="20d2065d-8055-4a68-a463-00777506795f" providerId="ADAL" clId="{408437A9-B1B4-4A5A-BF84-9732D44B2163}" dt="2025-11-20T12:39:24.195" v="712" actId="108"/>
          <ac:spMkLst>
            <pc:docMk/>
            <pc:sldMk cId="2429815678" sldId="426"/>
            <ac:spMk id="7171" creationId="{7A303606-2653-87C6-1FE4-8B0463826A08}"/>
          </ac:spMkLst>
        </pc:spChg>
        <pc:picChg chg="add mod">
          <ac:chgData name="Gé Verbeek" userId="20d2065d-8055-4a68-a463-00777506795f" providerId="ADAL" clId="{408437A9-B1B4-4A5A-BF84-9732D44B2163}" dt="2025-11-18T12:34:35.256" v="292" actId="14100"/>
          <ac:picMkLst>
            <pc:docMk/>
            <pc:sldMk cId="2429815678" sldId="426"/>
            <ac:picMk id="3" creationId="{1034376C-8AEA-E84D-B347-5D03E523934E}"/>
          </ac:picMkLst>
        </pc:picChg>
      </pc:sldChg>
      <pc:sldChg chg="addSp delSp modSp add mod addAnim delAnim modAnim">
        <pc:chgData name="Gé Verbeek" userId="20d2065d-8055-4a68-a463-00777506795f" providerId="ADAL" clId="{408437A9-B1B4-4A5A-BF84-9732D44B2163}" dt="2025-11-20T12:39:41.172" v="718" actId="108"/>
        <pc:sldMkLst>
          <pc:docMk/>
          <pc:sldMk cId="307464079" sldId="427"/>
        </pc:sldMkLst>
        <pc:spChg chg="mod">
          <ac:chgData name="Gé Verbeek" userId="20d2065d-8055-4a68-a463-00777506795f" providerId="ADAL" clId="{408437A9-B1B4-4A5A-BF84-9732D44B2163}" dt="2025-11-20T12:39:41.172" v="718" actId="108"/>
          <ac:spMkLst>
            <pc:docMk/>
            <pc:sldMk cId="307464079" sldId="427"/>
            <ac:spMk id="7171" creationId="{A75DF838-0E0C-406C-AF73-A00AEE5C5C12}"/>
          </ac:spMkLst>
        </pc:spChg>
        <pc:picChg chg="add mod">
          <ac:chgData name="Gé Verbeek" userId="20d2065d-8055-4a68-a463-00777506795f" providerId="ADAL" clId="{408437A9-B1B4-4A5A-BF84-9732D44B2163}" dt="2025-11-18T12:31:43.504" v="284" actId="14100"/>
          <ac:picMkLst>
            <pc:docMk/>
            <pc:sldMk cId="307464079" sldId="427"/>
            <ac:picMk id="2" creationId="{B86DB0EE-CD95-2FD2-4640-EDF95392899B}"/>
          </ac:picMkLst>
        </pc:picChg>
      </pc:sldChg>
      <pc:sldChg chg="addSp delSp modSp add mod modAnim">
        <pc:chgData name="Gé Verbeek" userId="20d2065d-8055-4a68-a463-00777506795f" providerId="ADAL" clId="{408437A9-B1B4-4A5A-BF84-9732D44B2163}" dt="2025-11-18T12:38:57.298" v="338" actId="14100"/>
        <pc:sldMkLst>
          <pc:docMk/>
          <pc:sldMk cId="3803496311" sldId="428"/>
        </pc:sldMkLst>
        <pc:spChg chg="mod">
          <ac:chgData name="Gé Verbeek" userId="20d2065d-8055-4a68-a463-00777506795f" providerId="ADAL" clId="{408437A9-B1B4-4A5A-BF84-9732D44B2163}" dt="2025-11-18T12:38:24.260" v="333" actId="20577"/>
          <ac:spMkLst>
            <pc:docMk/>
            <pc:sldMk cId="3803496311" sldId="428"/>
            <ac:spMk id="5122" creationId="{3162D1B4-FE97-3F02-4C84-562092974BB6}"/>
          </ac:spMkLst>
        </pc:spChg>
        <pc:picChg chg="add mod ord">
          <ac:chgData name="Gé Verbeek" userId="20d2065d-8055-4a68-a463-00777506795f" providerId="ADAL" clId="{408437A9-B1B4-4A5A-BF84-9732D44B2163}" dt="2025-11-18T12:38:57.298" v="338" actId="14100"/>
          <ac:picMkLst>
            <pc:docMk/>
            <pc:sldMk cId="3803496311" sldId="428"/>
            <ac:picMk id="4" creationId="{42924529-146C-26BB-5260-3C2CE1B5B7AE}"/>
          </ac:picMkLst>
        </pc:picChg>
      </pc:sldChg>
      <pc:sldChg chg="addSp modSp new mod addAnim delAnim modAnim">
        <pc:chgData name="Gé Verbeek" userId="20d2065d-8055-4a68-a463-00777506795f" providerId="ADAL" clId="{408437A9-B1B4-4A5A-BF84-9732D44B2163}" dt="2025-11-20T12:45:40.733" v="803" actId="108"/>
        <pc:sldMkLst>
          <pc:docMk/>
          <pc:sldMk cId="1247562645" sldId="429"/>
        </pc:sldMkLst>
        <pc:spChg chg="mod">
          <ac:chgData name="Gé Verbeek" userId="20d2065d-8055-4a68-a463-00777506795f" providerId="ADAL" clId="{408437A9-B1B4-4A5A-BF84-9732D44B2163}" dt="2025-11-18T12:49:33.116" v="405" actId="20577"/>
          <ac:spMkLst>
            <pc:docMk/>
            <pc:sldMk cId="1247562645" sldId="429"/>
            <ac:spMk id="2" creationId="{7EC17B95-28DC-CA1B-548B-44F0BB1CBE49}"/>
          </ac:spMkLst>
        </pc:spChg>
        <pc:spChg chg="mod">
          <ac:chgData name="Gé Verbeek" userId="20d2065d-8055-4a68-a463-00777506795f" providerId="ADAL" clId="{408437A9-B1B4-4A5A-BF84-9732D44B2163}" dt="2025-11-20T12:45:40.733" v="803" actId="108"/>
          <ac:spMkLst>
            <pc:docMk/>
            <pc:sldMk cId="1247562645" sldId="429"/>
            <ac:spMk id="3" creationId="{EB6DA057-A480-E09D-E393-5FC26E0C4044}"/>
          </ac:spMkLst>
        </pc:spChg>
        <pc:picChg chg="add mod">
          <ac:chgData name="Gé Verbeek" userId="20d2065d-8055-4a68-a463-00777506795f" providerId="ADAL" clId="{408437A9-B1B4-4A5A-BF84-9732D44B2163}" dt="2025-11-18T12:51:22.130" v="421" actId="14100"/>
          <ac:picMkLst>
            <pc:docMk/>
            <pc:sldMk cId="1247562645" sldId="429"/>
            <ac:picMk id="4" creationId="{CCC2E898-BE17-573A-4FDC-CCC0A091AAD5}"/>
          </ac:picMkLst>
        </pc:picChg>
      </pc:sldChg>
      <pc:sldChg chg="modSp add mod">
        <pc:chgData name="Gé Verbeek" userId="20d2065d-8055-4a68-a463-00777506795f" providerId="ADAL" clId="{408437A9-B1B4-4A5A-BF84-9732D44B2163}" dt="2025-11-18T12:59:03.742" v="477" actId="20577"/>
        <pc:sldMkLst>
          <pc:docMk/>
          <pc:sldMk cId="2573861641" sldId="430"/>
        </pc:sldMkLst>
        <pc:spChg chg="mod">
          <ac:chgData name="Gé Verbeek" userId="20d2065d-8055-4a68-a463-00777506795f" providerId="ADAL" clId="{408437A9-B1B4-4A5A-BF84-9732D44B2163}" dt="2025-11-18T12:58:56.539" v="471" actId="11"/>
          <ac:spMkLst>
            <pc:docMk/>
            <pc:sldMk cId="2573861641" sldId="430"/>
            <ac:spMk id="2" creationId="{E37C40CC-5E1B-45F4-427E-A2415119AEB2}"/>
          </ac:spMkLst>
        </pc:spChg>
        <pc:spChg chg="mod">
          <ac:chgData name="Gé Verbeek" userId="20d2065d-8055-4a68-a463-00777506795f" providerId="ADAL" clId="{408437A9-B1B4-4A5A-BF84-9732D44B2163}" dt="2025-11-18T12:59:03.742" v="477" actId="20577"/>
          <ac:spMkLst>
            <pc:docMk/>
            <pc:sldMk cId="2573861641" sldId="430"/>
            <ac:spMk id="5122" creationId="{28B895D0-810E-35E5-5092-8586E0C594B7}"/>
          </ac:spMkLst>
        </pc:spChg>
      </pc:sldChg>
      <pc:sldChg chg="modSp add mod">
        <pc:chgData name="Gé Verbeek" userId="20d2065d-8055-4a68-a463-00777506795f" providerId="ADAL" clId="{408437A9-B1B4-4A5A-BF84-9732D44B2163}" dt="2025-11-20T12:46:06.048" v="804" actId="255"/>
        <pc:sldMkLst>
          <pc:docMk/>
          <pc:sldMk cId="2529926398" sldId="431"/>
        </pc:sldMkLst>
        <pc:spChg chg="mod">
          <ac:chgData name="Gé Verbeek" userId="20d2065d-8055-4a68-a463-00777506795f" providerId="ADAL" clId="{408437A9-B1B4-4A5A-BF84-9732D44B2163}" dt="2025-11-20T12:46:06.048" v="804" actId="255"/>
          <ac:spMkLst>
            <pc:docMk/>
            <pc:sldMk cId="2529926398" sldId="431"/>
            <ac:spMk id="2" creationId="{8B454EFB-2E7E-59F7-6CD7-2B16C1EFA371}"/>
          </ac:spMkLst>
        </pc:spChg>
        <pc:spChg chg="mod">
          <ac:chgData name="Gé Verbeek" userId="20d2065d-8055-4a68-a463-00777506795f" providerId="ADAL" clId="{408437A9-B1B4-4A5A-BF84-9732D44B2163}" dt="2025-11-18T12:59:14.651" v="479" actId="6549"/>
          <ac:spMkLst>
            <pc:docMk/>
            <pc:sldMk cId="2529926398" sldId="431"/>
            <ac:spMk id="5122" creationId="{CC054F3F-F21A-72F4-6316-933043B5DFA2}"/>
          </ac:spMkLst>
        </pc:spChg>
      </pc:sldChg>
      <pc:sldChg chg="addSp delSp modSp new mod">
        <pc:chgData name="Gé Verbeek" userId="20d2065d-8055-4a68-a463-00777506795f" providerId="ADAL" clId="{408437A9-B1B4-4A5A-BF84-9732D44B2163}" dt="2025-11-20T12:13:31.351" v="492" actId="14100"/>
        <pc:sldMkLst>
          <pc:docMk/>
          <pc:sldMk cId="2479280668" sldId="432"/>
        </pc:sldMkLst>
        <pc:spChg chg="del">
          <ac:chgData name="Gé Verbeek" userId="20d2065d-8055-4a68-a463-00777506795f" providerId="ADAL" clId="{408437A9-B1B4-4A5A-BF84-9732D44B2163}" dt="2025-11-20T12:13:25.824" v="491" actId="22"/>
          <ac:spMkLst>
            <pc:docMk/>
            <pc:sldMk cId="2479280668" sldId="432"/>
            <ac:spMk id="2" creationId="{7E1882C4-B651-4674-DA85-0FFA0D6843AD}"/>
          </ac:spMkLst>
        </pc:spChg>
        <pc:picChg chg="add mod ord">
          <ac:chgData name="Gé Verbeek" userId="20d2065d-8055-4a68-a463-00777506795f" providerId="ADAL" clId="{408437A9-B1B4-4A5A-BF84-9732D44B2163}" dt="2025-11-20T12:13:31.351" v="492" actId="14100"/>
          <ac:picMkLst>
            <pc:docMk/>
            <pc:sldMk cId="2479280668" sldId="432"/>
            <ac:picMk id="4" creationId="{3E13A263-94F5-4C61-61B9-656126ACBB8B}"/>
          </ac:picMkLst>
        </pc:picChg>
      </pc:sldChg>
      <pc:sldChg chg="add del">
        <pc:chgData name="Gé Verbeek" userId="20d2065d-8055-4a68-a463-00777506795f" providerId="ADAL" clId="{408437A9-B1B4-4A5A-BF84-9732D44B2163}" dt="2025-11-20T12:16:49.668" v="494" actId="47"/>
        <pc:sldMkLst>
          <pc:docMk/>
          <pc:sldMk cId="1133650943" sldId="433"/>
        </pc:sldMkLst>
      </pc:sldChg>
      <pc:sldChg chg="addSp delSp modSp add mod">
        <pc:chgData name="Gé Verbeek" userId="20d2065d-8055-4a68-a463-00777506795f" providerId="ADAL" clId="{408437A9-B1B4-4A5A-BF84-9732D44B2163}" dt="2025-11-20T12:23:24.878" v="625" actId="14100"/>
        <pc:sldMkLst>
          <pc:docMk/>
          <pc:sldMk cId="4019818321" sldId="433"/>
        </pc:sldMkLst>
        <pc:spChg chg="mod">
          <ac:chgData name="Gé Verbeek" userId="20d2065d-8055-4a68-a463-00777506795f" providerId="ADAL" clId="{408437A9-B1B4-4A5A-BF84-9732D44B2163}" dt="2025-11-20T12:22:23.531" v="621" actId="20577"/>
          <ac:spMkLst>
            <pc:docMk/>
            <pc:sldMk cId="4019818321" sldId="433"/>
            <ac:spMk id="4" creationId="{BE5E9AAC-8AFC-4CA9-B89F-13D11A0216BE}"/>
          </ac:spMkLst>
        </pc:spChg>
        <pc:picChg chg="add mod">
          <ac:chgData name="Gé Verbeek" userId="20d2065d-8055-4a68-a463-00777506795f" providerId="ADAL" clId="{408437A9-B1B4-4A5A-BF84-9732D44B2163}" dt="2025-11-20T12:23:24.878" v="625" actId="14100"/>
          <ac:picMkLst>
            <pc:docMk/>
            <pc:sldMk cId="4019818321" sldId="433"/>
            <ac:picMk id="6" creationId="{818072AD-C6D8-82A6-72C1-43C54AE83F03}"/>
          </ac:picMkLst>
        </pc:picChg>
        <pc:picChg chg="del">
          <ac:chgData name="Gé Verbeek" userId="20d2065d-8055-4a68-a463-00777506795f" providerId="ADAL" clId="{408437A9-B1B4-4A5A-BF84-9732D44B2163}" dt="2025-11-20T12:22:28.615" v="622" actId="478"/>
          <ac:picMkLst>
            <pc:docMk/>
            <pc:sldMk cId="4019818321" sldId="433"/>
            <ac:picMk id="7" creationId="{DAC8124E-9F49-EA9F-404E-20DF3AF2125F}"/>
          </ac:picMkLst>
        </pc:picChg>
      </pc:sldChg>
      <pc:sldChg chg="delSp modSp add mod ord modAnim">
        <pc:chgData name="Gé Verbeek" userId="20d2065d-8055-4a68-a463-00777506795f" providerId="ADAL" clId="{408437A9-B1B4-4A5A-BF84-9732D44B2163}" dt="2025-11-20T12:43:35.442" v="760" actId="108"/>
        <pc:sldMkLst>
          <pc:docMk/>
          <pc:sldMk cId="3385455076" sldId="434"/>
        </pc:sldMkLst>
        <pc:spChg chg="mod">
          <ac:chgData name="Gé Verbeek" userId="20d2065d-8055-4a68-a463-00777506795f" providerId="ADAL" clId="{408437A9-B1B4-4A5A-BF84-9732D44B2163}" dt="2025-11-20T12:43:35.442" v="760" actId="108"/>
          <ac:spMkLst>
            <pc:docMk/>
            <pc:sldMk cId="3385455076" sldId="434"/>
            <ac:spMk id="7171" creationId="{F99DE667-3AD2-5EF2-BBA4-FFA8A634AA8D}"/>
          </ac:spMkLst>
        </pc:spChg>
        <pc:picChg chg="del">
          <ac:chgData name="Gé Verbeek" userId="20d2065d-8055-4a68-a463-00777506795f" providerId="ADAL" clId="{408437A9-B1B4-4A5A-BF84-9732D44B2163}" dt="2025-11-20T12:34:44.805" v="649" actId="478"/>
          <ac:picMkLst>
            <pc:docMk/>
            <pc:sldMk cId="3385455076" sldId="434"/>
            <ac:picMk id="7" creationId="{7CC0525E-FE58-5EB4-1443-300A0E95DA6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20-11-2025</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20-11-2025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a:t>
            </a:fld>
            <a:endParaRPr lang="nl-NL" altLang="nl-NL"/>
          </a:p>
        </p:txBody>
      </p:sp>
    </p:spTree>
    <p:extLst>
      <p:ext uri="{BB962C8B-B14F-4D97-AF65-F5344CB8AC3E}">
        <p14:creationId xmlns:p14="http://schemas.microsoft.com/office/powerpoint/2010/main" val="1743171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1B62B9-BCD3-6B91-0B70-D2CDBEF08531}"/>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926989D3-BF5B-BF6A-DBAE-F31DBFFA4DE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448B4BF4-13C0-9B05-ECFD-0540E24B98D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DC662773-74ED-D266-099B-1709487354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15</a:t>
            </a:fld>
            <a:endParaRPr lang="nl-NL" altLang="nl-NL"/>
          </a:p>
        </p:txBody>
      </p:sp>
    </p:spTree>
    <p:extLst>
      <p:ext uri="{BB962C8B-B14F-4D97-AF65-F5344CB8AC3E}">
        <p14:creationId xmlns:p14="http://schemas.microsoft.com/office/powerpoint/2010/main" val="41719991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16</a:t>
            </a:fld>
            <a:endParaRPr lang="nl-NL" altLang="nl-NL"/>
          </a:p>
        </p:txBody>
      </p:sp>
    </p:spTree>
    <p:extLst>
      <p:ext uri="{BB962C8B-B14F-4D97-AF65-F5344CB8AC3E}">
        <p14:creationId xmlns:p14="http://schemas.microsoft.com/office/powerpoint/2010/main" val="215726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0D10D-86CA-3B74-BEA4-5D5A0F67ED56}"/>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71896C95-A662-520D-0868-A1B76A22CC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978512D0-4E40-0ADB-6255-67C0D79D4F5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2F35DCF4-7966-0F64-7F53-25BB79F2051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17</a:t>
            </a:fld>
            <a:endParaRPr lang="nl-NL" altLang="nl-NL"/>
          </a:p>
        </p:txBody>
      </p:sp>
    </p:spTree>
    <p:extLst>
      <p:ext uri="{BB962C8B-B14F-4D97-AF65-F5344CB8AC3E}">
        <p14:creationId xmlns:p14="http://schemas.microsoft.com/office/powerpoint/2010/main" val="33696827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EF2E51-5892-7E3E-05F9-F4E3CCF5E05C}"/>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B567011F-3ABF-6185-B658-8BCAA59BF90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D90B7012-1302-3138-0E6E-D793EC85367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F2D1DE7A-AFBB-DA8F-945E-0200D66608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18</a:t>
            </a:fld>
            <a:endParaRPr lang="nl-NL" altLang="nl-NL"/>
          </a:p>
        </p:txBody>
      </p:sp>
    </p:spTree>
    <p:extLst>
      <p:ext uri="{BB962C8B-B14F-4D97-AF65-F5344CB8AC3E}">
        <p14:creationId xmlns:p14="http://schemas.microsoft.com/office/powerpoint/2010/main" val="17045362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B0B73-F586-979F-16CE-24916EFE60EF}"/>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54B64CDF-CCEA-08BE-8721-B60A2291953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05810084-A809-1C9D-8F37-E697037011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4438BBE6-1A45-3E66-DEA4-EF23104CA38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19</a:t>
            </a:fld>
            <a:endParaRPr lang="nl-NL" altLang="nl-NL"/>
          </a:p>
        </p:txBody>
      </p:sp>
    </p:spTree>
    <p:extLst>
      <p:ext uri="{BB962C8B-B14F-4D97-AF65-F5344CB8AC3E}">
        <p14:creationId xmlns:p14="http://schemas.microsoft.com/office/powerpoint/2010/main" val="14616325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4A6B58-174A-67E6-28D6-BB4252552A36}"/>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9C924995-3CD1-45C9-9197-24FB86FB8CE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297F1005-B4EE-0E65-CC70-7AC028DE65E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EDE0AB7A-5FD3-B318-1F18-FF557641F23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20</a:t>
            </a:fld>
            <a:endParaRPr lang="nl-NL" altLang="nl-NL"/>
          </a:p>
        </p:txBody>
      </p:sp>
    </p:spTree>
    <p:extLst>
      <p:ext uri="{BB962C8B-B14F-4D97-AF65-F5344CB8AC3E}">
        <p14:creationId xmlns:p14="http://schemas.microsoft.com/office/powerpoint/2010/main" val="34438704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B9659-E0DB-8B41-5A80-B6640B7F4550}"/>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F9D17D54-0801-9B06-0300-DA5DDBA25D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FC54470B-14B6-3630-4F57-DD5AB42E482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FF11F7B5-AB22-7BD3-E39B-9365FCA321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21</a:t>
            </a:fld>
            <a:endParaRPr lang="nl-NL" altLang="nl-NL"/>
          </a:p>
        </p:txBody>
      </p:sp>
    </p:spTree>
    <p:extLst>
      <p:ext uri="{BB962C8B-B14F-4D97-AF65-F5344CB8AC3E}">
        <p14:creationId xmlns:p14="http://schemas.microsoft.com/office/powerpoint/2010/main" val="35342825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22</a:t>
            </a:fld>
            <a:endParaRPr lang="nl-NL" altLang="nl-NL"/>
          </a:p>
        </p:txBody>
      </p:sp>
    </p:spTree>
    <p:extLst>
      <p:ext uri="{BB962C8B-B14F-4D97-AF65-F5344CB8AC3E}">
        <p14:creationId xmlns:p14="http://schemas.microsoft.com/office/powerpoint/2010/main" val="1114099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23</a:t>
            </a:fld>
            <a:endParaRPr lang="nl-NL" altLang="nl-NL"/>
          </a:p>
        </p:txBody>
      </p:sp>
    </p:spTree>
    <p:extLst>
      <p:ext uri="{BB962C8B-B14F-4D97-AF65-F5344CB8AC3E}">
        <p14:creationId xmlns:p14="http://schemas.microsoft.com/office/powerpoint/2010/main" val="26311549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24</a:t>
            </a:fld>
            <a:endParaRPr lang="nl-NL" altLang="nl-NL"/>
          </a:p>
        </p:txBody>
      </p:sp>
    </p:spTree>
    <p:extLst>
      <p:ext uri="{BB962C8B-B14F-4D97-AF65-F5344CB8AC3E}">
        <p14:creationId xmlns:p14="http://schemas.microsoft.com/office/powerpoint/2010/main" val="676755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7</a:t>
            </a:fld>
            <a:endParaRPr lang="nl-NL" altLang="nl-NL"/>
          </a:p>
        </p:txBody>
      </p:sp>
    </p:spTree>
    <p:extLst>
      <p:ext uri="{BB962C8B-B14F-4D97-AF65-F5344CB8AC3E}">
        <p14:creationId xmlns:p14="http://schemas.microsoft.com/office/powerpoint/2010/main" val="6395989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25</a:t>
            </a:fld>
            <a:endParaRPr lang="nl-NL" altLang="nl-NL"/>
          </a:p>
        </p:txBody>
      </p:sp>
    </p:spTree>
    <p:extLst>
      <p:ext uri="{BB962C8B-B14F-4D97-AF65-F5344CB8AC3E}">
        <p14:creationId xmlns:p14="http://schemas.microsoft.com/office/powerpoint/2010/main" val="23160666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92D148-5D87-A8E4-E178-B1603B04B328}"/>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F24F2FC4-EEA3-4869-05BE-599029B6B6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2EE37F37-FD07-D72F-D93A-7998629BA6B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B71D01F3-7835-EFAC-0CAA-EC3F501554B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26</a:t>
            </a:fld>
            <a:endParaRPr lang="nl-NL" altLang="nl-NL"/>
          </a:p>
        </p:txBody>
      </p:sp>
    </p:spTree>
    <p:extLst>
      <p:ext uri="{BB962C8B-B14F-4D97-AF65-F5344CB8AC3E}">
        <p14:creationId xmlns:p14="http://schemas.microsoft.com/office/powerpoint/2010/main" val="28399098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F10A26-3611-9433-E091-B5814B3613F9}"/>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A4E1E440-E57E-D8E1-BDC1-518D6D20CED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0BE11696-4BA5-41E4-7B32-4692F9051FB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3E50590D-1A70-B5F0-344A-77538F37B84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27</a:t>
            </a:fld>
            <a:endParaRPr lang="nl-NL" altLang="nl-NL"/>
          </a:p>
        </p:txBody>
      </p:sp>
    </p:spTree>
    <p:extLst>
      <p:ext uri="{BB962C8B-B14F-4D97-AF65-F5344CB8AC3E}">
        <p14:creationId xmlns:p14="http://schemas.microsoft.com/office/powerpoint/2010/main" val="37069301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28</a:t>
            </a:fld>
            <a:endParaRPr lang="nl-NL" altLang="nl-NL"/>
          </a:p>
        </p:txBody>
      </p:sp>
    </p:spTree>
    <p:extLst>
      <p:ext uri="{BB962C8B-B14F-4D97-AF65-F5344CB8AC3E}">
        <p14:creationId xmlns:p14="http://schemas.microsoft.com/office/powerpoint/2010/main" val="21057792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532C38-DEF9-DA6E-4F64-6A4AB37D88C8}"/>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B5F6A806-1AAB-88F1-19D6-8F51803F9EC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82CB0905-B8BD-BB95-E74E-9BB690FD808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83DEEE30-70D9-4964-096D-7926DEADF23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29</a:t>
            </a:fld>
            <a:endParaRPr lang="nl-NL" altLang="nl-NL"/>
          </a:p>
        </p:txBody>
      </p:sp>
    </p:spTree>
    <p:extLst>
      <p:ext uri="{BB962C8B-B14F-4D97-AF65-F5344CB8AC3E}">
        <p14:creationId xmlns:p14="http://schemas.microsoft.com/office/powerpoint/2010/main" val="30668331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30</a:t>
            </a:fld>
            <a:endParaRPr lang="nl-NL" altLang="nl-NL"/>
          </a:p>
        </p:txBody>
      </p:sp>
    </p:spTree>
    <p:extLst>
      <p:ext uri="{BB962C8B-B14F-4D97-AF65-F5344CB8AC3E}">
        <p14:creationId xmlns:p14="http://schemas.microsoft.com/office/powerpoint/2010/main" val="26309998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31</a:t>
            </a:fld>
            <a:endParaRPr lang="nl-NL" altLang="nl-NL"/>
          </a:p>
        </p:txBody>
      </p:sp>
    </p:spTree>
    <p:extLst>
      <p:ext uri="{BB962C8B-B14F-4D97-AF65-F5344CB8AC3E}">
        <p14:creationId xmlns:p14="http://schemas.microsoft.com/office/powerpoint/2010/main" val="19726235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E153D-DB81-C4EC-4394-D2D2AB07E85B}"/>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A71AD5E4-3294-DB43-4539-D8E6228F13B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F1CF1D86-4128-E8A4-7D5F-640E8BEDD2D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1C68EBC-48B8-6E87-2D3A-696464BDBC7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32</a:t>
            </a:fld>
            <a:endParaRPr lang="nl-NL" altLang="nl-NL"/>
          </a:p>
        </p:txBody>
      </p:sp>
    </p:spTree>
    <p:extLst>
      <p:ext uri="{BB962C8B-B14F-4D97-AF65-F5344CB8AC3E}">
        <p14:creationId xmlns:p14="http://schemas.microsoft.com/office/powerpoint/2010/main" val="40207350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F444B6-CE3F-F54B-8ECE-8C582E2889B0}"/>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4BB232DB-2DCB-B8AF-2038-E786DE3FD0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F07DC396-5FBC-5AE6-3699-A5021C11C13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1EEC3AD2-71A7-E1E5-BF4D-EDCC461632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33</a:t>
            </a:fld>
            <a:endParaRPr lang="nl-NL" altLang="nl-NL"/>
          </a:p>
        </p:txBody>
      </p:sp>
    </p:spTree>
    <p:extLst>
      <p:ext uri="{BB962C8B-B14F-4D97-AF65-F5344CB8AC3E}">
        <p14:creationId xmlns:p14="http://schemas.microsoft.com/office/powerpoint/2010/main" val="27995666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D6E36-AB9A-8A7A-E6A8-E44AF6ECC8AF}"/>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3CE9C338-3701-6323-D3ED-A7404A08D55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5F9C0A15-F513-112C-E8A0-E9E3BB49E34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D6A793ED-0901-B985-30E9-AA6195A611D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34</a:t>
            </a:fld>
            <a:endParaRPr lang="nl-NL" altLang="nl-NL"/>
          </a:p>
        </p:txBody>
      </p:sp>
    </p:spTree>
    <p:extLst>
      <p:ext uri="{BB962C8B-B14F-4D97-AF65-F5344CB8AC3E}">
        <p14:creationId xmlns:p14="http://schemas.microsoft.com/office/powerpoint/2010/main" val="224634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F05D1-E07F-692F-3FE8-C21B7E2926A6}"/>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56041BB6-DBF3-C2B3-6191-5933528A253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5EBE0B1D-7481-E8D3-3162-D2588F101CF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4A33F3D1-9740-1039-CA98-A3BE5912B07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8</a:t>
            </a:fld>
            <a:endParaRPr lang="nl-NL" altLang="nl-NL"/>
          </a:p>
        </p:txBody>
      </p:sp>
    </p:spTree>
    <p:extLst>
      <p:ext uri="{BB962C8B-B14F-4D97-AF65-F5344CB8AC3E}">
        <p14:creationId xmlns:p14="http://schemas.microsoft.com/office/powerpoint/2010/main" val="38474651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590D69-FF5B-EF71-AC3F-88C9C296419B}"/>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9F807B13-4202-C191-9086-BFFBC5FD8D5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24C8B0F6-B728-A17C-9CEC-9536385F0F9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4E8100BA-6345-602F-5839-A4585AAAD41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35</a:t>
            </a:fld>
            <a:endParaRPr lang="nl-NL" altLang="nl-NL"/>
          </a:p>
        </p:txBody>
      </p:sp>
    </p:spTree>
    <p:extLst>
      <p:ext uri="{BB962C8B-B14F-4D97-AF65-F5344CB8AC3E}">
        <p14:creationId xmlns:p14="http://schemas.microsoft.com/office/powerpoint/2010/main" val="36528911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65BAE0-56C5-0138-9B8F-A9D1237B3A58}"/>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341DC8BB-1300-4700-3A24-E55408814C8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982AB429-1BA2-7E42-5719-1604375A377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A896259D-B48C-DBF0-5575-024DB221C6B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36</a:t>
            </a:fld>
            <a:endParaRPr lang="nl-NL" altLang="nl-NL"/>
          </a:p>
        </p:txBody>
      </p:sp>
    </p:spTree>
    <p:extLst>
      <p:ext uri="{BB962C8B-B14F-4D97-AF65-F5344CB8AC3E}">
        <p14:creationId xmlns:p14="http://schemas.microsoft.com/office/powerpoint/2010/main" val="14665393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38</a:t>
            </a:fld>
            <a:endParaRPr lang="nl-NL" altLang="nl-NL"/>
          </a:p>
        </p:txBody>
      </p:sp>
    </p:spTree>
    <p:extLst>
      <p:ext uri="{BB962C8B-B14F-4D97-AF65-F5344CB8AC3E}">
        <p14:creationId xmlns:p14="http://schemas.microsoft.com/office/powerpoint/2010/main" val="32518296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65A08-D1C2-D7EC-E278-B2A235C06F47}"/>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0B86B370-E836-39ED-95A0-649920E8296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DAFF4125-C1F9-40AC-4433-7725388806B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A3B98EFC-0121-7689-C00F-AADC5D0001E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39</a:t>
            </a:fld>
            <a:endParaRPr lang="nl-NL" altLang="nl-NL"/>
          </a:p>
        </p:txBody>
      </p:sp>
    </p:spTree>
    <p:extLst>
      <p:ext uri="{BB962C8B-B14F-4D97-AF65-F5344CB8AC3E}">
        <p14:creationId xmlns:p14="http://schemas.microsoft.com/office/powerpoint/2010/main" val="14358945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374AC5-2DE9-EFEE-C248-70E66608F8F2}"/>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7B9EBFA8-523D-39CC-ADA7-8AFC622E0D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51606C1B-E067-AAED-C5F5-9931393B846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4EB2D430-B2DB-670F-107F-BC4337711E5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40</a:t>
            </a:fld>
            <a:endParaRPr lang="nl-NL" altLang="nl-NL"/>
          </a:p>
        </p:txBody>
      </p:sp>
    </p:spTree>
    <p:extLst>
      <p:ext uri="{BB962C8B-B14F-4D97-AF65-F5344CB8AC3E}">
        <p14:creationId xmlns:p14="http://schemas.microsoft.com/office/powerpoint/2010/main" val="7746070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41</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5E77A-9141-B93E-8FD4-81C20DC2028F}"/>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B125B324-F04A-E9FB-9709-D1C86D436E1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8EEAF54C-67EC-89D7-C7CA-0456BC2FA7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BA4B9CD6-0237-9B78-67A1-764E3BB9893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9</a:t>
            </a:fld>
            <a:endParaRPr lang="nl-NL" altLang="nl-NL"/>
          </a:p>
        </p:txBody>
      </p:sp>
    </p:spTree>
    <p:extLst>
      <p:ext uri="{BB962C8B-B14F-4D97-AF65-F5344CB8AC3E}">
        <p14:creationId xmlns:p14="http://schemas.microsoft.com/office/powerpoint/2010/main" val="30818297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3FF785-EF15-8BC3-BEDE-0EF9D62795E0}"/>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72CAB0F0-2E96-614F-4352-545D182220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81A0C193-4866-0CFC-2945-04D042D4F06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132E3107-185A-CDC9-1410-A0DA8552A9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10</a:t>
            </a:fld>
            <a:endParaRPr lang="nl-NL" altLang="nl-NL"/>
          </a:p>
        </p:txBody>
      </p:sp>
    </p:spTree>
    <p:extLst>
      <p:ext uri="{BB962C8B-B14F-4D97-AF65-F5344CB8AC3E}">
        <p14:creationId xmlns:p14="http://schemas.microsoft.com/office/powerpoint/2010/main" val="6469027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2036A8-8215-78BA-5047-57E8AAF2B150}"/>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0F45D5A7-E137-3CE2-DF6C-21B7BFCF995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1E62383D-42A5-74C9-36B1-7FC47952E34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6DCAE408-E9FE-B456-AAF9-E96A7B370E0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11</a:t>
            </a:fld>
            <a:endParaRPr lang="nl-NL" altLang="nl-NL"/>
          </a:p>
        </p:txBody>
      </p:sp>
    </p:spTree>
    <p:extLst>
      <p:ext uri="{BB962C8B-B14F-4D97-AF65-F5344CB8AC3E}">
        <p14:creationId xmlns:p14="http://schemas.microsoft.com/office/powerpoint/2010/main" val="3988404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2A5FD0-3A2B-AFE2-A24C-C32E4553DB3F}"/>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1C2641B-15DD-EF06-263C-F1FC7DA4964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D1CFBD01-9F4D-7B90-223F-04B690726FE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F86803E1-0D6F-0907-C86D-E4AEB349A39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12</a:t>
            </a:fld>
            <a:endParaRPr lang="nl-NL" altLang="nl-NL"/>
          </a:p>
        </p:txBody>
      </p:sp>
    </p:spTree>
    <p:extLst>
      <p:ext uri="{BB962C8B-B14F-4D97-AF65-F5344CB8AC3E}">
        <p14:creationId xmlns:p14="http://schemas.microsoft.com/office/powerpoint/2010/main" val="2381949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80783-EF7A-8162-83A3-72AB2681CCD0}"/>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AFAC9D6E-65D2-A64A-3ABA-CE15C72DC3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1955E320-C27D-A964-7ACD-C056E547A0E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B01BC4E4-E981-60A7-011A-D05FADED372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13</a:t>
            </a:fld>
            <a:endParaRPr lang="nl-NL" altLang="nl-NL"/>
          </a:p>
        </p:txBody>
      </p:sp>
    </p:spTree>
    <p:extLst>
      <p:ext uri="{BB962C8B-B14F-4D97-AF65-F5344CB8AC3E}">
        <p14:creationId xmlns:p14="http://schemas.microsoft.com/office/powerpoint/2010/main" val="37616812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6D643-3623-5A09-D4B8-F7AEEC8C1A19}"/>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96853111-F367-3937-6EDA-6C15734A51A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nl-NL"/>
          </a:p>
        </p:txBody>
      </p:sp>
      <p:sp>
        <p:nvSpPr>
          <p:cNvPr id="6147" name="Tijdelijke aanduiding voor notities 2">
            <a:extLst>
              <a:ext uri="{FF2B5EF4-FFF2-40B4-BE49-F238E27FC236}">
                <a16:creationId xmlns:a16="http://schemas.microsoft.com/office/drawing/2014/main" id="{087F7A7D-1C41-418B-49E3-029E84274B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4E71AA92-996E-F635-5EEA-3655B408A0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14</a:t>
            </a:fld>
            <a:endParaRPr lang="nl-NL" altLang="nl-NL"/>
          </a:p>
        </p:txBody>
      </p:sp>
    </p:spTree>
    <p:extLst>
      <p:ext uri="{BB962C8B-B14F-4D97-AF65-F5344CB8AC3E}">
        <p14:creationId xmlns:p14="http://schemas.microsoft.com/office/powerpoint/2010/main" val="27458648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hemeOverride" Target="../theme/themeOverride1.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video" Target="https://www.youtube.com/embed/v9MNAzi75l8?feature=oembed" TargetMode="External"/><Relationship Id="rId4" Type="http://schemas.openxmlformats.org/officeDocument/2006/relationships/image" Target="../media/image39.jpeg"/></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5.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CB471F-FAFD-EA0B-4E88-67E715B7074B}"/>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BB380162-BDC3-2931-100B-85294F7E0609}"/>
              </a:ext>
            </a:extLst>
          </p:cNvPr>
          <p:cNvSpPr>
            <a:spLocks noGrp="1" noChangeArrowheads="1"/>
          </p:cNvSpPr>
          <p:nvPr>
            <p:ph type="title"/>
          </p:nvPr>
        </p:nvSpPr>
        <p:spPr>
          <a:xfrm>
            <a:off x="1079224" y="592001"/>
            <a:ext cx="7886700" cy="996950"/>
          </a:xfrm>
        </p:spPr>
        <p:txBody>
          <a:bodyPr/>
          <a:lstStyle/>
          <a:p>
            <a:pPr eaLnBrk="1" hangingPunct="1"/>
            <a:r>
              <a:rPr lang="nl-NL" altLang="nl-NL" b="1" dirty="0"/>
              <a:t>Eencellige schimmel</a:t>
            </a:r>
          </a:p>
        </p:txBody>
      </p:sp>
      <p:sp>
        <p:nvSpPr>
          <p:cNvPr id="7171" name="Tijdelijke aanduiding voor inhoud 2">
            <a:extLst>
              <a:ext uri="{FF2B5EF4-FFF2-40B4-BE49-F238E27FC236}">
                <a16:creationId xmlns:a16="http://schemas.microsoft.com/office/drawing/2014/main" id="{1936E214-71DA-1DFD-20AF-3D076DA3D62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Een </a:t>
            </a:r>
            <a:r>
              <a:rPr lang="nl-NL" b="1" i="1" dirty="0">
                <a:solidFill>
                  <a:srgbClr val="0070C0"/>
                </a:solidFill>
              </a:rPr>
              <a:t>eencellige</a:t>
            </a:r>
            <a:r>
              <a:rPr lang="nl-NL" dirty="0"/>
              <a:t> </a:t>
            </a:r>
            <a:r>
              <a:rPr lang="nl-NL" b="1" i="1" dirty="0">
                <a:solidFill>
                  <a:srgbClr val="0070C0"/>
                </a:solidFill>
              </a:rPr>
              <a:t>schimmel</a:t>
            </a:r>
            <a:r>
              <a:rPr lang="nl-NL" dirty="0"/>
              <a:t> is zo klein dat hij niet met het blote oog zichtbaar is. </a:t>
            </a:r>
          </a:p>
          <a:p>
            <a:pPr indent="0">
              <a:buNone/>
              <a:defRPr/>
            </a:pPr>
            <a:endParaRPr lang="nl-NL" dirty="0"/>
          </a:p>
          <a:p>
            <a:pPr indent="0">
              <a:buNone/>
              <a:defRPr/>
            </a:pPr>
            <a:r>
              <a:rPr lang="nl-NL" dirty="0"/>
              <a:t>Gist is hier een voorbeeld van.</a:t>
            </a:r>
          </a:p>
          <a:p>
            <a:pPr indent="0">
              <a:buNone/>
              <a:defRPr/>
            </a:pPr>
            <a:endParaRPr lang="nl-NL" dirty="0"/>
          </a:p>
          <a:p>
            <a:pPr indent="0">
              <a:buNone/>
              <a:defRPr/>
            </a:pPr>
            <a:r>
              <a:rPr lang="nl-NL" dirty="0"/>
              <a:t>Deze schimmel gebruikt men om brood en bier te maken. </a:t>
            </a:r>
          </a:p>
          <a:p>
            <a:pPr indent="0">
              <a:buNone/>
              <a:defRPr/>
            </a:pPr>
            <a:endParaRPr lang="nl-NL" dirty="0"/>
          </a:p>
          <a:p>
            <a:pPr indent="0">
              <a:buNone/>
              <a:defRPr/>
            </a:pPr>
            <a:r>
              <a:rPr lang="nl-NL" dirty="0"/>
              <a:t>Omdat een eencellige maar uit </a:t>
            </a:r>
            <a:r>
              <a:rPr lang="nl-NL" b="1" i="1" dirty="0">
                <a:solidFill>
                  <a:srgbClr val="0070C0"/>
                </a:solidFill>
              </a:rPr>
              <a:t>één</a:t>
            </a:r>
            <a:r>
              <a:rPr lang="nl-NL" dirty="0"/>
              <a:t> </a:t>
            </a:r>
            <a:r>
              <a:rPr lang="nl-NL" b="1" i="1" dirty="0">
                <a:solidFill>
                  <a:srgbClr val="0070C0"/>
                </a:solidFill>
              </a:rPr>
              <a:t>cel</a:t>
            </a:r>
            <a:r>
              <a:rPr lang="nl-NL" dirty="0"/>
              <a:t> bestaat tegenover een meercellige die er veel meer heeft, is het een vrij </a:t>
            </a:r>
            <a:r>
              <a:rPr lang="nl-NL" b="1" i="1" dirty="0">
                <a:solidFill>
                  <a:srgbClr val="0070C0"/>
                </a:solidFill>
              </a:rPr>
              <a:t>eenvoudig</a:t>
            </a:r>
            <a:r>
              <a:rPr lang="nl-NL" dirty="0"/>
              <a:t> wezen</a:t>
            </a:r>
          </a:p>
        </p:txBody>
      </p:sp>
      <p:pic>
        <p:nvPicPr>
          <p:cNvPr id="3" name="Afbeelding 2">
            <a:extLst>
              <a:ext uri="{FF2B5EF4-FFF2-40B4-BE49-F238E27FC236}">
                <a16:creationId xmlns:a16="http://schemas.microsoft.com/office/drawing/2014/main" id="{67D730DC-4C90-A256-A729-3CB0FD753813}"/>
              </a:ext>
            </a:extLst>
          </p:cNvPr>
          <p:cNvPicPr>
            <a:picLocks noChangeAspect="1"/>
          </p:cNvPicPr>
          <p:nvPr/>
        </p:nvPicPr>
        <p:blipFill>
          <a:blip r:embed="rId3"/>
          <a:stretch>
            <a:fillRect/>
          </a:stretch>
        </p:blipFill>
        <p:spPr>
          <a:xfrm>
            <a:off x="7730718" y="2009776"/>
            <a:ext cx="4343400" cy="3220136"/>
          </a:xfrm>
          <a:prstGeom prst="rect">
            <a:avLst/>
          </a:prstGeom>
        </p:spPr>
      </p:pic>
    </p:spTree>
    <p:extLst>
      <p:ext uri="{BB962C8B-B14F-4D97-AF65-F5344CB8AC3E}">
        <p14:creationId xmlns:p14="http://schemas.microsoft.com/office/powerpoint/2010/main" val="25577468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84F0C2-FDDA-BFB4-8F61-67D9578EC45A}"/>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FB42D4EF-8BA8-49DA-6915-2089B71EAD43}"/>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Ingewikkelde meercellige schimmel</a:t>
            </a:r>
          </a:p>
        </p:txBody>
      </p:sp>
      <p:sp>
        <p:nvSpPr>
          <p:cNvPr id="7171" name="Tijdelijke aanduiding voor inhoud 2">
            <a:extLst>
              <a:ext uri="{FF2B5EF4-FFF2-40B4-BE49-F238E27FC236}">
                <a16:creationId xmlns:a16="http://schemas.microsoft.com/office/drawing/2014/main" id="{675578E2-0F8C-F0BE-26D6-486C7933F9B8}"/>
              </a:ext>
            </a:extLst>
          </p:cNvPr>
          <p:cNvSpPr>
            <a:spLocks noGrp="1" noChangeArrowheads="1"/>
          </p:cNvSpPr>
          <p:nvPr>
            <p:ph idx="1"/>
          </p:nvPr>
        </p:nvSpPr>
        <p:spPr>
          <a:xfrm>
            <a:off x="1079224" y="1910876"/>
            <a:ext cx="6651494" cy="4738260"/>
          </a:xfrm>
        </p:spPr>
        <p:txBody>
          <a:bodyPr>
            <a:normAutofit fontScale="92500" lnSpcReduction="20000"/>
          </a:bodyPr>
          <a:lstStyle/>
          <a:p>
            <a:pPr indent="0">
              <a:buNone/>
            </a:pPr>
            <a:r>
              <a:rPr lang="nl-NL" dirty="0"/>
              <a:t>Een voorbeeld van een </a:t>
            </a:r>
            <a:r>
              <a:rPr lang="nl-NL" sz="2600" b="1" i="1" dirty="0">
                <a:solidFill>
                  <a:srgbClr val="0070C0"/>
                </a:solidFill>
              </a:rPr>
              <a:t>meercellige</a:t>
            </a:r>
            <a:r>
              <a:rPr lang="nl-NL" dirty="0"/>
              <a:t> </a:t>
            </a:r>
            <a:r>
              <a:rPr lang="nl-NL" sz="2600" b="1" i="1" dirty="0">
                <a:solidFill>
                  <a:srgbClr val="0070C0"/>
                </a:solidFill>
              </a:rPr>
              <a:t>schimmel</a:t>
            </a:r>
            <a:r>
              <a:rPr lang="nl-NL" dirty="0"/>
              <a:t> is een paddenstoel. </a:t>
            </a:r>
          </a:p>
          <a:p>
            <a:pPr indent="0">
              <a:buNone/>
            </a:pPr>
            <a:endParaRPr lang="nl-NL" dirty="0"/>
          </a:p>
          <a:p>
            <a:pPr indent="0">
              <a:buNone/>
            </a:pPr>
            <a:r>
              <a:rPr lang="nl-NL" dirty="0"/>
              <a:t>Een paddenstoel bestaat uit verschillende soorten cellen die verschillende taken uitvoeren.</a:t>
            </a:r>
          </a:p>
          <a:p>
            <a:pPr indent="0">
              <a:buNone/>
            </a:pPr>
            <a:endParaRPr lang="nl-NL" dirty="0"/>
          </a:p>
          <a:p>
            <a:pPr indent="0">
              <a:buNone/>
            </a:pPr>
            <a:r>
              <a:rPr lang="nl-NL" dirty="0"/>
              <a:t>Het netwerk van schimmeldraden onder de paddenstoel kan meters ver uitstrekken. </a:t>
            </a:r>
          </a:p>
          <a:p>
            <a:pPr indent="0">
              <a:buNone/>
            </a:pPr>
            <a:endParaRPr lang="nl-NL" dirty="0"/>
          </a:p>
          <a:p>
            <a:pPr indent="0">
              <a:buNone/>
            </a:pPr>
            <a:r>
              <a:rPr lang="nl-NL" dirty="0"/>
              <a:t>De draden groeien naar plekken toe waar veel voedsel is en nemen het daar op. </a:t>
            </a:r>
          </a:p>
          <a:p>
            <a:pPr indent="0">
              <a:buNone/>
            </a:pPr>
            <a:endParaRPr lang="nl-NL" dirty="0"/>
          </a:p>
          <a:p>
            <a:pPr indent="0">
              <a:buNone/>
            </a:pPr>
            <a:r>
              <a:rPr lang="nl-NL" dirty="0"/>
              <a:t>Het grootste deel van de schimmel leeft dus onder de grond. In een warme, vochtige grond zal een schimmel een vruchtlichaam vormen: de paddenstoel.</a:t>
            </a:r>
          </a:p>
        </p:txBody>
      </p:sp>
      <p:pic>
        <p:nvPicPr>
          <p:cNvPr id="4" name="Afbeelding 3">
            <a:extLst>
              <a:ext uri="{FF2B5EF4-FFF2-40B4-BE49-F238E27FC236}">
                <a16:creationId xmlns:a16="http://schemas.microsoft.com/office/drawing/2014/main" id="{4564BAA8-DD8A-6104-A87D-16863B8A9CF9}"/>
              </a:ext>
            </a:extLst>
          </p:cNvPr>
          <p:cNvPicPr>
            <a:picLocks noChangeAspect="1"/>
          </p:cNvPicPr>
          <p:nvPr/>
        </p:nvPicPr>
        <p:blipFill>
          <a:blip r:embed="rId3"/>
          <a:srcRect l="8982"/>
          <a:stretch>
            <a:fillRect/>
          </a:stretch>
        </p:blipFill>
        <p:spPr>
          <a:xfrm>
            <a:off x="7730718" y="419101"/>
            <a:ext cx="4461282" cy="6310748"/>
          </a:xfrm>
          <a:prstGeom prst="rect">
            <a:avLst/>
          </a:prstGeom>
        </p:spPr>
      </p:pic>
    </p:spTree>
    <p:extLst>
      <p:ext uri="{BB962C8B-B14F-4D97-AF65-F5344CB8AC3E}">
        <p14:creationId xmlns:p14="http://schemas.microsoft.com/office/powerpoint/2010/main" val="217370260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8" end="8"/>
                                            </p:txEl>
                                          </p:spTgt>
                                        </p:tgtEl>
                                        <p:attrNameLst>
                                          <p:attrName>style.visibility</p:attrName>
                                        </p:attrNameLst>
                                      </p:cBhvr>
                                      <p:to>
                                        <p:strVal val="visible"/>
                                      </p:to>
                                    </p:set>
                                    <p:animEffect transition="in" filter="fade">
                                      <p:cBhvr>
                                        <p:cTn id="28" dur="1000"/>
                                        <p:tgtEl>
                                          <p:spTgt spid="7171">
                                            <p:txEl>
                                              <p:pRg st="8" end="8"/>
                                            </p:txEl>
                                          </p:spTgt>
                                        </p:tgtEl>
                                      </p:cBhvr>
                                    </p:animEffect>
                                    <p:anim calcmode="lin" valueType="num">
                                      <p:cBhvr>
                                        <p:cTn id="29"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054C11-AE24-CCFB-7628-1A79C6F26B80}"/>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69E4354B-4E73-3006-EE68-08FF45C3F917}"/>
              </a:ext>
            </a:extLst>
          </p:cNvPr>
          <p:cNvSpPr>
            <a:spLocks noGrp="1" noChangeArrowheads="1"/>
          </p:cNvSpPr>
          <p:nvPr>
            <p:ph type="title"/>
          </p:nvPr>
        </p:nvSpPr>
        <p:spPr>
          <a:xfrm>
            <a:off x="1079224" y="592001"/>
            <a:ext cx="7886700" cy="996950"/>
          </a:xfrm>
        </p:spPr>
        <p:txBody>
          <a:bodyPr>
            <a:normAutofit/>
          </a:bodyPr>
          <a:lstStyle/>
          <a:p>
            <a:pPr eaLnBrk="1" hangingPunct="1"/>
            <a:r>
              <a:rPr lang="nl-NL" altLang="nl-NL" b="1" dirty="0"/>
              <a:t>Plantenschimmels</a:t>
            </a:r>
          </a:p>
        </p:txBody>
      </p:sp>
      <p:sp>
        <p:nvSpPr>
          <p:cNvPr id="7171" name="Tijdelijke aanduiding voor inhoud 2">
            <a:extLst>
              <a:ext uri="{FF2B5EF4-FFF2-40B4-BE49-F238E27FC236}">
                <a16:creationId xmlns:a16="http://schemas.microsoft.com/office/drawing/2014/main" id="{7A303606-2653-87C6-1FE4-8B0463826A08}"/>
              </a:ext>
            </a:extLst>
          </p:cNvPr>
          <p:cNvSpPr>
            <a:spLocks noGrp="1" noChangeArrowheads="1"/>
          </p:cNvSpPr>
          <p:nvPr>
            <p:ph idx="1"/>
          </p:nvPr>
        </p:nvSpPr>
        <p:spPr>
          <a:xfrm>
            <a:off x="1079224" y="1910876"/>
            <a:ext cx="6651494" cy="4738260"/>
          </a:xfrm>
        </p:spPr>
        <p:txBody>
          <a:bodyPr>
            <a:normAutofit fontScale="92500" lnSpcReduction="20000"/>
          </a:bodyPr>
          <a:lstStyle/>
          <a:p>
            <a:pPr indent="0">
              <a:buNone/>
            </a:pPr>
            <a:r>
              <a:rPr lang="nl-NL" b="1" dirty="0"/>
              <a:t>De meeste plantenziekten worden veroorzaakt door meercellige schimmels.</a:t>
            </a:r>
          </a:p>
          <a:p>
            <a:pPr indent="0">
              <a:buNone/>
            </a:pPr>
            <a:br>
              <a:rPr lang="nl-NL" dirty="0"/>
            </a:br>
            <a:r>
              <a:rPr lang="nl-NL" dirty="0"/>
              <a:t>Ze bestaan uit </a:t>
            </a:r>
            <a:r>
              <a:rPr lang="nl-NL" sz="2600" b="1" i="1" dirty="0">
                <a:solidFill>
                  <a:srgbClr val="0070C0"/>
                </a:solidFill>
              </a:rPr>
              <a:t>schimmeldraden</a:t>
            </a:r>
            <a:r>
              <a:rPr lang="nl-NL" b="1" dirty="0"/>
              <a:t> (</a:t>
            </a:r>
            <a:r>
              <a:rPr lang="nl-NL" sz="2600" b="1" i="1" dirty="0" err="1">
                <a:solidFill>
                  <a:srgbClr val="0070C0"/>
                </a:solidFill>
              </a:rPr>
              <a:t>hyfen</a:t>
            </a:r>
            <a:r>
              <a:rPr lang="nl-NL" b="1" dirty="0"/>
              <a:t>)</a:t>
            </a:r>
            <a:r>
              <a:rPr lang="nl-NL" dirty="0"/>
              <a:t> die samen een </a:t>
            </a:r>
            <a:r>
              <a:rPr lang="nl-NL" sz="2600" b="1" i="1" dirty="0">
                <a:solidFill>
                  <a:srgbClr val="0070C0"/>
                </a:solidFill>
              </a:rPr>
              <a:t>mycelium</a:t>
            </a:r>
            <a:r>
              <a:rPr lang="nl-NL" dirty="0"/>
              <a:t> vormen.</a:t>
            </a:r>
          </a:p>
          <a:p>
            <a:pPr indent="0">
              <a:buNone/>
            </a:pPr>
            <a:endParaRPr lang="nl-NL" dirty="0"/>
          </a:p>
          <a:p>
            <a:pPr indent="0">
              <a:buNone/>
            </a:pPr>
            <a:endParaRPr lang="nl-NL" dirty="0"/>
          </a:p>
          <a:p>
            <a:pPr indent="0">
              <a:buNone/>
            </a:pPr>
            <a:r>
              <a:rPr lang="nl-NL" b="1" dirty="0"/>
              <a:t>Voorbeelden:</a:t>
            </a:r>
          </a:p>
          <a:p>
            <a:pPr marL="342900" lvl="1" indent="-342900">
              <a:buFont typeface="Arial" panose="020B0604020202020204" pitchFamily="34" charset="0"/>
              <a:buChar char="•"/>
            </a:pPr>
            <a:r>
              <a:rPr lang="nl-NL" dirty="0"/>
              <a:t>Meeldauw</a:t>
            </a:r>
          </a:p>
          <a:p>
            <a:pPr marL="342900" lvl="1" indent="-342900">
              <a:buFont typeface="Arial" panose="020B0604020202020204" pitchFamily="34" charset="0"/>
              <a:buChar char="•"/>
            </a:pPr>
            <a:r>
              <a:rPr lang="nl-NL" dirty="0"/>
              <a:t>Roestschimmels</a:t>
            </a:r>
          </a:p>
          <a:p>
            <a:pPr marL="342900" lvl="1" indent="-342900">
              <a:buFont typeface="Arial" panose="020B0604020202020204" pitchFamily="34" charset="0"/>
              <a:buChar char="•"/>
            </a:pPr>
            <a:r>
              <a:rPr lang="nl-NL" dirty="0"/>
              <a:t>Fusarium</a:t>
            </a:r>
          </a:p>
          <a:p>
            <a:pPr marL="342900" lvl="1" indent="-342900">
              <a:buFont typeface="Arial" panose="020B0604020202020204" pitchFamily="34" charset="0"/>
              <a:buChar char="•"/>
            </a:pPr>
            <a:r>
              <a:rPr lang="nl-NL" dirty="0"/>
              <a:t>Botrytis (grauwe schimmel)</a:t>
            </a:r>
          </a:p>
          <a:p>
            <a:pPr marL="342900" lvl="1" indent="-342900">
              <a:buFont typeface="Arial" panose="020B0604020202020204" pitchFamily="34" charset="0"/>
              <a:buChar char="•"/>
            </a:pPr>
            <a:r>
              <a:rPr lang="nl-NL" dirty="0" err="1"/>
              <a:t>Pythium</a:t>
            </a:r>
            <a:r>
              <a:rPr lang="nl-NL" dirty="0"/>
              <a:t> / </a:t>
            </a:r>
            <a:r>
              <a:rPr lang="nl-NL" dirty="0" err="1"/>
              <a:t>Phytophthora</a:t>
            </a:r>
            <a:r>
              <a:rPr lang="nl-NL" dirty="0"/>
              <a:t> (schimmelachtige organismen)</a:t>
            </a:r>
          </a:p>
          <a:p>
            <a:pPr indent="0">
              <a:buNone/>
            </a:pPr>
            <a:endParaRPr lang="nl-NL" dirty="0"/>
          </a:p>
          <a:p>
            <a:pPr indent="0">
              <a:buNone/>
            </a:pPr>
            <a:r>
              <a:rPr lang="nl-NL" dirty="0"/>
              <a:t>Deze vormen allemaal netwerken van draden → </a:t>
            </a:r>
            <a:r>
              <a:rPr lang="nl-NL" b="1" dirty="0"/>
              <a:t>dus meercellig</a:t>
            </a:r>
            <a:r>
              <a:rPr lang="nl-NL" dirty="0"/>
              <a:t>.</a:t>
            </a:r>
          </a:p>
        </p:txBody>
      </p:sp>
      <p:pic>
        <p:nvPicPr>
          <p:cNvPr id="3" name="Afbeelding 2">
            <a:extLst>
              <a:ext uri="{FF2B5EF4-FFF2-40B4-BE49-F238E27FC236}">
                <a16:creationId xmlns:a16="http://schemas.microsoft.com/office/drawing/2014/main" id="{1034376C-8AEA-E84D-B347-5D03E523934E}"/>
              </a:ext>
            </a:extLst>
          </p:cNvPr>
          <p:cNvPicPr>
            <a:picLocks noChangeAspect="1"/>
          </p:cNvPicPr>
          <p:nvPr/>
        </p:nvPicPr>
        <p:blipFill>
          <a:blip r:embed="rId3"/>
          <a:stretch>
            <a:fillRect/>
          </a:stretch>
        </p:blipFill>
        <p:spPr>
          <a:xfrm>
            <a:off x="7962899" y="201885"/>
            <a:ext cx="4081793" cy="3096057"/>
          </a:xfrm>
          <a:prstGeom prst="rect">
            <a:avLst/>
          </a:prstGeom>
        </p:spPr>
      </p:pic>
    </p:spTree>
    <p:extLst>
      <p:ext uri="{BB962C8B-B14F-4D97-AF65-F5344CB8AC3E}">
        <p14:creationId xmlns:p14="http://schemas.microsoft.com/office/powerpoint/2010/main" val="242981567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7171">
                                            <p:txEl>
                                              <p:pRg st="5" end="5"/>
                                            </p:txEl>
                                          </p:spTgt>
                                        </p:tgtEl>
                                        <p:attrNameLst>
                                          <p:attrName>style.visibility</p:attrName>
                                        </p:attrNameLst>
                                      </p:cBhvr>
                                      <p:to>
                                        <p:strVal val="visible"/>
                                      </p:to>
                                    </p:set>
                                    <p:animEffect transition="in" filter="fade">
                                      <p:cBhvr>
                                        <p:cTn id="19" dur="1000"/>
                                        <p:tgtEl>
                                          <p:spTgt spid="7171">
                                            <p:txEl>
                                              <p:pRg st="5" end="5"/>
                                            </p:txEl>
                                          </p:spTgt>
                                        </p:tgtEl>
                                      </p:cBhvr>
                                    </p:animEffect>
                                    <p:anim calcmode="lin" valueType="num">
                                      <p:cBhvr>
                                        <p:cTn id="20"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1" dur="1000" fill="hold"/>
                                        <p:tgtEl>
                                          <p:spTgt spid="7171">
                                            <p:txEl>
                                              <p:pRg st="5" end="5"/>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171">
                                            <p:txEl>
                                              <p:pRg st="6" end="6"/>
                                            </p:txEl>
                                          </p:spTgt>
                                        </p:tgtEl>
                                        <p:attrNameLst>
                                          <p:attrName>style.visibility</p:attrName>
                                        </p:attrNameLst>
                                      </p:cBhvr>
                                      <p:to>
                                        <p:strVal val="visible"/>
                                      </p:to>
                                    </p:set>
                                    <p:animEffect transition="in" filter="fade">
                                      <p:cBhvr>
                                        <p:cTn id="24" dur="1000"/>
                                        <p:tgtEl>
                                          <p:spTgt spid="7171">
                                            <p:txEl>
                                              <p:pRg st="6" end="6"/>
                                            </p:txEl>
                                          </p:spTgt>
                                        </p:tgtEl>
                                      </p:cBhvr>
                                    </p:animEffect>
                                    <p:anim calcmode="lin" valueType="num">
                                      <p:cBhvr>
                                        <p:cTn id="25"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6" dur="1000" fill="hold"/>
                                        <p:tgtEl>
                                          <p:spTgt spid="7171">
                                            <p:txEl>
                                              <p:pRg st="6" end="6"/>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7171">
                                            <p:txEl>
                                              <p:pRg st="7" end="7"/>
                                            </p:txEl>
                                          </p:spTgt>
                                        </p:tgtEl>
                                        <p:attrNameLst>
                                          <p:attrName>style.visibility</p:attrName>
                                        </p:attrNameLst>
                                      </p:cBhvr>
                                      <p:to>
                                        <p:strVal val="visible"/>
                                      </p:to>
                                    </p:set>
                                    <p:animEffect transition="in" filter="fade">
                                      <p:cBhvr>
                                        <p:cTn id="29" dur="1000"/>
                                        <p:tgtEl>
                                          <p:spTgt spid="7171">
                                            <p:txEl>
                                              <p:pRg st="7" end="7"/>
                                            </p:txEl>
                                          </p:spTgt>
                                        </p:tgtEl>
                                      </p:cBhvr>
                                    </p:animEffect>
                                    <p:anim calcmode="lin" valueType="num">
                                      <p:cBhvr>
                                        <p:cTn id="30"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31" dur="1000" fill="hold"/>
                                        <p:tgtEl>
                                          <p:spTgt spid="7171">
                                            <p:txEl>
                                              <p:pRg st="7" end="7"/>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7171">
                                            <p:txEl>
                                              <p:pRg st="8" end="8"/>
                                            </p:txEl>
                                          </p:spTgt>
                                        </p:tgtEl>
                                        <p:attrNameLst>
                                          <p:attrName>style.visibility</p:attrName>
                                        </p:attrNameLst>
                                      </p:cBhvr>
                                      <p:to>
                                        <p:strVal val="visible"/>
                                      </p:to>
                                    </p:set>
                                    <p:animEffect transition="in" filter="fade">
                                      <p:cBhvr>
                                        <p:cTn id="34" dur="1000"/>
                                        <p:tgtEl>
                                          <p:spTgt spid="7171">
                                            <p:txEl>
                                              <p:pRg st="8" end="8"/>
                                            </p:txEl>
                                          </p:spTgt>
                                        </p:tgtEl>
                                      </p:cBhvr>
                                    </p:animEffect>
                                    <p:anim calcmode="lin" valueType="num">
                                      <p:cBhvr>
                                        <p:cTn id="35"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6" dur="1000" fill="hold"/>
                                        <p:tgtEl>
                                          <p:spTgt spid="7171">
                                            <p:txEl>
                                              <p:pRg st="8" end="8"/>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7171">
                                            <p:txEl>
                                              <p:pRg st="9" end="9"/>
                                            </p:txEl>
                                          </p:spTgt>
                                        </p:tgtEl>
                                        <p:attrNameLst>
                                          <p:attrName>style.visibility</p:attrName>
                                        </p:attrNameLst>
                                      </p:cBhvr>
                                      <p:to>
                                        <p:strVal val="visible"/>
                                      </p:to>
                                    </p:set>
                                    <p:animEffect transition="in" filter="fade">
                                      <p:cBhvr>
                                        <p:cTn id="39" dur="1000"/>
                                        <p:tgtEl>
                                          <p:spTgt spid="7171">
                                            <p:txEl>
                                              <p:pRg st="9" end="9"/>
                                            </p:txEl>
                                          </p:spTgt>
                                        </p:tgtEl>
                                      </p:cBhvr>
                                    </p:animEffect>
                                    <p:anim calcmode="lin" valueType="num">
                                      <p:cBhvr>
                                        <p:cTn id="40" dur="1000" fill="hold"/>
                                        <p:tgtEl>
                                          <p:spTgt spid="7171">
                                            <p:txEl>
                                              <p:pRg st="9" end="9"/>
                                            </p:txEl>
                                          </p:spTgt>
                                        </p:tgtEl>
                                        <p:attrNameLst>
                                          <p:attrName>ppt_x</p:attrName>
                                        </p:attrNameLst>
                                      </p:cBhvr>
                                      <p:tavLst>
                                        <p:tav tm="0">
                                          <p:val>
                                            <p:strVal val="#ppt_x"/>
                                          </p:val>
                                        </p:tav>
                                        <p:tav tm="100000">
                                          <p:val>
                                            <p:strVal val="#ppt_x"/>
                                          </p:val>
                                        </p:tav>
                                      </p:tavLst>
                                    </p:anim>
                                    <p:anim calcmode="lin" valueType="num">
                                      <p:cBhvr>
                                        <p:cTn id="41" dur="1000" fill="hold"/>
                                        <p:tgtEl>
                                          <p:spTgt spid="7171">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7171">
                                            <p:txEl>
                                              <p:pRg st="11" end="11"/>
                                            </p:txEl>
                                          </p:spTgt>
                                        </p:tgtEl>
                                        <p:attrNameLst>
                                          <p:attrName>style.visibility</p:attrName>
                                        </p:attrNameLst>
                                      </p:cBhvr>
                                      <p:to>
                                        <p:strVal val="visible"/>
                                      </p:to>
                                    </p:set>
                                    <p:animEffect transition="in" filter="fade">
                                      <p:cBhvr>
                                        <p:cTn id="46" dur="1000"/>
                                        <p:tgtEl>
                                          <p:spTgt spid="7171">
                                            <p:txEl>
                                              <p:pRg st="11" end="11"/>
                                            </p:txEl>
                                          </p:spTgt>
                                        </p:tgtEl>
                                      </p:cBhvr>
                                    </p:animEffect>
                                    <p:anim calcmode="lin" valueType="num">
                                      <p:cBhvr>
                                        <p:cTn id="47" dur="1000" fill="hold"/>
                                        <p:tgtEl>
                                          <p:spTgt spid="7171">
                                            <p:txEl>
                                              <p:pRg st="11" end="11"/>
                                            </p:txEl>
                                          </p:spTgt>
                                        </p:tgtEl>
                                        <p:attrNameLst>
                                          <p:attrName>ppt_x</p:attrName>
                                        </p:attrNameLst>
                                      </p:cBhvr>
                                      <p:tavLst>
                                        <p:tav tm="0">
                                          <p:val>
                                            <p:strVal val="#ppt_x"/>
                                          </p:val>
                                        </p:tav>
                                        <p:tav tm="100000">
                                          <p:val>
                                            <p:strVal val="#ppt_x"/>
                                          </p:val>
                                        </p:tav>
                                      </p:tavLst>
                                    </p:anim>
                                    <p:anim calcmode="lin" valueType="num">
                                      <p:cBhvr>
                                        <p:cTn id="48" dur="1000" fill="hold"/>
                                        <p:tgtEl>
                                          <p:spTgt spid="7171">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207B9-9713-9DE7-30B8-B296A0706CF2}"/>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DCF75AB4-24D4-29CE-4434-B4E4BC111393}"/>
              </a:ext>
            </a:extLst>
          </p:cNvPr>
          <p:cNvSpPr>
            <a:spLocks noGrp="1" noChangeArrowheads="1"/>
          </p:cNvSpPr>
          <p:nvPr>
            <p:ph type="title"/>
          </p:nvPr>
        </p:nvSpPr>
        <p:spPr>
          <a:xfrm>
            <a:off x="1079224" y="592001"/>
            <a:ext cx="7886700" cy="996950"/>
          </a:xfrm>
        </p:spPr>
        <p:txBody>
          <a:bodyPr>
            <a:normAutofit/>
          </a:bodyPr>
          <a:lstStyle/>
          <a:p>
            <a:pPr eaLnBrk="1" hangingPunct="1"/>
            <a:r>
              <a:rPr lang="nl-NL" altLang="nl-NL" b="1" dirty="0"/>
              <a:t>Plantenschimmels</a:t>
            </a:r>
          </a:p>
        </p:txBody>
      </p:sp>
      <p:sp>
        <p:nvSpPr>
          <p:cNvPr id="7171" name="Tijdelijke aanduiding voor inhoud 2">
            <a:extLst>
              <a:ext uri="{FF2B5EF4-FFF2-40B4-BE49-F238E27FC236}">
                <a16:creationId xmlns:a16="http://schemas.microsoft.com/office/drawing/2014/main" id="{A75DF838-0E0C-406C-AF73-A00AEE5C5C12}"/>
              </a:ext>
            </a:extLst>
          </p:cNvPr>
          <p:cNvSpPr>
            <a:spLocks noGrp="1" noChangeArrowheads="1"/>
          </p:cNvSpPr>
          <p:nvPr>
            <p:ph idx="1"/>
          </p:nvPr>
        </p:nvSpPr>
        <p:spPr>
          <a:xfrm>
            <a:off x="1079224" y="1910876"/>
            <a:ext cx="6651494" cy="4738260"/>
          </a:xfrm>
        </p:spPr>
        <p:txBody>
          <a:bodyPr>
            <a:normAutofit/>
          </a:bodyPr>
          <a:lstStyle/>
          <a:p>
            <a:pPr indent="0">
              <a:buNone/>
            </a:pPr>
            <a:r>
              <a:rPr lang="nl-NL" dirty="0"/>
              <a:t>Plantenschimmels vormen:</a:t>
            </a:r>
          </a:p>
          <a:p>
            <a:endParaRPr lang="nl-NL" dirty="0"/>
          </a:p>
          <a:p>
            <a:pPr marL="342900" indent="-342900"/>
            <a:r>
              <a:rPr lang="nl-NL" dirty="0"/>
              <a:t>een netwerk van </a:t>
            </a:r>
            <a:r>
              <a:rPr lang="nl-NL" b="1" i="1" dirty="0">
                <a:solidFill>
                  <a:srgbClr val="0070C0"/>
                </a:solidFill>
              </a:rPr>
              <a:t>schimmeldraden</a:t>
            </a:r>
            <a:r>
              <a:rPr lang="nl-NL" b="1" dirty="0"/>
              <a:t> (</a:t>
            </a:r>
            <a:r>
              <a:rPr lang="nl-NL" b="1" i="1" dirty="0" err="1">
                <a:solidFill>
                  <a:srgbClr val="0070C0"/>
                </a:solidFill>
              </a:rPr>
              <a:t>hyfen</a:t>
            </a:r>
            <a:r>
              <a:rPr lang="nl-NL" b="1" dirty="0"/>
              <a:t>)</a:t>
            </a:r>
            <a:endParaRPr lang="nl-NL" dirty="0"/>
          </a:p>
          <a:p>
            <a:pPr marL="342900" indent="-342900"/>
            <a:r>
              <a:rPr lang="nl-NL" b="1" i="1" dirty="0" err="1">
                <a:solidFill>
                  <a:srgbClr val="0070C0"/>
                </a:solidFill>
              </a:rPr>
              <a:t>conidiën</a:t>
            </a:r>
            <a:r>
              <a:rPr lang="nl-NL" dirty="0"/>
              <a:t> (sporen) die in ketens worden gevormd</a:t>
            </a:r>
          </a:p>
          <a:p>
            <a:pPr marL="342900" indent="-342900"/>
            <a:r>
              <a:rPr lang="nl-NL" b="1" i="1" dirty="0" err="1">
                <a:solidFill>
                  <a:srgbClr val="0070C0"/>
                </a:solidFill>
              </a:rPr>
              <a:t>haustoriën</a:t>
            </a:r>
            <a:r>
              <a:rPr lang="nl-NL" dirty="0"/>
              <a:t>, speciale zuigorgaantjes waarmee de schimmel voedingsstoffen uit de plant haalt</a:t>
            </a:r>
          </a:p>
          <a:p>
            <a:pPr marL="342900" indent="-342900"/>
            <a:endParaRPr lang="nl-NL" dirty="0"/>
          </a:p>
          <a:p>
            <a:pPr indent="0">
              <a:buNone/>
            </a:pPr>
            <a:r>
              <a:rPr lang="nl-NL" dirty="0"/>
              <a:t>Dat kan alleen bij </a:t>
            </a:r>
            <a:r>
              <a:rPr lang="nl-NL" b="1" i="1" dirty="0">
                <a:solidFill>
                  <a:srgbClr val="0070C0"/>
                </a:solidFill>
              </a:rPr>
              <a:t>meercellige</a:t>
            </a:r>
            <a:r>
              <a:rPr lang="nl-NL" b="1" dirty="0"/>
              <a:t> </a:t>
            </a:r>
            <a:r>
              <a:rPr lang="nl-NL" b="1" i="1" dirty="0">
                <a:solidFill>
                  <a:srgbClr val="0070C0"/>
                </a:solidFill>
              </a:rPr>
              <a:t>schimmels</a:t>
            </a:r>
            <a:r>
              <a:rPr lang="nl-NL" dirty="0"/>
              <a:t>.</a:t>
            </a:r>
          </a:p>
        </p:txBody>
      </p:sp>
      <p:pic>
        <p:nvPicPr>
          <p:cNvPr id="2" name="Afbeelding 1">
            <a:extLst>
              <a:ext uri="{FF2B5EF4-FFF2-40B4-BE49-F238E27FC236}">
                <a16:creationId xmlns:a16="http://schemas.microsoft.com/office/drawing/2014/main" id="{B86DB0EE-CD95-2FD2-4640-EDF95392899B}"/>
              </a:ext>
            </a:extLst>
          </p:cNvPr>
          <p:cNvPicPr>
            <a:picLocks noChangeAspect="1"/>
          </p:cNvPicPr>
          <p:nvPr/>
        </p:nvPicPr>
        <p:blipFill>
          <a:blip r:embed="rId3"/>
          <a:stretch>
            <a:fillRect/>
          </a:stretch>
        </p:blipFill>
        <p:spPr>
          <a:xfrm>
            <a:off x="7800974" y="1681479"/>
            <a:ext cx="3931695" cy="4738260"/>
          </a:xfrm>
          <a:prstGeom prst="rect">
            <a:avLst/>
          </a:prstGeom>
        </p:spPr>
      </p:pic>
    </p:spTree>
    <p:extLst>
      <p:ext uri="{BB962C8B-B14F-4D97-AF65-F5344CB8AC3E}">
        <p14:creationId xmlns:p14="http://schemas.microsoft.com/office/powerpoint/2010/main" val="30746407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DCE5BD-C330-3828-6B45-682624785133}"/>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07D0203F-ECA1-DAC9-B50D-ABE58C613C05}"/>
              </a:ext>
            </a:extLst>
          </p:cNvPr>
          <p:cNvSpPr>
            <a:spLocks noGrp="1" noChangeArrowheads="1"/>
          </p:cNvSpPr>
          <p:nvPr>
            <p:ph type="title"/>
          </p:nvPr>
        </p:nvSpPr>
        <p:spPr>
          <a:xfrm>
            <a:off x="1079224" y="592001"/>
            <a:ext cx="7886700" cy="996950"/>
          </a:xfrm>
        </p:spPr>
        <p:txBody>
          <a:bodyPr/>
          <a:lstStyle/>
          <a:p>
            <a:pPr eaLnBrk="1" hangingPunct="1"/>
            <a:r>
              <a:rPr lang="nl-NL" altLang="nl-NL" b="1" dirty="0"/>
              <a:t>Wat wil de schimmel?</a:t>
            </a:r>
          </a:p>
        </p:txBody>
      </p:sp>
      <p:sp>
        <p:nvSpPr>
          <p:cNvPr id="7171" name="Tijdelijke aanduiding voor inhoud 2">
            <a:extLst>
              <a:ext uri="{FF2B5EF4-FFF2-40B4-BE49-F238E27FC236}">
                <a16:creationId xmlns:a16="http://schemas.microsoft.com/office/drawing/2014/main" id="{3FE44956-4BE1-F52E-5663-CFA05953A770}"/>
              </a:ext>
            </a:extLst>
          </p:cNvPr>
          <p:cNvSpPr>
            <a:spLocks noGrp="1" noChangeArrowheads="1"/>
          </p:cNvSpPr>
          <p:nvPr>
            <p:ph idx="1"/>
          </p:nvPr>
        </p:nvSpPr>
        <p:spPr>
          <a:xfrm>
            <a:off x="845958" y="1714933"/>
            <a:ext cx="7886700" cy="4738260"/>
          </a:xfrm>
        </p:spPr>
        <p:txBody>
          <a:bodyPr>
            <a:normAutofit/>
          </a:bodyPr>
          <a:lstStyle/>
          <a:p>
            <a:pPr indent="0">
              <a:buNone/>
              <a:defRPr/>
            </a:pPr>
            <a:r>
              <a:rPr lang="nl-NL" dirty="0"/>
              <a:t>Schimmels hebben </a:t>
            </a:r>
            <a:r>
              <a:rPr lang="nl-NL" b="1" i="1" dirty="0">
                <a:solidFill>
                  <a:srgbClr val="0070C0"/>
                </a:solidFill>
              </a:rPr>
              <a:t>geen</a:t>
            </a:r>
            <a:r>
              <a:rPr lang="nl-NL" dirty="0"/>
              <a:t> eigen bladgroen en kunnen dus niet </a:t>
            </a:r>
            <a:r>
              <a:rPr lang="nl-NL" b="1" i="1" dirty="0">
                <a:solidFill>
                  <a:srgbClr val="0070C0"/>
                </a:solidFill>
              </a:rPr>
              <a:t>assimileren</a:t>
            </a:r>
            <a:r>
              <a:rPr lang="nl-NL" dirty="0"/>
              <a:t>.</a:t>
            </a:r>
          </a:p>
          <a:p>
            <a:pPr indent="0">
              <a:buNone/>
              <a:defRPr/>
            </a:pPr>
            <a:endParaRPr lang="nl-NL" dirty="0"/>
          </a:p>
          <a:p>
            <a:pPr indent="0">
              <a:buNone/>
              <a:defRPr/>
            </a:pPr>
            <a:r>
              <a:rPr lang="nl-NL" dirty="0"/>
              <a:t>Voor voedingsstoffen zijn ze afhankelijk van </a:t>
            </a:r>
            <a:r>
              <a:rPr lang="nl-NL" b="1" i="1" dirty="0">
                <a:solidFill>
                  <a:srgbClr val="0070C0"/>
                </a:solidFill>
              </a:rPr>
              <a:t>andere</a:t>
            </a:r>
            <a:r>
              <a:rPr lang="nl-NL" dirty="0"/>
              <a:t>  levende wezens.</a:t>
            </a:r>
          </a:p>
          <a:p>
            <a:pPr indent="0">
              <a:buNone/>
              <a:defRPr/>
            </a:pPr>
            <a:endParaRPr lang="nl-NL" dirty="0"/>
          </a:p>
          <a:p>
            <a:pPr indent="0">
              <a:buNone/>
              <a:defRPr/>
            </a:pPr>
            <a:r>
              <a:rPr lang="nl-NL" dirty="0"/>
              <a:t>Er zijn schimmels die op </a:t>
            </a:r>
            <a:r>
              <a:rPr lang="nl-NL" b="1" i="1" dirty="0">
                <a:solidFill>
                  <a:srgbClr val="0070C0"/>
                </a:solidFill>
              </a:rPr>
              <a:t>dood</a:t>
            </a:r>
            <a:r>
              <a:rPr lang="nl-NL" dirty="0"/>
              <a:t> materiaal leven (bv champignon), en er zijn schimmels die op levend materiaal </a:t>
            </a:r>
            <a:r>
              <a:rPr lang="nl-NL" b="1" i="1" dirty="0">
                <a:solidFill>
                  <a:srgbClr val="0070C0"/>
                </a:solidFill>
              </a:rPr>
              <a:t>parasiteren</a:t>
            </a:r>
            <a:r>
              <a:rPr lang="nl-NL" b="1" i="1" dirty="0"/>
              <a:t>.</a:t>
            </a:r>
          </a:p>
          <a:p>
            <a:pPr indent="0">
              <a:buNone/>
              <a:defRPr/>
            </a:pPr>
            <a:endParaRPr lang="nl-NL" b="1" i="1" dirty="0"/>
          </a:p>
          <a:p>
            <a:pPr indent="0">
              <a:buNone/>
              <a:defRPr/>
            </a:pPr>
            <a:r>
              <a:rPr lang="nl-NL" dirty="0"/>
              <a:t>Ook zijn er schimmels die op allebei kunnen overleven (</a:t>
            </a:r>
            <a:r>
              <a:rPr lang="nl-NL" dirty="0" err="1"/>
              <a:t>botrytis</a:t>
            </a:r>
            <a:r>
              <a:rPr lang="nl-NL" dirty="0"/>
              <a:t>) </a:t>
            </a:r>
          </a:p>
        </p:txBody>
      </p:sp>
      <p:pic>
        <p:nvPicPr>
          <p:cNvPr id="3" name="Afbeelding 2">
            <a:extLst>
              <a:ext uri="{FF2B5EF4-FFF2-40B4-BE49-F238E27FC236}">
                <a16:creationId xmlns:a16="http://schemas.microsoft.com/office/drawing/2014/main" id="{6F844F6D-2207-0F18-BF92-658C61EE2F06}"/>
              </a:ext>
            </a:extLst>
          </p:cNvPr>
          <p:cNvPicPr>
            <a:picLocks noChangeAspect="1"/>
          </p:cNvPicPr>
          <p:nvPr/>
        </p:nvPicPr>
        <p:blipFill>
          <a:blip r:embed="rId3"/>
          <a:stretch>
            <a:fillRect/>
          </a:stretch>
        </p:blipFill>
        <p:spPr>
          <a:xfrm>
            <a:off x="8732658" y="78062"/>
            <a:ext cx="3329775" cy="2228258"/>
          </a:xfrm>
          <a:prstGeom prst="rect">
            <a:avLst/>
          </a:prstGeom>
        </p:spPr>
      </p:pic>
      <p:pic>
        <p:nvPicPr>
          <p:cNvPr id="5" name="Afbeelding 4">
            <a:extLst>
              <a:ext uri="{FF2B5EF4-FFF2-40B4-BE49-F238E27FC236}">
                <a16:creationId xmlns:a16="http://schemas.microsoft.com/office/drawing/2014/main" id="{B8762EEA-F402-70CB-7AD9-150B4F5F796D}"/>
              </a:ext>
            </a:extLst>
          </p:cNvPr>
          <p:cNvPicPr>
            <a:picLocks noChangeAspect="1"/>
          </p:cNvPicPr>
          <p:nvPr/>
        </p:nvPicPr>
        <p:blipFill>
          <a:blip r:embed="rId4"/>
          <a:stretch>
            <a:fillRect/>
          </a:stretch>
        </p:blipFill>
        <p:spPr>
          <a:xfrm>
            <a:off x="8808051" y="3993469"/>
            <a:ext cx="2022509" cy="2792048"/>
          </a:xfrm>
          <a:prstGeom prst="rect">
            <a:avLst/>
          </a:prstGeom>
        </p:spPr>
      </p:pic>
    </p:spTree>
    <p:extLst>
      <p:ext uri="{BB962C8B-B14F-4D97-AF65-F5344CB8AC3E}">
        <p14:creationId xmlns:p14="http://schemas.microsoft.com/office/powerpoint/2010/main" val="151777572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E71B6-01CA-66B5-D9AB-2A0FE2F7AA92}"/>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FD347CB8-41C5-C48F-C10D-D106A87CC988}"/>
              </a:ext>
            </a:extLst>
          </p:cNvPr>
          <p:cNvSpPr>
            <a:spLocks noGrp="1" noChangeArrowheads="1"/>
          </p:cNvSpPr>
          <p:nvPr>
            <p:ph type="title"/>
          </p:nvPr>
        </p:nvSpPr>
        <p:spPr>
          <a:xfrm>
            <a:off x="1079224" y="592001"/>
            <a:ext cx="7886700" cy="996950"/>
          </a:xfrm>
        </p:spPr>
        <p:txBody>
          <a:bodyPr/>
          <a:lstStyle/>
          <a:p>
            <a:pPr eaLnBrk="1" hangingPunct="1"/>
            <a:r>
              <a:rPr lang="nl-NL" altLang="nl-NL" b="1" dirty="0"/>
              <a:t>Levenscyclus schimmel</a:t>
            </a:r>
          </a:p>
        </p:txBody>
      </p:sp>
      <p:pic>
        <p:nvPicPr>
          <p:cNvPr id="4" name="Tijdelijke aanduiding voor inhoud 3">
            <a:extLst>
              <a:ext uri="{FF2B5EF4-FFF2-40B4-BE49-F238E27FC236}">
                <a16:creationId xmlns:a16="http://schemas.microsoft.com/office/drawing/2014/main" id="{451E6523-A6CF-90B3-47E5-DE06EF70FC11}"/>
              </a:ext>
            </a:extLst>
          </p:cNvPr>
          <p:cNvPicPr>
            <a:picLocks noGrp="1" noChangeAspect="1"/>
          </p:cNvPicPr>
          <p:nvPr>
            <p:ph idx="1"/>
          </p:nvPr>
        </p:nvPicPr>
        <p:blipFill>
          <a:blip r:embed="rId3"/>
          <a:stretch>
            <a:fillRect/>
          </a:stretch>
        </p:blipFill>
        <p:spPr>
          <a:xfrm>
            <a:off x="1079500" y="1374048"/>
            <a:ext cx="8215225" cy="4882433"/>
          </a:xfrm>
          <a:prstGeom prst="rect">
            <a:avLst/>
          </a:prstGeom>
        </p:spPr>
      </p:pic>
    </p:spTree>
    <p:extLst>
      <p:ext uri="{BB962C8B-B14F-4D97-AF65-F5344CB8AC3E}">
        <p14:creationId xmlns:p14="http://schemas.microsoft.com/office/powerpoint/2010/main" val="46160435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Sporenvorming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Schimmels vormen </a:t>
            </a:r>
            <a:r>
              <a:rPr lang="nl-NL" b="1" i="1" dirty="0">
                <a:solidFill>
                  <a:srgbClr val="0070C0"/>
                </a:solidFill>
              </a:rPr>
              <a:t>sporen</a:t>
            </a:r>
            <a:r>
              <a:rPr lang="nl-NL" dirty="0"/>
              <a:t>, die vergelijkbaar zijn met zaadjes. Dit zijn kleine, vaak microscopische voortplantingscellen die helpen om nieuwe infecties te starten. </a:t>
            </a:r>
          </a:p>
          <a:p>
            <a:pPr indent="0">
              <a:buNone/>
              <a:defRPr/>
            </a:pPr>
            <a:endParaRPr lang="nl-NL" dirty="0"/>
          </a:p>
          <a:p>
            <a:pPr indent="0">
              <a:buNone/>
              <a:defRPr/>
            </a:pPr>
            <a:r>
              <a:rPr lang="nl-NL" dirty="0"/>
              <a:t>Schimmels kunnen </a:t>
            </a:r>
            <a:r>
              <a:rPr lang="nl-NL" b="1" i="1" dirty="0">
                <a:solidFill>
                  <a:srgbClr val="0070C0"/>
                </a:solidFill>
              </a:rPr>
              <a:t>miljoenen</a:t>
            </a:r>
            <a:r>
              <a:rPr lang="nl-NL" dirty="0"/>
              <a:t> sporen produceren, die gemakkelijk door de lucht, water, of via andere organismen worden verspreid.</a:t>
            </a:r>
          </a:p>
        </p:txBody>
      </p:sp>
      <p:pic>
        <p:nvPicPr>
          <p:cNvPr id="3" name="Afbeelding 2">
            <a:extLst>
              <a:ext uri="{FF2B5EF4-FFF2-40B4-BE49-F238E27FC236}">
                <a16:creationId xmlns:a16="http://schemas.microsoft.com/office/drawing/2014/main" id="{A131E019-D82D-B7B8-DE98-3590B0E9360A}"/>
              </a:ext>
            </a:extLst>
          </p:cNvPr>
          <p:cNvPicPr>
            <a:picLocks noChangeAspect="1"/>
          </p:cNvPicPr>
          <p:nvPr/>
        </p:nvPicPr>
        <p:blipFill>
          <a:blip r:embed="rId3"/>
          <a:stretch>
            <a:fillRect/>
          </a:stretch>
        </p:blipFill>
        <p:spPr>
          <a:xfrm>
            <a:off x="8517178" y="292698"/>
            <a:ext cx="3438669" cy="1861222"/>
          </a:xfrm>
          <a:prstGeom prst="rect">
            <a:avLst/>
          </a:prstGeom>
        </p:spPr>
      </p:pic>
    </p:spTree>
    <p:extLst>
      <p:ext uri="{BB962C8B-B14F-4D97-AF65-F5344CB8AC3E}">
        <p14:creationId xmlns:p14="http://schemas.microsoft.com/office/powerpoint/2010/main" val="140557184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C44D84-74E8-5DC6-B658-ABEAABFB719C}"/>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80BD591C-E9AE-BFE9-BA31-29C25D513DE0}"/>
              </a:ext>
            </a:extLst>
          </p:cNvPr>
          <p:cNvSpPr>
            <a:spLocks noGrp="1" noChangeArrowheads="1"/>
          </p:cNvSpPr>
          <p:nvPr>
            <p:ph type="title"/>
          </p:nvPr>
        </p:nvSpPr>
        <p:spPr>
          <a:xfrm>
            <a:off x="1079224" y="592001"/>
            <a:ext cx="7886700" cy="996950"/>
          </a:xfrm>
        </p:spPr>
        <p:txBody>
          <a:bodyPr/>
          <a:lstStyle/>
          <a:p>
            <a:pPr eaLnBrk="1" hangingPunct="1"/>
            <a:r>
              <a:rPr lang="nl-NL" altLang="nl-NL" b="1" dirty="0"/>
              <a:t>Sporenverspreiding</a:t>
            </a:r>
          </a:p>
        </p:txBody>
      </p:sp>
      <p:sp>
        <p:nvSpPr>
          <p:cNvPr id="7171" name="Tijdelijke aanduiding voor inhoud 2">
            <a:extLst>
              <a:ext uri="{FF2B5EF4-FFF2-40B4-BE49-F238E27FC236}">
                <a16:creationId xmlns:a16="http://schemas.microsoft.com/office/drawing/2014/main" id="{F67E7417-CFC5-089F-24C3-7F3AB0B2F749}"/>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De sporen verspreiden zich via de lucht (wind), water (regendruppels, irrigatie) of door aanraking met andere planten of materialen zoals gereedschap. </a:t>
            </a:r>
          </a:p>
          <a:p>
            <a:pPr indent="0">
              <a:buNone/>
              <a:defRPr/>
            </a:pPr>
            <a:endParaRPr lang="nl-NL" dirty="0"/>
          </a:p>
          <a:p>
            <a:pPr indent="0">
              <a:buNone/>
              <a:defRPr/>
            </a:pPr>
            <a:r>
              <a:rPr lang="nl-NL" dirty="0"/>
              <a:t>Sommige schimmels kunnen zich ook verspreiden via insecten die de sporen van plant naar plant dragen.</a:t>
            </a:r>
          </a:p>
        </p:txBody>
      </p:sp>
      <p:pic>
        <p:nvPicPr>
          <p:cNvPr id="3" name="Afbeelding 2">
            <a:extLst>
              <a:ext uri="{FF2B5EF4-FFF2-40B4-BE49-F238E27FC236}">
                <a16:creationId xmlns:a16="http://schemas.microsoft.com/office/drawing/2014/main" id="{1C0144A8-C080-0DC3-622F-8550FA0447BC}"/>
              </a:ext>
            </a:extLst>
          </p:cNvPr>
          <p:cNvPicPr>
            <a:picLocks noChangeAspect="1"/>
          </p:cNvPicPr>
          <p:nvPr/>
        </p:nvPicPr>
        <p:blipFill>
          <a:blip r:embed="rId3"/>
          <a:stretch>
            <a:fillRect/>
          </a:stretch>
        </p:blipFill>
        <p:spPr>
          <a:xfrm>
            <a:off x="7816993" y="4376376"/>
            <a:ext cx="4375007" cy="2359704"/>
          </a:xfrm>
          <a:prstGeom prst="rect">
            <a:avLst/>
          </a:prstGeom>
        </p:spPr>
      </p:pic>
    </p:spTree>
    <p:extLst>
      <p:ext uri="{BB962C8B-B14F-4D97-AF65-F5344CB8AC3E}">
        <p14:creationId xmlns:p14="http://schemas.microsoft.com/office/powerpoint/2010/main" val="224331284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49199-B4F1-3837-C8E2-10A681496D39}"/>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0A2DE958-D81A-3F1F-3186-510826924C83}"/>
              </a:ext>
            </a:extLst>
          </p:cNvPr>
          <p:cNvSpPr>
            <a:spLocks noGrp="1" noChangeArrowheads="1"/>
          </p:cNvSpPr>
          <p:nvPr>
            <p:ph type="title"/>
          </p:nvPr>
        </p:nvSpPr>
        <p:spPr>
          <a:xfrm>
            <a:off x="1079224" y="592001"/>
            <a:ext cx="7886700" cy="996950"/>
          </a:xfrm>
        </p:spPr>
        <p:txBody>
          <a:bodyPr/>
          <a:lstStyle/>
          <a:p>
            <a:pPr eaLnBrk="1" hangingPunct="1"/>
            <a:r>
              <a:rPr lang="nl-NL" altLang="nl-NL" b="1" dirty="0"/>
              <a:t>Kieming van de sporen</a:t>
            </a:r>
          </a:p>
        </p:txBody>
      </p:sp>
      <p:sp>
        <p:nvSpPr>
          <p:cNvPr id="7171" name="Tijdelijke aanduiding voor inhoud 2">
            <a:extLst>
              <a:ext uri="{FF2B5EF4-FFF2-40B4-BE49-F238E27FC236}">
                <a16:creationId xmlns:a16="http://schemas.microsoft.com/office/drawing/2014/main" id="{EE967CDB-48C4-955B-BF11-836DEC3E7849}"/>
              </a:ext>
            </a:extLst>
          </p:cNvPr>
          <p:cNvSpPr>
            <a:spLocks noGrp="1" noChangeArrowheads="1"/>
          </p:cNvSpPr>
          <p:nvPr>
            <p:ph idx="1"/>
          </p:nvPr>
        </p:nvSpPr>
        <p:spPr>
          <a:xfrm>
            <a:off x="1079224" y="1910876"/>
            <a:ext cx="5250456" cy="4738260"/>
          </a:xfrm>
        </p:spPr>
        <p:txBody>
          <a:bodyPr>
            <a:normAutofit/>
          </a:bodyPr>
          <a:lstStyle/>
          <a:p>
            <a:pPr indent="0">
              <a:buNone/>
              <a:defRPr/>
            </a:pPr>
            <a:r>
              <a:rPr lang="nl-NL" dirty="0"/>
              <a:t>Wanneer de sporen op een geschikte plek terechtkomen, zoals op een vochtig bladoppervlak of een wond op de plant, beginnen ze te kiemen. </a:t>
            </a:r>
          </a:p>
          <a:p>
            <a:pPr indent="0">
              <a:buNone/>
              <a:defRPr/>
            </a:pPr>
            <a:endParaRPr lang="nl-NL" dirty="0"/>
          </a:p>
          <a:p>
            <a:pPr indent="0">
              <a:buNone/>
              <a:defRPr/>
            </a:pPr>
            <a:r>
              <a:rPr lang="nl-NL" dirty="0"/>
              <a:t>Dit betekent dat ze kleine uitlopers, ook wel </a:t>
            </a:r>
            <a:r>
              <a:rPr lang="nl-NL" b="1" i="1" dirty="0">
                <a:solidFill>
                  <a:srgbClr val="0070C0"/>
                </a:solidFill>
              </a:rPr>
              <a:t>schimmeldraden</a:t>
            </a:r>
            <a:r>
              <a:rPr lang="nl-NL" dirty="0"/>
              <a:t> of </a:t>
            </a:r>
            <a:r>
              <a:rPr lang="nl-NL" b="1" i="1" dirty="0" err="1">
                <a:solidFill>
                  <a:srgbClr val="0070C0"/>
                </a:solidFill>
              </a:rPr>
              <a:t>hyfen</a:t>
            </a:r>
            <a:r>
              <a:rPr lang="nl-NL" dirty="0"/>
              <a:t> genoemd, ontwikkelen die zich vasthechten aan de plant.</a:t>
            </a:r>
          </a:p>
        </p:txBody>
      </p:sp>
      <p:pic>
        <p:nvPicPr>
          <p:cNvPr id="2" name="Afbeelding 1">
            <a:extLst>
              <a:ext uri="{FF2B5EF4-FFF2-40B4-BE49-F238E27FC236}">
                <a16:creationId xmlns:a16="http://schemas.microsoft.com/office/drawing/2014/main" id="{3920C538-1BE5-E6B5-0ADB-196E78ECBA42}"/>
              </a:ext>
            </a:extLst>
          </p:cNvPr>
          <p:cNvPicPr>
            <a:picLocks noChangeAspect="1"/>
          </p:cNvPicPr>
          <p:nvPr/>
        </p:nvPicPr>
        <p:blipFill>
          <a:blip r:embed="rId3"/>
          <a:stretch>
            <a:fillRect/>
          </a:stretch>
        </p:blipFill>
        <p:spPr>
          <a:xfrm>
            <a:off x="6482214" y="1681479"/>
            <a:ext cx="5250456" cy="4738260"/>
          </a:xfrm>
          <a:prstGeom prst="rect">
            <a:avLst/>
          </a:prstGeom>
        </p:spPr>
      </p:pic>
    </p:spTree>
    <p:extLst>
      <p:ext uri="{BB962C8B-B14F-4D97-AF65-F5344CB8AC3E}">
        <p14:creationId xmlns:p14="http://schemas.microsoft.com/office/powerpoint/2010/main" val="9082829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22079F-9562-8DB0-BF6B-259D232AC63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96DF084B-EF09-5388-52F7-472624604844}"/>
              </a:ext>
            </a:extLst>
          </p:cNvPr>
          <p:cNvSpPr>
            <a:spLocks noGrp="1" noChangeArrowheads="1"/>
          </p:cNvSpPr>
          <p:nvPr>
            <p:ph type="title"/>
          </p:nvPr>
        </p:nvSpPr>
        <p:spPr>
          <a:xfrm>
            <a:off x="1079224" y="592001"/>
            <a:ext cx="7886700" cy="996950"/>
          </a:xfrm>
        </p:spPr>
        <p:txBody>
          <a:bodyPr/>
          <a:lstStyle/>
          <a:p>
            <a:pPr eaLnBrk="1" hangingPunct="1"/>
            <a:r>
              <a:rPr lang="nl-NL" altLang="nl-NL" b="1" dirty="0"/>
              <a:t>Infectie van de plant</a:t>
            </a:r>
          </a:p>
        </p:txBody>
      </p:sp>
      <p:sp>
        <p:nvSpPr>
          <p:cNvPr id="7171" name="Tijdelijke aanduiding voor inhoud 2">
            <a:extLst>
              <a:ext uri="{FF2B5EF4-FFF2-40B4-BE49-F238E27FC236}">
                <a16:creationId xmlns:a16="http://schemas.microsoft.com/office/drawing/2014/main" id="{4D036AF7-9419-4EB8-A7E0-D8DE941C0251}"/>
              </a:ext>
            </a:extLst>
          </p:cNvPr>
          <p:cNvSpPr>
            <a:spLocks noGrp="1" noChangeArrowheads="1"/>
          </p:cNvSpPr>
          <p:nvPr>
            <p:ph idx="1"/>
          </p:nvPr>
        </p:nvSpPr>
        <p:spPr>
          <a:xfrm>
            <a:off x="1079224" y="1910876"/>
            <a:ext cx="5423176" cy="4738260"/>
          </a:xfrm>
        </p:spPr>
        <p:txBody>
          <a:bodyPr>
            <a:normAutofit/>
          </a:bodyPr>
          <a:lstStyle/>
          <a:p>
            <a:pPr indent="0">
              <a:buNone/>
              <a:defRPr/>
            </a:pPr>
            <a:r>
              <a:rPr lang="nl-NL" dirty="0"/>
              <a:t>De schimmel groeit door de plantencellen en begint voedingsstoffen uit de plant te halen.</a:t>
            </a:r>
          </a:p>
          <a:p>
            <a:pPr indent="0">
              <a:buNone/>
              <a:defRPr/>
            </a:pPr>
            <a:endParaRPr lang="nl-NL" dirty="0"/>
          </a:p>
          <a:p>
            <a:pPr indent="0">
              <a:buNone/>
              <a:defRPr/>
            </a:pPr>
            <a:r>
              <a:rPr lang="nl-NL" dirty="0"/>
              <a:t>Hierdoor raakt de plant </a:t>
            </a:r>
            <a:r>
              <a:rPr lang="nl-NL" b="1" i="1" dirty="0">
                <a:solidFill>
                  <a:srgbClr val="0070C0"/>
                </a:solidFill>
              </a:rPr>
              <a:t>beschadigd</a:t>
            </a:r>
            <a:r>
              <a:rPr lang="nl-NL" dirty="0"/>
              <a:t> en kan ze symptomen vertonen, zoals </a:t>
            </a:r>
            <a:r>
              <a:rPr lang="nl-NL" b="1" i="1" dirty="0">
                <a:solidFill>
                  <a:srgbClr val="0070C0"/>
                </a:solidFill>
              </a:rPr>
              <a:t>verkleurde</a:t>
            </a:r>
            <a:r>
              <a:rPr lang="nl-NL" dirty="0"/>
              <a:t> vlekken op de bladeren, </a:t>
            </a:r>
            <a:r>
              <a:rPr lang="nl-NL" b="1" i="1" dirty="0">
                <a:solidFill>
                  <a:srgbClr val="0070C0"/>
                </a:solidFill>
              </a:rPr>
              <a:t>verwelking</a:t>
            </a:r>
            <a:r>
              <a:rPr lang="nl-NL" dirty="0"/>
              <a:t>, </a:t>
            </a:r>
            <a:r>
              <a:rPr lang="nl-NL" b="1" i="1" dirty="0">
                <a:solidFill>
                  <a:srgbClr val="0070C0"/>
                </a:solidFill>
              </a:rPr>
              <a:t>rot</a:t>
            </a:r>
            <a:r>
              <a:rPr lang="nl-NL" dirty="0"/>
              <a:t> of zelfs </a:t>
            </a:r>
            <a:r>
              <a:rPr lang="nl-NL" b="1" i="1" dirty="0">
                <a:solidFill>
                  <a:srgbClr val="0070C0"/>
                </a:solidFill>
              </a:rPr>
              <a:t>afsterven</a:t>
            </a:r>
            <a:r>
              <a:rPr lang="nl-NL" dirty="0"/>
              <a:t> van plantendelen.</a:t>
            </a:r>
          </a:p>
        </p:txBody>
      </p:sp>
      <p:pic>
        <p:nvPicPr>
          <p:cNvPr id="3" name="Afbeelding 2">
            <a:extLst>
              <a:ext uri="{FF2B5EF4-FFF2-40B4-BE49-F238E27FC236}">
                <a16:creationId xmlns:a16="http://schemas.microsoft.com/office/drawing/2014/main" id="{9405DA07-89F9-7144-2302-3CDADA55BCCD}"/>
              </a:ext>
            </a:extLst>
          </p:cNvPr>
          <p:cNvPicPr>
            <a:picLocks noChangeAspect="1"/>
          </p:cNvPicPr>
          <p:nvPr/>
        </p:nvPicPr>
        <p:blipFill>
          <a:blip r:embed="rId3"/>
          <a:stretch>
            <a:fillRect/>
          </a:stretch>
        </p:blipFill>
        <p:spPr>
          <a:xfrm>
            <a:off x="6862833" y="416561"/>
            <a:ext cx="4800847" cy="5943600"/>
          </a:xfrm>
          <a:prstGeom prst="rect">
            <a:avLst/>
          </a:prstGeom>
        </p:spPr>
      </p:pic>
    </p:spTree>
    <p:extLst>
      <p:ext uri="{BB962C8B-B14F-4D97-AF65-F5344CB8AC3E}">
        <p14:creationId xmlns:p14="http://schemas.microsoft.com/office/powerpoint/2010/main" val="281016843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4A190-6D1A-805A-2D4C-B605EDD44F17}"/>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0DB15355-1FD1-20D5-F32D-C0190A9CEFB7}"/>
              </a:ext>
            </a:extLst>
          </p:cNvPr>
          <p:cNvSpPr>
            <a:spLocks noGrp="1" noChangeArrowheads="1"/>
          </p:cNvSpPr>
          <p:nvPr>
            <p:ph type="title"/>
          </p:nvPr>
        </p:nvSpPr>
        <p:spPr>
          <a:xfrm>
            <a:off x="1079223" y="592001"/>
            <a:ext cx="8382017" cy="996950"/>
          </a:xfrm>
        </p:spPr>
        <p:txBody>
          <a:bodyPr>
            <a:normAutofit fontScale="90000"/>
          </a:bodyPr>
          <a:lstStyle/>
          <a:p>
            <a:pPr eaLnBrk="1" hangingPunct="1"/>
            <a:r>
              <a:rPr lang="nl-NL" altLang="nl-NL" b="1" dirty="0"/>
              <a:t>Voortplanting en sporenproductie</a:t>
            </a:r>
          </a:p>
        </p:txBody>
      </p:sp>
      <p:sp>
        <p:nvSpPr>
          <p:cNvPr id="7171" name="Tijdelijke aanduiding voor inhoud 2">
            <a:extLst>
              <a:ext uri="{FF2B5EF4-FFF2-40B4-BE49-F238E27FC236}">
                <a16:creationId xmlns:a16="http://schemas.microsoft.com/office/drawing/2014/main" id="{D9F4A9C3-B696-01A6-FED3-F21A95B13DFE}"/>
              </a:ext>
            </a:extLst>
          </p:cNvPr>
          <p:cNvSpPr>
            <a:spLocks noGrp="1" noChangeArrowheads="1"/>
          </p:cNvSpPr>
          <p:nvPr>
            <p:ph idx="1"/>
          </p:nvPr>
        </p:nvSpPr>
        <p:spPr>
          <a:xfrm>
            <a:off x="1079224" y="1910876"/>
            <a:ext cx="6083576" cy="4738260"/>
          </a:xfrm>
        </p:spPr>
        <p:txBody>
          <a:bodyPr>
            <a:normAutofit/>
          </a:bodyPr>
          <a:lstStyle/>
          <a:p>
            <a:pPr indent="0">
              <a:buNone/>
              <a:defRPr/>
            </a:pPr>
            <a:r>
              <a:rPr lang="nl-NL" dirty="0"/>
              <a:t>Zodra de schimmel zich heeft gevestigd en voldoende voedingsstoffen uit de plant heeft gehaald, begint deze opnieuw met de productie van sporen. </a:t>
            </a:r>
          </a:p>
          <a:p>
            <a:pPr indent="0">
              <a:buNone/>
              <a:defRPr/>
            </a:pPr>
            <a:endParaRPr lang="nl-NL" dirty="0"/>
          </a:p>
          <a:p>
            <a:pPr indent="0">
              <a:buNone/>
              <a:defRPr/>
            </a:pPr>
            <a:r>
              <a:rPr lang="nl-NL" dirty="0"/>
              <a:t>Bij sommige schimmels kunnen deze nieuwe sporen direct op het geïnfecteerde oppervlak zichtbaar zijn als poederachtige, pluizige of donzige lagen</a:t>
            </a:r>
          </a:p>
        </p:txBody>
      </p:sp>
      <p:pic>
        <p:nvPicPr>
          <p:cNvPr id="3" name="Afbeelding 2">
            <a:extLst>
              <a:ext uri="{FF2B5EF4-FFF2-40B4-BE49-F238E27FC236}">
                <a16:creationId xmlns:a16="http://schemas.microsoft.com/office/drawing/2014/main" id="{4068AE06-A8E3-619E-DC0C-B49B16D57FBF}"/>
              </a:ext>
            </a:extLst>
          </p:cNvPr>
          <p:cNvPicPr>
            <a:picLocks noChangeAspect="1"/>
          </p:cNvPicPr>
          <p:nvPr/>
        </p:nvPicPr>
        <p:blipFill>
          <a:blip r:embed="rId3"/>
          <a:stretch>
            <a:fillRect/>
          </a:stretch>
        </p:blipFill>
        <p:spPr>
          <a:xfrm>
            <a:off x="7385278" y="1304188"/>
            <a:ext cx="4593362" cy="5271275"/>
          </a:xfrm>
          <a:prstGeom prst="rect">
            <a:avLst/>
          </a:prstGeom>
        </p:spPr>
      </p:pic>
    </p:spTree>
    <p:extLst>
      <p:ext uri="{BB962C8B-B14F-4D97-AF65-F5344CB8AC3E}">
        <p14:creationId xmlns:p14="http://schemas.microsoft.com/office/powerpoint/2010/main" val="208103688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6F01E-0531-E183-1707-84F4017A08A6}"/>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099A8781-F40F-BA2B-9065-86D4A90D23A1}"/>
              </a:ext>
            </a:extLst>
          </p:cNvPr>
          <p:cNvSpPr>
            <a:spLocks noGrp="1" noChangeArrowheads="1"/>
          </p:cNvSpPr>
          <p:nvPr>
            <p:ph type="title"/>
          </p:nvPr>
        </p:nvSpPr>
        <p:spPr>
          <a:xfrm>
            <a:off x="1079224" y="592001"/>
            <a:ext cx="7886700" cy="996950"/>
          </a:xfrm>
        </p:spPr>
        <p:txBody>
          <a:bodyPr/>
          <a:lstStyle/>
          <a:p>
            <a:pPr eaLnBrk="1" hangingPunct="1"/>
            <a:r>
              <a:rPr lang="nl-NL" altLang="nl-NL" b="1" dirty="0"/>
              <a:t>Herhaling van de cyclus</a:t>
            </a:r>
          </a:p>
        </p:txBody>
      </p:sp>
      <p:sp>
        <p:nvSpPr>
          <p:cNvPr id="7171" name="Tijdelijke aanduiding voor inhoud 2">
            <a:extLst>
              <a:ext uri="{FF2B5EF4-FFF2-40B4-BE49-F238E27FC236}">
                <a16:creationId xmlns:a16="http://schemas.microsoft.com/office/drawing/2014/main" id="{78F5B0B2-638E-366A-0424-EC03151D77C1}"/>
              </a:ext>
            </a:extLst>
          </p:cNvPr>
          <p:cNvSpPr>
            <a:spLocks noGrp="1" noChangeArrowheads="1"/>
          </p:cNvSpPr>
          <p:nvPr>
            <p:ph idx="1"/>
          </p:nvPr>
        </p:nvSpPr>
        <p:spPr>
          <a:xfrm>
            <a:off x="1079224" y="1910876"/>
            <a:ext cx="5555256" cy="4738260"/>
          </a:xfrm>
        </p:spPr>
        <p:txBody>
          <a:bodyPr>
            <a:normAutofit/>
          </a:bodyPr>
          <a:lstStyle/>
          <a:p>
            <a:pPr indent="0">
              <a:buNone/>
              <a:defRPr/>
            </a:pPr>
            <a:r>
              <a:rPr lang="nl-NL" dirty="0"/>
              <a:t>De nieuwe sporen worden opnieuw verspreid en kunnen andere planten in de buurt infecteren, waardoor de cyclus steeds opnieuw begint. </a:t>
            </a:r>
          </a:p>
          <a:p>
            <a:pPr indent="0">
              <a:buNone/>
              <a:defRPr/>
            </a:pPr>
            <a:endParaRPr lang="nl-NL" dirty="0"/>
          </a:p>
          <a:p>
            <a:pPr indent="0">
              <a:buNone/>
              <a:defRPr/>
            </a:pPr>
            <a:r>
              <a:rPr lang="nl-NL" dirty="0"/>
              <a:t>In gunstige omstandigheden kan deze cyclus </a:t>
            </a:r>
            <a:r>
              <a:rPr lang="nl-NL" b="1" i="1" dirty="0">
                <a:solidFill>
                  <a:srgbClr val="0070C0"/>
                </a:solidFill>
              </a:rPr>
              <a:t>snel</a:t>
            </a:r>
            <a:r>
              <a:rPr lang="nl-NL" dirty="0"/>
              <a:t> doorgaan, wat leidt tot snelle verspreiding van de schimmelziekte.</a:t>
            </a:r>
          </a:p>
        </p:txBody>
      </p:sp>
      <p:pic>
        <p:nvPicPr>
          <p:cNvPr id="2" name="Afbeelding 1">
            <a:extLst>
              <a:ext uri="{FF2B5EF4-FFF2-40B4-BE49-F238E27FC236}">
                <a16:creationId xmlns:a16="http://schemas.microsoft.com/office/drawing/2014/main" id="{2589F9CA-1DF6-A1D9-F72C-8CBDD1D35891}"/>
              </a:ext>
            </a:extLst>
          </p:cNvPr>
          <p:cNvPicPr>
            <a:picLocks noChangeAspect="1"/>
          </p:cNvPicPr>
          <p:nvPr/>
        </p:nvPicPr>
        <p:blipFill>
          <a:blip r:embed="rId3"/>
          <a:stretch>
            <a:fillRect/>
          </a:stretch>
        </p:blipFill>
        <p:spPr>
          <a:xfrm>
            <a:off x="6792620" y="1588951"/>
            <a:ext cx="5064100" cy="3887289"/>
          </a:xfrm>
          <a:prstGeom prst="rect">
            <a:avLst/>
          </a:prstGeom>
        </p:spPr>
      </p:pic>
    </p:spTree>
    <p:extLst>
      <p:ext uri="{BB962C8B-B14F-4D97-AF65-F5344CB8AC3E}">
        <p14:creationId xmlns:p14="http://schemas.microsoft.com/office/powerpoint/2010/main" val="264785660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Wapentuig van schi</a:t>
            </a:r>
            <a:r>
              <a:rPr lang="nl-NL" altLang="nl-NL" dirty="0"/>
              <a:t>mmels</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362269"/>
            <a:ext cx="6422589" cy="5286867"/>
          </a:xfrm>
        </p:spPr>
        <p:txBody>
          <a:bodyPr>
            <a:noAutofit/>
          </a:bodyPr>
          <a:lstStyle/>
          <a:p>
            <a:pPr marL="285750" indent="-285750"/>
            <a:r>
              <a:rPr lang="nl-NL" sz="2000" dirty="0"/>
              <a:t>Schimmels veroorzaken meestal schade door planten binnen te dringen.</a:t>
            </a:r>
          </a:p>
          <a:p>
            <a:pPr marL="285750" indent="-285750"/>
            <a:endParaRPr lang="nl-NL" sz="2000" dirty="0"/>
          </a:p>
          <a:p>
            <a:pPr marL="285750" indent="-285750"/>
            <a:r>
              <a:rPr lang="nl-NL" sz="2000" dirty="0"/>
              <a:t>Sommige schimmels, zoals roetdauw, kunnen groeien op luizenuitscheidingen en fotosynthese verstoren.</a:t>
            </a:r>
          </a:p>
          <a:p>
            <a:pPr marL="285750" indent="-285750"/>
            <a:endParaRPr lang="nl-NL" sz="2000" dirty="0"/>
          </a:p>
          <a:p>
            <a:pPr marL="285750" indent="-285750"/>
            <a:r>
              <a:rPr lang="nl-NL" b="1" i="1" dirty="0">
                <a:solidFill>
                  <a:srgbClr val="0070C0"/>
                </a:solidFill>
              </a:rPr>
              <a:t>Zwakteparasieten</a:t>
            </a:r>
            <a:r>
              <a:rPr lang="nl-NL" sz="2000" dirty="0"/>
              <a:t> benutten </a:t>
            </a:r>
            <a:r>
              <a:rPr lang="nl-NL" b="1" i="1" dirty="0">
                <a:solidFill>
                  <a:srgbClr val="0070C0"/>
                </a:solidFill>
              </a:rPr>
              <a:t>natuurlijke</a:t>
            </a:r>
            <a:r>
              <a:rPr lang="nl-NL" sz="2000" dirty="0"/>
              <a:t> openingen in planten.</a:t>
            </a:r>
          </a:p>
          <a:p>
            <a:pPr marL="285750" indent="-285750"/>
            <a:endParaRPr lang="nl-NL" sz="2000" dirty="0"/>
          </a:p>
          <a:p>
            <a:pPr marL="285750" indent="-285750"/>
            <a:r>
              <a:rPr lang="nl-NL" b="1" i="1" dirty="0">
                <a:solidFill>
                  <a:srgbClr val="0070C0"/>
                </a:solidFill>
              </a:rPr>
              <a:t>Agressievere</a:t>
            </a:r>
            <a:r>
              <a:rPr lang="nl-NL" sz="2000" dirty="0"/>
              <a:t> schimmels kunnen door de waslaag van planten dringen met </a:t>
            </a:r>
            <a:r>
              <a:rPr lang="nl-NL" b="1" i="1" dirty="0">
                <a:solidFill>
                  <a:srgbClr val="0070C0"/>
                </a:solidFill>
              </a:rPr>
              <a:t>enzymen</a:t>
            </a:r>
            <a:r>
              <a:rPr lang="nl-NL" sz="2000" dirty="0"/>
              <a:t> en </a:t>
            </a:r>
            <a:r>
              <a:rPr lang="nl-NL" b="1" i="1" dirty="0">
                <a:solidFill>
                  <a:srgbClr val="0070C0"/>
                </a:solidFill>
              </a:rPr>
              <a:t>mechanische</a:t>
            </a:r>
            <a:r>
              <a:rPr lang="nl-NL" sz="2000" dirty="0"/>
              <a:t> druk.</a:t>
            </a:r>
          </a:p>
          <a:p>
            <a:pPr marL="285750" indent="-285750"/>
            <a:endParaRPr lang="nl-NL" sz="2000" dirty="0"/>
          </a:p>
          <a:p>
            <a:pPr marL="285750" indent="-285750"/>
            <a:r>
              <a:rPr lang="nl-NL" sz="2000" dirty="0"/>
              <a:t>Eenmaal binnen in de plant vormen schimmels vaak </a:t>
            </a:r>
            <a:r>
              <a:rPr lang="nl-NL" b="1" i="1" dirty="0">
                <a:solidFill>
                  <a:srgbClr val="0070C0"/>
                </a:solidFill>
              </a:rPr>
              <a:t>structuren</a:t>
            </a:r>
            <a:r>
              <a:rPr lang="nl-NL" sz="2000" dirty="0"/>
              <a:t> om zich te vermenigvuldigen en schade te veroorzaken</a:t>
            </a:r>
          </a:p>
          <a:p>
            <a:pPr marL="285750" indent="-285750"/>
            <a:endParaRPr lang="nl-NL" dirty="0"/>
          </a:p>
        </p:txBody>
      </p:sp>
      <p:pic>
        <p:nvPicPr>
          <p:cNvPr id="5" name="Afbeelding 4">
            <a:extLst>
              <a:ext uri="{FF2B5EF4-FFF2-40B4-BE49-F238E27FC236}">
                <a16:creationId xmlns:a16="http://schemas.microsoft.com/office/drawing/2014/main" id="{E2FF0668-AE51-24FE-1C8C-2FBEC202B166}"/>
              </a:ext>
            </a:extLst>
          </p:cNvPr>
          <p:cNvPicPr>
            <a:picLocks noChangeAspect="1"/>
          </p:cNvPicPr>
          <p:nvPr/>
        </p:nvPicPr>
        <p:blipFill>
          <a:blip r:embed="rId4"/>
          <a:stretch>
            <a:fillRect/>
          </a:stretch>
        </p:blipFill>
        <p:spPr>
          <a:xfrm>
            <a:off x="7673082" y="1208741"/>
            <a:ext cx="4518918" cy="3812658"/>
          </a:xfrm>
          <a:prstGeom prst="rect">
            <a:avLst/>
          </a:prstGeom>
        </p:spPr>
      </p:pic>
    </p:spTree>
    <p:extLst>
      <p:ext uri="{BB962C8B-B14F-4D97-AF65-F5344CB8AC3E}">
        <p14:creationId xmlns:p14="http://schemas.microsoft.com/office/powerpoint/2010/main" val="3256699461"/>
      </p:ext>
    </p:extLst>
  </p:cSld>
  <p:clrMapOvr>
    <a:overrideClrMapping bg1="lt1" tx1="dk1" bg2="lt2" tx2="dk2" accent1="accent1" accent2="accent2" accent3="accent3" accent4="accent4" accent5="accent5" accent6="accent6" hlink="hlink" folHlink="folHlink"/>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8" end="8"/>
                                            </p:txEl>
                                          </p:spTgt>
                                        </p:tgtEl>
                                        <p:attrNameLst>
                                          <p:attrName>style.visibility</p:attrName>
                                        </p:attrNameLst>
                                      </p:cBhvr>
                                      <p:to>
                                        <p:strVal val="visible"/>
                                      </p:to>
                                    </p:set>
                                    <p:animEffect transition="in" filter="fade">
                                      <p:cBhvr>
                                        <p:cTn id="28" dur="1000"/>
                                        <p:tgtEl>
                                          <p:spTgt spid="7171">
                                            <p:txEl>
                                              <p:pRg st="8" end="8"/>
                                            </p:txEl>
                                          </p:spTgt>
                                        </p:tgtEl>
                                      </p:cBhvr>
                                    </p:animEffect>
                                    <p:anim calcmode="lin" valueType="num">
                                      <p:cBhvr>
                                        <p:cTn id="29"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Schade door schimmels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pPr>
            <a:r>
              <a:rPr lang="nl-NL" dirty="0"/>
              <a:t>Schimmels kunnen planten beschadigen. Ze zorgen ervoor dat de plant minder goed kan groeien, dat bladeren en stengels misvormd raken en dat de plant sneller water verliest en uitdroogt.</a:t>
            </a:r>
          </a:p>
          <a:p>
            <a:pPr indent="0">
              <a:buNone/>
            </a:pPr>
            <a:endParaRPr lang="nl-NL" dirty="0"/>
          </a:p>
          <a:p>
            <a:pPr indent="0">
              <a:buNone/>
            </a:pPr>
            <a:r>
              <a:rPr lang="nl-NL" dirty="0"/>
              <a:t>Oplossen van celwanden en membranen kan leiden tot donkere verkleuringen en rot.</a:t>
            </a:r>
          </a:p>
          <a:p>
            <a:pPr marL="285750" indent="-285750"/>
            <a:endParaRPr lang="nl-NL" dirty="0"/>
          </a:p>
          <a:p>
            <a:pPr indent="0">
              <a:buNone/>
            </a:pPr>
            <a:r>
              <a:rPr lang="nl-NL" dirty="0"/>
              <a:t>Bodemschimmels veroorzaken vaak verwelking en rot door problemen met wortels</a:t>
            </a:r>
          </a:p>
        </p:txBody>
      </p:sp>
      <p:pic>
        <p:nvPicPr>
          <p:cNvPr id="3" name="Afbeelding 2">
            <a:extLst>
              <a:ext uri="{FF2B5EF4-FFF2-40B4-BE49-F238E27FC236}">
                <a16:creationId xmlns:a16="http://schemas.microsoft.com/office/drawing/2014/main" id="{27653BF7-C9CA-5678-0564-0B4467E5A36B}"/>
              </a:ext>
            </a:extLst>
          </p:cNvPr>
          <p:cNvPicPr>
            <a:picLocks noChangeAspect="1"/>
          </p:cNvPicPr>
          <p:nvPr/>
        </p:nvPicPr>
        <p:blipFill>
          <a:blip r:embed="rId3"/>
          <a:stretch>
            <a:fillRect/>
          </a:stretch>
        </p:blipFill>
        <p:spPr>
          <a:xfrm>
            <a:off x="8305287" y="2082890"/>
            <a:ext cx="3632713" cy="3362870"/>
          </a:xfrm>
          <a:prstGeom prst="rect">
            <a:avLst/>
          </a:prstGeom>
        </p:spPr>
      </p:pic>
    </p:spTree>
    <p:extLst>
      <p:ext uri="{BB962C8B-B14F-4D97-AF65-F5344CB8AC3E}">
        <p14:creationId xmlns:p14="http://schemas.microsoft.com/office/powerpoint/2010/main" val="2225114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dirty="0"/>
              <a:t>Hoe werkt een schimmel</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endParaRPr lang="nl-NL" dirty="0"/>
          </a:p>
        </p:txBody>
      </p:sp>
      <p:pic>
        <p:nvPicPr>
          <p:cNvPr id="3" name="Afbeelding 2">
            <a:extLst>
              <a:ext uri="{FF2B5EF4-FFF2-40B4-BE49-F238E27FC236}">
                <a16:creationId xmlns:a16="http://schemas.microsoft.com/office/drawing/2014/main" id="{A002AE3B-5039-D580-1C33-507158FB361C}"/>
              </a:ext>
            </a:extLst>
          </p:cNvPr>
          <p:cNvPicPr>
            <a:picLocks noChangeAspect="1"/>
          </p:cNvPicPr>
          <p:nvPr/>
        </p:nvPicPr>
        <p:blipFill>
          <a:blip r:embed="rId3"/>
          <a:stretch>
            <a:fillRect/>
          </a:stretch>
        </p:blipFill>
        <p:spPr>
          <a:xfrm>
            <a:off x="902624" y="1910876"/>
            <a:ext cx="6734370" cy="4536577"/>
          </a:xfrm>
          <a:prstGeom prst="rect">
            <a:avLst/>
          </a:prstGeom>
        </p:spPr>
      </p:pic>
    </p:spTree>
    <p:extLst>
      <p:ext uri="{BB962C8B-B14F-4D97-AF65-F5344CB8AC3E}">
        <p14:creationId xmlns:p14="http://schemas.microsoft.com/office/powerpoint/2010/main" val="394492289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Plant eigen mechanisme om schimmelinfecties te overleven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pPr>
            <a:r>
              <a:rPr lang="nl-NL" b="1" i="1" dirty="0">
                <a:solidFill>
                  <a:srgbClr val="0070C0"/>
                </a:solidFill>
              </a:rPr>
              <a:t>Mechanisch</a:t>
            </a:r>
            <a:r>
              <a:rPr lang="nl-NL" b="1" dirty="0">
                <a:solidFill>
                  <a:schemeClr val="tx1"/>
                </a:solidFill>
              </a:rPr>
              <a:t>: </a:t>
            </a:r>
          </a:p>
          <a:p>
            <a:pPr indent="0">
              <a:buNone/>
            </a:pPr>
            <a:endParaRPr lang="nl-NL" dirty="0">
              <a:solidFill>
                <a:schemeClr val="tx1"/>
              </a:solidFill>
            </a:endParaRPr>
          </a:p>
          <a:p>
            <a:pPr indent="0">
              <a:buNone/>
            </a:pPr>
            <a:r>
              <a:rPr lang="nl-NL" dirty="0">
                <a:solidFill>
                  <a:schemeClr val="tx1"/>
                </a:solidFill>
              </a:rPr>
              <a:t>Haren, waslagen en bladvormen voorkomen dat bladeren te nat blijven. Dikke waslagen en sterke celwanden bieden extra bescherming.</a:t>
            </a:r>
          </a:p>
          <a:p>
            <a:pPr marL="285750" indent="-285750"/>
            <a:endParaRPr lang="nl-NL" dirty="0">
              <a:solidFill>
                <a:schemeClr val="tx1"/>
              </a:solidFill>
            </a:endParaRPr>
          </a:p>
          <a:p>
            <a:pPr indent="0">
              <a:buNone/>
            </a:pPr>
            <a:endParaRPr lang="nl-NL" dirty="0">
              <a:solidFill>
                <a:schemeClr val="tx1"/>
              </a:solidFill>
            </a:endParaRPr>
          </a:p>
          <a:p>
            <a:pPr marL="285750" indent="-285750"/>
            <a:endParaRPr lang="nl-NL" dirty="0">
              <a:solidFill>
                <a:schemeClr val="tx1"/>
              </a:solidFill>
            </a:endParaRPr>
          </a:p>
          <a:p>
            <a:pPr indent="0">
              <a:buNone/>
              <a:defRPr/>
            </a:pPr>
            <a:endParaRPr lang="nl-NL" dirty="0"/>
          </a:p>
        </p:txBody>
      </p:sp>
      <p:pic>
        <p:nvPicPr>
          <p:cNvPr id="3" name="Afbeelding 2">
            <a:extLst>
              <a:ext uri="{FF2B5EF4-FFF2-40B4-BE49-F238E27FC236}">
                <a16:creationId xmlns:a16="http://schemas.microsoft.com/office/drawing/2014/main" id="{5AB82566-1E0D-1EC4-13E3-B027B6D29EC8}"/>
              </a:ext>
            </a:extLst>
          </p:cNvPr>
          <p:cNvPicPr>
            <a:picLocks noChangeAspect="1"/>
          </p:cNvPicPr>
          <p:nvPr/>
        </p:nvPicPr>
        <p:blipFill>
          <a:blip r:embed="rId3"/>
          <a:stretch>
            <a:fillRect/>
          </a:stretch>
        </p:blipFill>
        <p:spPr>
          <a:xfrm>
            <a:off x="748596" y="4280005"/>
            <a:ext cx="3742123" cy="2378087"/>
          </a:xfrm>
          <a:prstGeom prst="rect">
            <a:avLst/>
          </a:prstGeom>
        </p:spPr>
      </p:pic>
      <p:pic>
        <p:nvPicPr>
          <p:cNvPr id="5" name="Afbeelding 4">
            <a:extLst>
              <a:ext uri="{FF2B5EF4-FFF2-40B4-BE49-F238E27FC236}">
                <a16:creationId xmlns:a16="http://schemas.microsoft.com/office/drawing/2014/main" id="{5323A2B8-C295-9C13-3126-3E479BD265BF}"/>
              </a:ext>
            </a:extLst>
          </p:cNvPr>
          <p:cNvPicPr>
            <a:picLocks noChangeAspect="1"/>
          </p:cNvPicPr>
          <p:nvPr/>
        </p:nvPicPr>
        <p:blipFill>
          <a:blip r:embed="rId4"/>
          <a:stretch>
            <a:fillRect/>
          </a:stretch>
        </p:blipFill>
        <p:spPr>
          <a:xfrm>
            <a:off x="5116156" y="4280005"/>
            <a:ext cx="1945044" cy="2367159"/>
          </a:xfrm>
          <a:prstGeom prst="rect">
            <a:avLst/>
          </a:prstGeom>
        </p:spPr>
      </p:pic>
    </p:spTree>
    <p:extLst>
      <p:ext uri="{BB962C8B-B14F-4D97-AF65-F5344CB8AC3E}">
        <p14:creationId xmlns:p14="http://schemas.microsoft.com/office/powerpoint/2010/main" val="662202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28D712-AEE0-2D52-1A8D-73728A56442A}"/>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CC7F8FEF-0BD7-C8D9-65D9-79EA460FE13A}"/>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Plant eigen mechanisme om schimmelinfecties te overleven</a:t>
            </a:r>
          </a:p>
        </p:txBody>
      </p:sp>
      <p:sp>
        <p:nvSpPr>
          <p:cNvPr id="7171" name="Tijdelijke aanduiding voor inhoud 2">
            <a:extLst>
              <a:ext uri="{FF2B5EF4-FFF2-40B4-BE49-F238E27FC236}">
                <a16:creationId xmlns:a16="http://schemas.microsoft.com/office/drawing/2014/main" id="{B366B372-00AF-0111-BBFF-8944E8167835}"/>
              </a:ext>
            </a:extLst>
          </p:cNvPr>
          <p:cNvSpPr>
            <a:spLocks noGrp="1" noChangeArrowheads="1"/>
          </p:cNvSpPr>
          <p:nvPr>
            <p:ph idx="1"/>
          </p:nvPr>
        </p:nvSpPr>
        <p:spPr>
          <a:xfrm>
            <a:off x="1079224" y="1910876"/>
            <a:ext cx="5382536" cy="4738260"/>
          </a:xfrm>
        </p:spPr>
        <p:txBody>
          <a:bodyPr>
            <a:normAutofit/>
          </a:bodyPr>
          <a:lstStyle/>
          <a:p>
            <a:pPr indent="0">
              <a:buNone/>
            </a:pPr>
            <a:r>
              <a:rPr lang="nl-NL" b="1" i="1" dirty="0">
                <a:solidFill>
                  <a:srgbClr val="0070C0"/>
                </a:solidFill>
              </a:rPr>
              <a:t>Chemisch</a:t>
            </a:r>
            <a:r>
              <a:rPr lang="nl-NL" b="1" dirty="0">
                <a:solidFill>
                  <a:schemeClr val="tx1"/>
                </a:solidFill>
              </a:rPr>
              <a:t>: </a:t>
            </a:r>
          </a:p>
          <a:p>
            <a:pPr indent="0">
              <a:buNone/>
            </a:pPr>
            <a:endParaRPr lang="nl-NL" dirty="0">
              <a:solidFill>
                <a:schemeClr val="tx1"/>
              </a:solidFill>
            </a:endParaRPr>
          </a:p>
          <a:p>
            <a:pPr indent="0">
              <a:buNone/>
            </a:pPr>
            <a:r>
              <a:rPr lang="nl-NL" dirty="0">
                <a:solidFill>
                  <a:schemeClr val="tx1"/>
                </a:solidFill>
              </a:rPr>
              <a:t>Planten produceren stoffen om schimmels te neutraliseren, zoals enzymremmers en </a:t>
            </a:r>
            <a:r>
              <a:rPr lang="nl-NL" b="1" i="1" dirty="0">
                <a:solidFill>
                  <a:srgbClr val="0070C0"/>
                </a:solidFill>
              </a:rPr>
              <a:t>secundaire</a:t>
            </a:r>
            <a:r>
              <a:rPr lang="nl-NL" dirty="0">
                <a:solidFill>
                  <a:schemeClr val="tx1"/>
                </a:solidFill>
              </a:rPr>
              <a:t> </a:t>
            </a:r>
            <a:r>
              <a:rPr lang="nl-NL" b="1" i="1" dirty="0">
                <a:solidFill>
                  <a:srgbClr val="0070C0"/>
                </a:solidFill>
              </a:rPr>
              <a:t>metabolieten</a:t>
            </a:r>
            <a:r>
              <a:rPr lang="nl-NL" dirty="0">
                <a:solidFill>
                  <a:schemeClr val="tx1"/>
                </a:solidFill>
              </a:rPr>
              <a:t> (giftige stoffen) , zoals zwavelhoudende verbindingen.</a:t>
            </a:r>
          </a:p>
          <a:p>
            <a:pPr marL="285750" indent="-285750"/>
            <a:endParaRPr lang="nl-NL" dirty="0">
              <a:solidFill>
                <a:schemeClr val="tx1"/>
              </a:solidFill>
            </a:endParaRPr>
          </a:p>
          <a:p>
            <a:pPr indent="0">
              <a:buNone/>
              <a:defRPr/>
            </a:pPr>
            <a:endParaRPr lang="nl-NL" dirty="0"/>
          </a:p>
        </p:txBody>
      </p:sp>
      <p:pic>
        <p:nvPicPr>
          <p:cNvPr id="7" name="Afbeelding 6">
            <a:extLst>
              <a:ext uri="{FF2B5EF4-FFF2-40B4-BE49-F238E27FC236}">
                <a16:creationId xmlns:a16="http://schemas.microsoft.com/office/drawing/2014/main" id="{DC9F5391-FAE2-8B08-2308-648B660ED9C8}"/>
              </a:ext>
            </a:extLst>
          </p:cNvPr>
          <p:cNvPicPr>
            <a:picLocks noChangeAspect="1"/>
          </p:cNvPicPr>
          <p:nvPr/>
        </p:nvPicPr>
        <p:blipFill>
          <a:blip r:embed="rId3"/>
          <a:stretch>
            <a:fillRect/>
          </a:stretch>
        </p:blipFill>
        <p:spPr>
          <a:xfrm>
            <a:off x="6216233" y="1983692"/>
            <a:ext cx="5670967" cy="3824301"/>
          </a:xfrm>
          <a:prstGeom prst="rect">
            <a:avLst/>
          </a:prstGeom>
        </p:spPr>
      </p:pic>
    </p:spTree>
    <p:extLst>
      <p:ext uri="{BB962C8B-B14F-4D97-AF65-F5344CB8AC3E}">
        <p14:creationId xmlns:p14="http://schemas.microsoft.com/office/powerpoint/2010/main" val="146079774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7E0D00-9100-FFC5-B429-FB2B03B9EFE9}"/>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6BB23330-3621-A841-3CE7-24ED08350320}"/>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Plant eigen mechanisme om schimmelinfecties te overleven</a:t>
            </a:r>
          </a:p>
        </p:txBody>
      </p:sp>
      <p:sp>
        <p:nvSpPr>
          <p:cNvPr id="7171" name="Tijdelijke aanduiding voor inhoud 2">
            <a:extLst>
              <a:ext uri="{FF2B5EF4-FFF2-40B4-BE49-F238E27FC236}">
                <a16:creationId xmlns:a16="http://schemas.microsoft.com/office/drawing/2014/main" id="{38FEC46F-9155-CEEE-5CE8-BD2653B7A1FC}"/>
              </a:ext>
            </a:extLst>
          </p:cNvPr>
          <p:cNvSpPr>
            <a:spLocks noGrp="1" noChangeArrowheads="1"/>
          </p:cNvSpPr>
          <p:nvPr>
            <p:ph idx="1"/>
          </p:nvPr>
        </p:nvSpPr>
        <p:spPr>
          <a:xfrm>
            <a:off x="1079224" y="1910876"/>
            <a:ext cx="6651494" cy="4738260"/>
          </a:xfrm>
        </p:spPr>
        <p:txBody>
          <a:bodyPr>
            <a:normAutofit/>
          </a:bodyPr>
          <a:lstStyle/>
          <a:p>
            <a:pPr indent="0">
              <a:buNone/>
            </a:pPr>
            <a:r>
              <a:rPr lang="nl-NL" b="1" dirty="0">
                <a:solidFill>
                  <a:schemeClr val="tx1"/>
                </a:solidFill>
              </a:rPr>
              <a:t>Hypersensitieve respons/ overgevoeligheidsreactie: </a:t>
            </a:r>
          </a:p>
          <a:p>
            <a:pPr marL="285750" indent="-285750"/>
            <a:endParaRPr lang="nl-NL" dirty="0">
              <a:solidFill>
                <a:schemeClr val="tx1"/>
              </a:solidFill>
            </a:endParaRPr>
          </a:p>
          <a:p>
            <a:pPr marL="285750" indent="-285750"/>
            <a:endParaRPr lang="nl-NL" dirty="0">
              <a:solidFill>
                <a:schemeClr val="tx1"/>
              </a:solidFill>
            </a:endParaRPr>
          </a:p>
          <a:p>
            <a:pPr indent="0">
              <a:buNone/>
            </a:pPr>
            <a:r>
              <a:rPr lang="nl-NL" dirty="0">
                <a:solidFill>
                  <a:schemeClr val="tx1"/>
                </a:solidFill>
              </a:rPr>
              <a:t>Planten kunnen snel hun eigen cellen doden om binnendringende schimmels te bestrijden.</a:t>
            </a:r>
          </a:p>
          <a:p>
            <a:pPr indent="0">
              <a:buNone/>
              <a:defRPr/>
            </a:pPr>
            <a:endParaRPr lang="nl-NL" dirty="0"/>
          </a:p>
        </p:txBody>
      </p:sp>
      <p:pic>
        <p:nvPicPr>
          <p:cNvPr id="3" name="Afbeelding 2">
            <a:extLst>
              <a:ext uri="{FF2B5EF4-FFF2-40B4-BE49-F238E27FC236}">
                <a16:creationId xmlns:a16="http://schemas.microsoft.com/office/drawing/2014/main" id="{21D42135-1074-D908-DB4B-0D7A057305E4}"/>
              </a:ext>
            </a:extLst>
          </p:cNvPr>
          <p:cNvPicPr>
            <a:picLocks noChangeAspect="1"/>
          </p:cNvPicPr>
          <p:nvPr/>
        </p:nvPicPr>
        <p:blipFill>
          <a:blip r:embed="rId3"/>
          <a:stretch>
            <a:fillRect/>
          </a:stretch>
        </p:blipFill>
        <p:spPr>
          <a:xfrm>
            <a:off x="2249304" y="4220169"/>
            <a:ext cx="3582728" cy="2428967"/>
          </a:xfrm>
          <a:prstGeom prst="rect">
            <a:avLst/>
          </a:prstGeom>
        </p:spPr>
      </p:pic>
    </p:spTree>
    <p:extLst>
      <p:ext uri="{BB962C8B-B14F-4D97-AF65-F5344CB8AC3E}">
        <p14:creationId xmlns:p14="http://schemas.microsoft.com/office/powerpoint/2010/main" val="268061656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3" end="3"/>
                                            </p:txEl>
                                          </p:spTgt>
                                        </p:tgtEl>
                                        <p:attrNameLst>
                                          <p:attrName>style.visibility</p:attrName>
                                        </p:attrNameLst>
                                      </p:cBhvr>
                                      <p:to>
                                        <p:strVal val="visible"/>
                                      </p:to>
                                    </p:set>
                                    <p:anim calcmode="lin" valueType="num">
                                      <p:cBhvr additive="base">
                                        <p:cTn id="7"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Wat kan de teler tegen schimmels doen?</a:t>
            </a:r>
            <a:br>
              <a:rPr lang="nl-NL" altLang="nl-NL" b="1" dirty="0"/>
            </a:br>
            <a:br>
              <a:rPr lang="nl-NL" altLang="nl-NL" b="1"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8680597" cy="4738260"/>
          </a:xfrm>
        </p:spPr>
        <p:txBody>
          <a:bodyPr>
            <a:normAutofit fontScale="92500" lnSpcReduction="20000"/>
          </a:bodyPr>
          <a:lstStyle/>
          <a:p>
            <a:pPr marL="285750" indent="-285750"/>
            <a:r>
              <a:rPr lang="nl-NL" sz="2600" b="1" i="1" dirty="0" err="1">
                <a:solidFill>
                  <a:srgbClr val="0070C0"/>
                </a:solidFill>
              </a:rPr>
              <a:t>Raskeuze</a:t>
            </a:r>
            <a:r>
              <a:rPr lang="nl-NL" sz="2600" dirty="0">
                <a:solidFill>
                  <a:schemeClr val="tx1"/>
                </a:solidFill>
              </a:rPr>
              <a:t>: </a:t>
            </a:r>
            <a:br>
              <a:rPr lang="nl-NL" sz="2600" dirty="0">
                <a:solidFill>
                  <a:schemeClr val="tx1"/>
                </a:solidFill>
              </a:rPr>
            </a:br>
            <a:r>
              <a:rPr lang="nl-NL" sz="2600" dirty="0">
                <a:solidFill>
                  <a:schemeClr val="tx1"/>
                </a:solidFill>
              </a:rPr>
              <a:t>Telers moeten resistente of tolerante plantenrassen selecteren.</a:t>
            </a:r>
          </a:p>
          <a:p>
            <a:pPr marL="285750" indent="-285750"/>
            <a:endParaRPr lang="nl-NL" sz="2600" dirty="0">
              <a:solidFill>
                <a:schemeClr val="tx1"/>
              </a:solidFill>
            </a:endParaRPr>
          </a:p>
          <a:p>
            <a:pPr marL="285750" indent="-285750"/>
            <a:r>
              <a:rPr lang="nl-NL" sz="2600" dirty="0">
                <a:solidFill>
                  <a:schemeClr val="tx1"/>
                </a:solidFill>
              </a:rPr>
              <a:t>Bevorderen van </a:t>
            </a:r>
            <a:r>
              <a:rPr lang="nl-NL" sz="2600" b="1" i="1" dirty="0">
                <a:solidFill>
                  <a:srgbClr val="0070C0"/>
                </a:solidFill>
              </a:rPr>
              <a:t>gezonde</a:t>
            </a:r>
            <a:r>
              <a:rPr lang="nl-NL" sz="2600" dirty="0">
                <a:solidFill>
                  <a:schemeClr val="tx1"/>
                </a:solidFill>
              </a:rPr>
              <a:t> </a:t>
            </a:r>
            <a:r>
              <a:rPr lang="nl-NL" sz="2600" b="1" i="1" dirty="0">
                <a:solidFill>
                  <a:srgbClr val="0070C0"/>
                </a:solidFill>
              </a:rPr>
              <a:t>groei</a:t>
            </a:r>
            <a:r>
              <a:rPr lang="nl-NL" sz="2600" dirty="0">
                <a:solidFill>
                  <a:schemeClr val="tx1"/>
                </a:solidFill>
              </a:rPr>
              <a:t> en oppassen met stress.</a:t>
            </a:r>
          </a:p>
          <a:p>
            <a:pPr marL="285750" indent="-285750"/>
            <a:endParaRPr lang="nl-NL" sz="2600" dirty="0">
              <a:solidFill>
                <a:schemeClr val="tx1"/>
              </a:solidFill>
            </a:endParaRPr>
          </a:p>
          <a:p>
            <a:pPr marL="285750" indent="-285750"/>
            <a:r>
              <a:rPr lang="nl-NL" sz="2600" dirty="0">
                <a:solidFill>
                  <a:schemeClr val="tx1"/>
                </a:solidFill>
              </a:rPr>
              <a:t>Beheersen van </a:t>
            </a:r>
            <a:r>
              <a:rPr lang="nl-NL" sz="2600" b="1" i="1" dirty="0">
                <a:solidFill>
                  <a:srgbClr val="0070C0"/>
                </a:solidFill>
              </a:rPr>
              <a:t>klimaatomstandigheden</a:t>
            </a:r>
            <a:r>
              <a:rPr lang="nl-NL" sz="2600" dirty="0">
                <a:solidFill>
                  <a:schemeClr val="tx1"/>
                </a:solidFill>
              </a:rPr>
              <a:t> om </a:t>
            </a:r>
            <a:r>
              <a:rPr lang="nl-NL" sz="2600" b="1" i="1" dirty="0">
                <a:solidFill>
                  <a:srgbClr val="0070C0"/>
                </a:solidFill>
              </a:rPr>
              <a:t>vochtigheid</a:t>
            </a:r>
            <a:r>
              <a:rPr lang="nl-NL" sz="2600" dirty="0">
                <a:solidFill>
                  <a:schemeClr val="tx1"/>
                </a:solidFill>
              </a:rPr>
              <a:t> te verminderen.</a:t>
            </a:r>
          </a:p>
          <a:p>
            <a:pPr marL="285750" indent="-285750"/>
            <a:endParaRPr lang="nl-NL" sz="2600" dirty="0">
              <a:solidFill>
                <a:schemeClr val="tx1"/>
              </a:solidFill>
            </a:endParaRPr>
          </a:p>
          <a:p>
            <a:pPr marL="285750" indent="-285750"/>
            <a:r>
              <a:rPr lang="nl-NL" sz="2600" dirty="0">
                <a:solidFill>
                  <a:schemeClr val="tx1"/>
                </a:solidFill>
              </a:rPr>
              <a:t>Chemische bestrijding indien nodig.</a:t>
            </a:r>
          </a:p>
          <a:p>
            <a:pPr marL="285750" indent="-285750"/>
            <a:endParaRPr lang="nl-NL" sz="2600" dirty="0">
              <a:solidFill>
                <a:schemeClr val="tx1"/>
              </a:solidFill>
            </a:endParaRPr>
          </a:p>
          <a:p>
            <a:pPr marL="285750" indent="-285750"/>
            <a:r>
              <a:rPr lang="nl-NL" sz="2600" dirty="0">
                <a:solidFill>
                  <a:schemeClr val="tx1"/>
                </a:solidFill>
              </a:rPr>
              <a:t>Overwegen van biologische bestrijdingsmiddelen, zoals </a:t>
            </a:r>
            <a:r>
              <a:rPr lang="nl-NL" sz="2600" b="1" i="1" dirty="0" err="1">
                <a:solidFill>
                  <a:srgbClr val="0070C0"/>
                </a:solidFill>
              </a:rPr>
              <a:t>Trichoderma</a:t>
            </a:r>
            <a:r>
              <a:rPr lang="nl-NL" sz="2600" dirty="0">
                <a:solidFill>
                  <a:schemeClr val="tx1"/>
                </a:solidFill>
              </a:rPr>
              <a:t>.</a:t>
            </a:r>
          </a:p>
          <a:p>
            <a:pPr marL="285750" indent="-285750"/>
            <a:endParaRPr lang="nl-NL" sz="2600" dirty="0">
              <a:solidFill>
                <a:schemeClr val="tx1"/>
              </a:solidFill>
            </a:endParaRPr>
          </a:p>
          <a:p>
            <a:pPr marL="285750" indent="-285750"/>
            <a:r>
              <a:rPr lang="nl-NL" sz="2600" dirty="0">
                <a:solidFill>
                  <a:schemeClr val="tx1"/>
                </a:solidFill>
              </a:rPr>
              <a:t>Handhaven van hygiëne in de kas door blad- en snoeiafval op te ruimen.</a:t>
            </a:r>
          </a:p>
          <a:p>
            <a:pPr indent="0">
              <a:buNone/>
              <a:defRPr/>
            </a:pPr>
            <a:endParaRPr lang="nl-NL" dirty="0"/>
          </a:p>
        </p:txBody>
      </p:sp>
      <p:pic>
        <p:nvPicPr>
          <p:cNvPr id="3" name="Afbeelding 2">
            <a:extLst>
              <a:ext uri="{FF2B5EF4-FFF2-40B4-BE49-F238E27FC236}">
                <a16:creationId xmlns:a16="http://schemas.microsoft.com/office/drawing/2014/main" id="{5CEB59D6-5876-F32D-2ECE-871FBEFAFB6B}"/>
              </a:ext>
            </a:extLst>
          </p:cNvPr>
          <p:cNvPicPr>
            <a:picLocks noChangeAspect="1"/>
          </p:cNvPicPr>
          <p:nvPr/>
        </p:nvPicPr>
        <p:blipFill>
          <a:blip r:embed="rId3"/>
          <a:stretch>
            <a:fillRect/>
          </a:stretch>
        </p:blipFill>
        <p:spPr>
          <a:xfrm>
            <a:off x="9227976" y="94917"/>
            <a:ext cx="2847177" cy="2107469"/>
          </a:xfrm>
          <a:prstGeom prst="rect">
            <a:avLst/>
          </a:prstGeom>
        </p:spPr>
      </p:pic>
    </p:spTree>
    <p:extLst>
      <p:ext uri="{BB962C8B-B14F-4D97-AF65-F5344CB8AC3E}">
        <p14:creationId xmlns:p14="http://schemas.microsoft.com/office/powerpoint/2010/main" val="311669655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4" end="4"/>
                                            </p:txEl>
                                          </p:spTgt>
                                        </p:tgtEl>
                                        <p:attrNameLst>
                                          <p:attrName>style.visibility</p:attrName>
                                        </p:attrNameLst>
                                      </p:cBhvr>
                                      <p:to>
                                        <p:strVal val="visible"/>
                                      </p:to>
                                    </p:set>
                                    <p:anim calcmode="lin" valueType="num">
                                      <p:cBhvr additive="base">
                                        <p:cTn id="13"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6" end="6"/>
                                            </p:txEl>
                                          </p:spTgt>
                                        </p:tgtEl>
                                        <p:attrNameLst>
                                          <p:attrName>style.visibility</p:attrName>
                                        </p:attrNameLst>
                                      </p:cBhvr>
                                      <p:to>
                                        <p:strVal val="visible"/>
                                      </p:to>
                                    </p:set>
                                    <p:anim calcmode="lin" valueType="num">
                                      <p:cBhvr additive="base">
                                        <p:cTn id="19" dur="500" fill="hold"/>
                                        <p:tgtEl>
                                          <p:spTgt spid="7171">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1">
                                            <p:txEl>
                                              <p:pRg st="8" end="8"/>
                                            </p:txEl>
                                          </p:spTgt>
                                        </p:tgtEl>
                                        <p:attrNameLst>
                                          <p:attrName>style.visibility</p:attrName>
                                        </p:attrNameLst>
                                      </p:cBhvr>
                                      <p:to>
                                        <p:strVal val="visible"/>
                                      </p:to>
                                    </p:set>
                                    <p:anim calcmode="lin" valueType="num">
                                      <p:cBhvr additive="base">
                                        <p:cTn id="25" dur="500" fill="hold"/>
                                        <p:tgtEl>
                                          <p:spTgt spid="7171">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1">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171">
                                            <p:txEl>
                                              <p:pRg st="10" end="10"/>
                                            </p:txEl>
                                          </p:spTgt>
                                        </p:tgtEl>
                                        <p:attrNameLst>
                                          <p:attrName>style.visibility</p:attrName>
                                        </p:attrNameLst>
                                      </p:cBhvr>
                                      <p:to>
                                        <p:strVal val="visible"/>
                                      </p:to>
                                    </p:set>
                                    <p:anim calcmode="lin" valueType="num">
                                      <p:cBhvr additive="base">
                                        <p:cTn id="31" dur="500" fill="hold"/>
                                        <p:tgtEl>
                                          <p:spTgt spid="7171">
                                            <p:txEl>
                                              <p:pRg st="10" end="1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171">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8DFE9-1293-E170-CC20-161E43C95699}"/>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AE756AFE-2B4F-0974-99F1-2994579287C9}"/>
              </a:ext>
            </a:extLst>
          </p:cNvPr>
          <p:cNvSpPr>
            <a:spLocks noGrp="1" noChangeArrowheads="1"/>
          </p:cNvSpPr>
          <p:nvPr>
            <p:ph type="title"/>
          </p:nvPr>
        </p:nvSpPr>
        <p:spPr>
          <a:xfrm>
            <a:off x="1079224" y="592001"/>
            <a:ext cx="7886700" cy="996950"/>
          </a:xfrm>
        </p:spPr>
        <p:txBody>
          <a:bodyPr/>
          <a:lstStyle/>
          <a:p>
            <a:pPr eaLnBrk="1" hangingPunct="1"/>
            <a:r>
              <a:rPr lang="nl-NL" altLang="nl-NL" b="1" dirty="0"/>
              <a:t>Resistentie en tolerantie</a:t>
            </a:r>
          </a:p>
        </p:txBody>
      </p:sp>
      <p:sp>
        <p:nvSpPr>
          <p:cNvPr id="7171" name="Tijdelijke aanduiding voor inhoud 2">
            <a:extLst>
              <a:ext uri="{FF2B5EF4-FFF2-40B4-BE49-F238E27FC236}">
                <a16:creationId xmlns:a16="http://schemas.microsoft.com/office/drawing/2014/main" id="{F99DE667-3AD2-5EF2-BBA4-FFA8A634AA8D}"/>
              </a:ext>
            </a:extLst>
          </p:cNvPr>
          <p:cNvSpPr>
            <a:spLocks noGrp="1" noChangeArrowheads="1"/>
          </p:cNvSpPr>
          <p:nvPr>
            <p:ph idx="1"/>
          </p:nvPr>
        </p:nvSpPr>
        <p:spPr>
          <a:xfrm>
            <a:off x="1079224" y="1910876"/>
            <a:ext cx="8674376" cy="4738260"/>
          </a:xfrm>
        </p:spPr>
        <p:txBody>
          <a:bodyPr>
            <a:normAutofit fontScale="92500" lnSpcReduction="10000"/>
          </a:bodyPr>
          <a:lstStyle/>
          <a:p>
            <a:pPr indent="0">
              <a:buNone/>
            </a:pPr>
            <a:r>
              <a:rPr lang="nl-NL" sz="2600" b="1" i="1" dirty="0">
                <a:solidFill>
                  <a:srgbClr val="0070C0"/>
                </a:solidFill>
              </a:rPr>
              <a:t>Resistentie</a:t>
            </a:r>
          </a:p>
          <a:p>
            <a:pPr indent="0">
              <a:buNone/>
            </a:pPr>
            <a:endParaRPr lang="nl-NL" b="1" dirty="0"/>
          </a:p>
          <a:p>
            <a:pPr marL="457200" indent="-457200">
              <a:buFont typeface="+mj-lt"/>
              <a:buAutoNum type="arabicPeriod"/>
            </a:pPr>
            <a:r>
              <a:rPr lang="nl-NL" b="1" dirty="0"/>
              <a:t>Resistentie betekent dat een plant voorkomt dat een plaag of ziekte schade kan veroorzaken.</a:t>
            </a:r>
            <a:br>
              <a:rPr lang="nl-NL" dirty="0"/>
            </a:br>
            <a:r>
              <a:rPr lang="nl-NL" dirty="0"/>
              <a:t>De plant </a:t>
            </a:r>
            <a:r>
              <a:rPr lang="nl-NL" sz="2600" b="1" i="1" dirty="0">
                <a:solidFill>
                  <a:srgbClr val="0070C0"/>
                </a:solidFill>
              </a:rPr>
              <a:t>weert</a:t>
            </a:r>
            <a:r>
              <a:rPr lang="nl-NL" dirty="0"/>
              <a:t> de belager actief af.</a:t>
            </a:r>
          </a:p>
          <a:p>
            <a:pPr marL="457200" indent="-457200">
              <a:buFont typeface="+mj-lt"/>
              <a:buAutoNum type="arabicPeriod"/>
            </a:pPr>
            <a:endParaRPr lang="nl-NL" dirty="0"/>
          </a:p>
          <a:p>
            <a:pPr marL="457200" indent="-457200">
              <a:buFont typeface="+mj-lt"/>
              <a:buAutoNum type="arabicPeriod"/>
            </a:pPr>
            <a:r>
              <a:rPr lang="nl-NL" b="1" dirty="0"/>
              <a:t>Voorbeelden:</a:t>
            </a:r>
          </a:p>
          <a:p>
            <a:pPr marL="457200" indent="-457200">
              <a:buFont typeface="+mj-lt"/>
              <a:buAutoNum type="arabicPeriod"/>
            </a:pPr>
            <a:r>
              <a:rPr lang="nl-NL" dirty="0"/>
              <a:t>Een plant maakt </a:t>
            </a:r>
            <a:r>
              <a:rPr lang="nl-NL" sz="2600" b="1" i="1" dirty="0">
                <a:solidFill>
                  <a:srgbClr val="0070C0"/>
                </a:solidFill>
              </a:rPr>
              <a:t>gifstoffen</a:t>
            </a:r>
            <a:r>
              <a:rPr lang="nl-NL" dirty="0"/>
              <a:t> aan die een insect doden → insect kan niet eten.</a:t>
            </a:r>
          </a:p>
          <a:p>
            <a:pPr marL="457200" indent="-457200">
              <a:buFont typeface="+mj-lt"/>
              <a:buAutoNum type="arabicPeriod"/>
            </a:pPr>
            <a:r>
              <a:rPr lang="nl-NL" dirty="0"/>
              <a:t>Een plant heeft </a:t>
            </a:r>
            <a:r>
              <a:rPr lang="nl-NL" sz="2600" b="1" i="1" dirty="0">
                <a:solidFill>
                  <a:srgbClr val="0070C0"/>
                </a:solidFill>
              </a:rPr>
              <a:t>harde</a:t>
            </a:r>
            <a:r>
              <a:rPr lang="nl-NL" b="1" dirty="0"/>
              <a:t> </a:t>
            </a:r>
            <a:r>
              <a:rPr lang="nl-NL" sz="2600" b="1" i="1" dirty="0">
                <a:solidFill>
                  <a:srgbClr val="0070C0"/>
                </a:solidFill>
              </a:rPr>
              <a:t>bladeren</a:t>
            </a:r>
            <a:r>
              <a:rPr lang="nl-NL" dirty="0"/>
              <a:t> of </a:t>
            </a:r>
            <a:r>
              <a:rPr lang="nl-NL" sz="2600" b="1" i="1" dirty="0">
                <a:solidFill>
                  <a:srgbClr val="0070C0"/>
                </a:solidFill>
              </a:rPr>
              <a:t>haartjes</a:t>
            </a:r>
            <a:r>
              <a:rPr lang="nl-NL" dirty="0"/>
              <a:t>, waardoor insecten niet kunnen bijten.</a:t>
            </a:r>
          </a:p>
          <a:p>
            <a:pPr marL="457200" indent="-457200">
              <a:buFont typeface="+mj-lt"/>
              <a:buAutoNum type="arabicPeriod"/>
            </a:pPr>
            <a:r>
              <a:rPr lang="nl-NL" dirty="0"/>
              <a:t>De plant </a:t>
            </a:r>
            <a:r>
              <a:rPr lang="nl-NL" sz="2600" b="1" i="1" dirty="0">
                <a:solidFill>
                  <a:srgbClr val="0070C0"/>
                </a:solidFill>
              </a:rPr>
              <a:t>herkent</a:t>
            </a:r>
            <a:r>
              <a:rPr lang="nl-NL" b="1" dirty="0"/>
              <a:t> </a:t>
            </a:r>
            <a:r>
              <a:rPr lang="nl-NL" sz="2600" b="1" i="1" dirty="0">
                <a:solidFill>
                  <a:srgbClr val="0070C0"/>
                </a:solidFill>
              </a:rPr>
              <a:t>een</a:t>
            </a:r>
            <a:r>
              <a:rPr lang="nl-NL" b="1" dirty="0"/>
              <a:t> </a:t>
            </a:r>
            <a:r>
              <a:rPr lang="nl-NL" sz="2600" b="1" i="1" dirty="0">
                <a:solidFill>
                  <a:srgbClr val="0070C0"/>
                </a:solidFill>
              </a:rPr>
              <a:t>ziekteverwekker</a:t>
            </a:r>
            <a:r>
              <a:rPr lang="nl-NL" dirty="0"/>
              <a:t> en schakelt snel afweerreacties in.</a:t>
            </a:r>
          </a:p>
          <a:p>
            <a:pPr marL="457200" indent="-457200">
              <a:buFont typeface="+mj-lt"/>
              <a:buAutoNum type="arabicPeriod"/>
            </a:pPr>
            <a:endParaRPr lang="nl-NL" b="1" dirty="0"/>
          </a:p>
          <a:p>
            <a:pPr marL="457200" indent="-457200">
              <a:buFont typeface="+mj-lt"/>
              <a:buAutoNum type="arabicPeriod"/>
            </a:pPr>
            <a:r>
              <a:rPr lang="nl-NL" b="1" dirty="0"/>
              <a:t>Belager krijgt geen kans → minder tot geen schade.</a:t>
            </a:r>
            <a:endParaRPr lang="nl-NL" dirty="0"/>
          </a:p>
        </p:txBody>
      </p:sp>
      <p:pic>
        <p:nvPicPr>
          <p:cNvPr id="5" name="Afbeelding 4">
            <a:extLst>
              <a:ext uri="{FF2B5EF4-FFF2-40B4-BE49-F238E27FC236}">
                <a16:creationId xmlns:a16="http://schemas.microsoft.com/office/drawing/2014/main" id="{9E99205D-D434-0F6D-0A7F-8B34EDA5F0C9}"/>
              </a:ext>
            </a:extLst>
          </p:cNvPr>
          <p:cNvPicPr>
            <a:picLocks noChangeAspect="1"/>
          </p:cNvPicPr>
          <p:nvPr/>
        </p:nvPicPr>
        <p:blipFill>
          <a:blip r:embed="rId3"/>
          <a:stretch>
            <a:fillRect/>
          </a:stretch>
        </p:blipFill>
        <p:spPr>
          <a:xfrm>
            <a:off x="8965924" y="210956"/>
            <a:ext cx="3012773" cy="2370846"/>
          </a:xfrm>
          <a:prstGeom prst="rect">
            <a:avLst/>
          </a:prstGeom>
        </p:spPr>
      </p:pic>
    </p:spTree>
    <p:extLst>
      <p:ext uri="{BB962C8B-B14F-4D97-AF65-F5344CB8AC3E}">
        <p14:creationId xmlns:p14="http://schemas.microsoft.com/office/powerpoint/2010/main" val="338545507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31287" y="773042"/>
            <a:ext cx="5741582" cy="553998"/>
          </a:xfrm>
          <a:prstGeom prst="rect">
            <a:avLst/>
          </a:prstGeom>
          <a:noFill/>
        </p:spPr>
        <p:txBody>
          <a:bodyPr wrap="square" rtlCol="0">
            <a:spAutoFit/>
          </a:bodyPr>
          <a:lstStyle/>
          <a:p>
            <a:r>
              <a:rPr lang="nl-NL" sz="3000" b="1" dirty="0"/>
              <a:t>Lesprogramma dit blok</a:t>
            </a:r>
          </a:p>
        </p:txBody>
      </p:sp>
      <p:sp>
        <p:nvSpPr>
          <p:cNvPr id="4" name="Tekstvak 3">
            <a:extLst>
              <a:ext uri="{FF2B5EF4-FFF2-40B4-BE49-F238E27FC236}">
                <a16:creationId xmlns:a16="http://schemas.microsoft.com/office/drawing/2014/main" id="{BE5E9AAC-8AFC-4CA9-B89F-13D11A0216BE}"/>
              </a:ext>
            </a:extLst>
          </p:cNvPr>
          <p:cNvSpPr txBox="1"/>
          <p:nvPr/>
        </p:nvSpPr>
        <p:spPr>
          <a:xfrm>
            <a:off x="936398" y="2009023"/>
            <a:ext cx="6962348" cy="3046988"/>
          </a:xfrm>
          <a:prstGeom prst="rect">
            <a:avLst/>
          </a:prstGeom>
          <a:noFill/>
        </p:spPr>
        <p:txBody>
          <a:bodyPr wrap="square" rtlCol="0">
            <a:spAutoFit/>
          </a:bodyPr>
          <a:lstStyle/>
          <a:p>
            <a:pPr marL="214313" indent="-214313">
              <a:buFont typeface="Arial" panose="020B0604020202020204" pitchFamily="34" charset="0"/>
              <a:buChar char="•"/>
            </a:pPr>
            <a:r>
              <a:rPr lang="nl-NL" sz="2400" dirty="0">
                <a:solidFill>
                  <a:srgbClr val="1E201F"/>
                </a:solidFill>
              </a:rPr>
              <a:t>Les 1: Insecten en hormonen</a:t>
            </a:r>
          </a:p>
          <a:p>
            <a:pPr marL="214313" indent="-214313">
              <a:buFont typeface="Arial" panose="020B0604020202020204" pitchFamily="34" charset="0"/>
              <a:buChar char="•"/>
            </a:pPr>
            <a:r>
              <a:rPr lang="nl-NL" sz="2400" dirty="0">
                <a:solidFill>
                  <a:srgbClr val="1E201F"/>
                </a:solidFill>
              </a:rPr>
              <a:t>Les 2: Schimmels</a:t>
            </a:r>
          </a:p>
          <a:p>
            <a:pPr marL="214313" indent="-214313">
              <a:buFont typeface="Arial" panose="020B0604020202020204" pitchFamily="34" charset="0"/>
              <a:buChar char="•"/>
            </a:pPr>
            <a:r>
              <a:rPr lang="nl-NL" sz="2400" dirty="0">
                <a:solidFill>
                  <a:srgbClr val="1E201F"/>
                </a:solidFill>
              </a:rPr>
              <a:t>Les 3: Virussen</a:t>
            </a:r>
          </a:p>
          <a:p>
            <a:pPr marL="214313" indent="-214313">
              <a:buFont typeface="Arial" panose="020B0604020202020204" pitchFamily="34" charset="0"/>
              <a:buChar char="•"/>
            </a:pPr>
            <a:r>
              <a:rPr lang="nl-NL" sz="2400" dirty="0">
                <a:solidFill>
                  <a:srgbClr val="1E201F"/>
                </a:solidFill>
              </a:rPr>
              <a:t>Les 4: Bacterie</a:t>
            </a:r>
          </a:p>
          <a:p>
            <a:pPr marL="214313" indent="-214313">
              <a:buFont typeface="Arial" panose="020B0604020202020204" pitchFamily="34" charset="0"/>
              <a:buChar char="•"/>
            </a:pPr>
            <a:r>
              <a:rPr lang="nl-NL" sz="2400" dirty="0">
                <a:solidFill>
                  <a:srgbClr val="1E201F"/>
                </a:solidFill>
              </a:rPr>
              <a:t>Les 5: Plantweerbaarheid</a:t>
            </a:r>
          </a:p>
          <a:p>
            <a:pPr marL="214313" indent="-214313">
              <a:buFont typeface="Arial" panose="020B0604020202020204" pitchFamily="34" charset="0"/>
              <a:buChar char="•"/>
            </a:pPr>
            <a:r>
              <a:rPr lang="nl-NL" sz="2400" dirty="0">
                <a:solidFill>
                  <a:srgbClr val="1E201F"/>
                </a:solidFill>
              </a:rPr>
              <a:t>Les 6: Herhaling</a:t>
            </a:r>
          </a:p>
          <a:p>
            <a:pPr marL="214313" indent="-214313">
              <a:buFont typeface="Arial" panose="020B0604020202020204" pitchFamily="34" charset="0"/>
              <a:buChar char="•"/>
            </a:pPr>
            <a:r>
              <a:rPr lang="nl-NL" sz="2400" dirty="0">
                <a:solidFill>
                  <a:srgbClr val="1E201F"/>
                </a:solidFill>
              </a:rPr>
              <a:t>Kerstvakantie</a:t>
            </a:r>
          </a:p>
          <a:p>
            <a:pPr marL="214313" indent="-214313">
              <a:buFont typeface="Arial" panose="020B0604020202020204" pitchFamily="34" charset="0"/>
              <a:buChar char="•"/>
            </a:pPr>
            <a:r>
              <a:rPr lang="nl-NL" sz="2400" dirty="0">
                <a:solidFill>
                  <a:srgbClr val="1E201F"/>
                </a:solidFill>
              </a:rPr>
              <a:t>Les 7: Toets</a:t>
            </a:r>
          </a:p>
        </p:txBody>
      </p:sp>
      <p:pic>
        <p:nvPicPr>
          <p:cNvPr id="2" name="Afbeelding 1">
            <a:extLst>
              <a:ext uri="{FF2B5EF4-FFF2-40B4-BE49-F238E27FC236}">
                <a16:creationId xmlns:a16="http://schemas.microsoft.com/office/drawing/2014/main" id="{7090F0AB-3877-490C-9DB3-C9E28FC060F0}"/>
              </a:ext>
            </a:extLst>
          </p:cNvPr>
          <p:cNvPicPr>
            <a:picLocks noChangeAspect="1"/>
          </p:cNvPicPr>
          <p:nvPr/>
        </p:nvPicPr>
        <p:blipFill>
          <a:blip r:embed="rId2"/>
          <a:stretch>
            <a:fillRect/>
          </a:stretch>
        </p:blipFill>
        <p:spPr>
          <a:xfrm>
            <a:off x="6560394" y="4725144"/>
            <a:ext cx="2847975" cy="1600200"/>
          </a:xfrm>
          <a:prstGeom prst="rect">
            <a:avLst/>
          </a:prstGeom>
        </p:spPr>
      </p:pic>
    </p:spTree>
    <p:extLst>
      <p:ext uri="{BB962C8B-B14F-4D97-AF65-F5344CB8AC3E}">
        <p14:creationId xmlns:p14="http://schemas.microsoft.com/office/powerpoint/2010/main" val="28521062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Resistentie en tolerantie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463040"/>
            <a:ext cx="9314456" cy="5186096"/>
          </a:xfrm>
        </p:spPr>
        <p:txBody>
          <a:bodyPr>
            <a:normAutofit/>
          </a:bodyPr>
          <a:lstStyle/>
          <a:p>
            <a:pPr indent="0">
              <a:buNone/>
            </a:pPr>
            <a:r>
              <a:rPr lang="nl-NL" b="1" i="1" dirty="0">
                <a:solidFill>
                  <a:srgbClr val="0070C0"/>
                </a:solidFill>
              </a:rPr>
              <a:t>Tolerantie</a:t>
            </a:r>
            <a:r>
              <a:rPr lang="nl-NL" b="1" dirty="0"/>
              <a:t> </a:t>
            </a:r>
          </a:p>
          <a:p>
            <a:pPr indent="0">
              <a:buNone/>
            </a:pPr>
            <a:endParaRPr lang="nl-NL" b="1" dirty="0"/>
          </a:p>
          <a:p>
            <a:pPr indent="0">
              <a:buNone/>
            </a:pPr>
            <a:r>
              <a:rPr lang="nl-NL" b="1" dirty="0"/>
              <a:t>Tolerantie betekent dat een plant wél wordt aangetast, maar er weinig last van heeft.</a:t>
            </a:r>
            <a:br>
              <a:rPr lang="nl-NL" dirty="0"/>
            </a:br>
            <a:r>
              <a:rPr lang="nl-NL" dirty="0"/>
              <a:t>De plant </a:t>
            </a:r>
            <a:r>
              <a:rPr lang="nl-NL" b="1" i="1" dirty="0">
                <a:solidFill>
                  <a:srgbClr val="0070C0"/>
                </a:solidFill>
              </a:rPr>
              <a:t>kan</a:t>
            </a:r>
            <a:r>
              <a:rPr lang="nl-NL" b="1" dirty="0"/>
              <a:t> </a:t>
            </a:r>
            <a:r>
              <a:rPr lang="nl-NL" b="1" i="1" dirty="0">
                <a:solidFill>
                  <a:srgbClr val="0070C0"/>
                </a:solidFill>
              </a:rPr>
              <a:t>de</a:t>
            </a:r>
            <a:r>
              <a:rPr lang="nl-NL" b="1" dirty="0"/>
              <a:t> </a:t>
            </a:r>
            <a:r>
              <a:rPr lang="nl-NL" b="1" i="1" dirty="0">
                <a:solidFill>
                  <a:srgbClr val="0070C0"/>
                </a:solidFill>
              </a:rPr>
              <a:t>schade</a:t>
            </a:r>
            <a:r>
              <a:rPr lang="nl-NL" b="1" dirty="0"/>
              <a:t> </a:t>
            </a:r>
            <a:r>
              <a:rPr lang="nl-NL" b="1" i="1" dirty="0">
                <a:solidFill>
                  <a:srgbClr val="0070C0"/>
                </a:solidFill>
              </a:rPr>
              <a:t>opvangen</a:t>
            </a:r>
            <a:r>
              <a:rPr lang="nl-NL" dirty="0"/>
              <a:t> zonder veel groei- of kwaliteitsverlies.</a:t>
            </a:r>
          </a:p>
          <a:p>
            <a:pPr indent="0">
              <a:buNone/>
            </a:pPr>
            <a:endParaRPr lang="nl-NL" dirty="0"/>
          </a:p>
          <a:p>
            <a:pPr indent="0">
              <a:buNone/>
            </a:pPr>
            <a:r>
              <a:rPr lang="nl-NL" b="1" dirty="0"/>
              <a:t>Voorbeelden:</a:t>
            </a:r>
          </a:p>
          <a:p>
            <a:pPr marL="342900" indent="-342900"/>
            <a:r>
              <a:rPr lang="nl-NL" dirty="0"/>
              <a:t>Een plant blijft gewoon doorgroeien ondanks wat vraatschade.</a:t>
            </a:r>
          </a:p>
          <a:p>
            <a:pPr marL="342900" indent="-342900"/>
            <a:r>
              <a:rPr lang="nl-NL" dirty="0"/>
              <a:t>De plant kan </a:t>
            </a:r>
            <a:r>
              <a:rPr lang="nl-NL" b="1" i="1" dirty="0">
                <a:solidFill>
                  <a:srgbClr val="0070C0"/>
                </a:solidFill>
              </a:rPr>
              <a:t>beschadigd</a:t>
            </a:r>
            <a:r>
              <a:rPr lang="nl-NL" b="1" dirty="0"/>
              <a:t> </a:t>
            </a:r>
            <a:r>
              <a:rPr lang="nl-NL" b="1" i="1" dirty="0">
                <a:solidFill>
                  <a:srgbClr val="0070C0"/>
                </a:solidFill>
              </a:rPr>
              <a:t>weefsel</a:t>
            </a:r>
            <a:r>
              <a:rPr lang="nl-NL" b="1" dirty="0"/>
              <a:t> </a:t>
            </a:r>
            <a:r>
              <a:rPr lang="nl-NL" b="1" i="1" dirty="0">
                <a:solidFill>
                  <a:srgbClr val="0070C0"/>
                </a:solidFill>
              </a:rPr>
              <a:t>snel</a:t>
            </a:r>
            <a:r>
              <a:rPr lang="nl-NL" b="1" dirty="0"/>
              <a:t> </a:t>
            </a:r>
            <a:r>
              <a:rPr lang="nl-NL" b="1" i="1" dirty="0">
                <a:solidFill>
                  <a:srgbClr val="0070C0"/>
                </a:solidFill>
              </a:rPr>
              <a:t>herstellen</a:t>
            </a:r>
            <a:r>
              <a:rPr lang="nl-NL" dirty="0"/>
              <a:t>.</a:t>
            </a:r>
          </a:p>
          <a:p>
            <a:pPr marL="342900" indent="-342900"/>
            <a:r>
              <a:rPr lang="nl-NL" dirty="0"/>
              <a:t>De plant blijft </a:t>
            </a:r>
            <a:r>
              <a:rPr lang="nl-NL" b="1" i="1" dirty="0">
                <a:solidFill>
                  <a:srgbClr val="0070C0"/>
                </a:solidFill>
              </a:rPr>
              <a:t>goed</a:t>
            </a:r>
            <a:r>
              <a:rPr lang="nl-NL" b="1" dirty="0"/>
              <a:t> pro</a:t>
            </a:r>
            <a:r>
              <a:rPr lang="nl-NL" b="1" i="1" dirty="0">
                <a:solidFill>
                  <a:srgbClr val="0070C0"/>
                </a:solidFill>
              </a:rPr>
              <a:t>d</a:t>
            </a:r>
            <a:r>
              <a:rPr lang="nl-NL" b="1" dirty="0"/>
              <a:t>uceren</a:t>
            </a:r>
            <a:r>
              <a:rPr lang="nl-NL" dirty="0"/>
              <a:t>, zelfs met een aantal insecten aanwezig.</a:t>
            </a:r>
          </a:p>
          <a:p>
            <a:pPr marL="342900" indent="-342900"/>
            <a:endParaRPr lang="nl-NL" dirty="0"/>
          </a:p>
          <a:p>
            <a:pPr indent="0">
              <a:buNone/>
            </a:pPr>
            <a:r>
              <a:rPr lang="nl-NL" dirty="0"/>
              <a:t> </a:t>
            </a:r>
            <a:r>
              <a:rPr lang="nl-NL" b="1" dirty="0"/>
              <a:t>Belager is aanwezig → maar de plant blijft gezond genoeg.</a:t>
            </a:r>
            <a:endParaRPr lang="nl-NL" dirty="0"/>
          </a:p>
        </p:txBody>
      </p:sp>
      <p:pic>
        <p:nvPicPr>
          <p:cNvPr id="5" name="Afbeelding 4">
            <a:extLst>
              <a:ext uri="{FF2B5EF4-FFF2-40B4-BE49-F238E27FC236}">
                <a16:creationId xmlns:a16="http://schemas.microsoft.com/office/drawing/2014/main" id="{2E2E2A60-49C9-A31D-073B-CE01B5021C8A}"/>
              </a:ext>
            </a:extLst>
          </p:cNvPr>
          <p:cNvPicPr>
            <a:picLocks noChangeAspect="1"/>
          </p:cNvPicPr>
          <p:nvPr/>
        </p:nvPicPr>
        <p:blipFill>
          <a:blip r:embed="rId3"/>
          <a:stretch>
            <a:fillRect/>
          </a:stretch>
        </p:blipFill>
        <p:spPr>
          <a:xfrm>
            <a:off x="8965924" y="210956"/>
            <a:ext cx="3012773" cy="2370846"/>
          </a:xfrm>
          <a:prstGeom prst="rect">
            <a:avLst/>
          </a:prstGeom>
        </p:spPr>
      </p:pic>
    </p:spTree>
    <p:extLst>
      <p:ext uri="{BB962C8B-B14F-4D97-AF65-F5344CB8AC3E}">
        <p14:creationId xmlns:p14="http://schemas.microsoft.com/office/powerpoint/2010/main" val="314061842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171">
                                            <p:txEl>
                                              <p:pRg st="5" end="5"/>
                                            </p:txEl>
                                          </p:spTgt>
                                        </p:tgtEl>
                                        <p:attrNameLst>
                                          <p:attrName>style.visibility</p:attrName>
                                        </p:attrNameLst>
                                      </p:cBhvr>
                                      <p:to>
                                        <p:strVal val="visible"/>
                                      </p:to>
                                    </p:set>
                                    <p:animEffect transition="in" filter="fade">
                                      <p:cBhvr>
                                        <p:cTn id="28" dur="1000"/>
                                        <p:tgtEl>
                                          <p:spTgt spid="7171">
                                            <p:txEl>
                                              <p:pRg st="5" end="5"/>
                                            </p:txEl>
                                          </p:spTgt>
                                        </p:tgtEl>
                                      </p:cBhvr>
                                    </p:animEffect>
                                    <p:anim calcmode="lin" valueType="num">
                                      <p:cBhvr>
                                        <p:cTn id="29"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7171">
                                            <p:txEl>
                                              <p:pRg st="6" end="6"/>
                                            </p:txEl>
                                          </p:spTgt>
                                        </p:tgtEl>
                                        <p:attrNameLst>
                                          <p:attrName>style.visibility</p:attrName>
                                        </p:attrNameLst>
                                      </p:cBhvr>
                                      <p:to>
                                        <p:strVal val="visible"/>
                                      </p:to>
                                    </p:set>
                                    <p:animEffect transition="in" filter="fade">
                                      <p:cBhvr>
                                        <p:cTn id="35" dur="1000"/>
                                        <p:tgtEl>
                                          <p:spTgt spid="7171">
                                            <p:txEl>
                                              <p:pRg st="6" end="6"/>
                                            </p:txEl>
                                          </p:spTgt>
                                        </p:tgtEl>
                                      </p:cBhvr>
                                    </p:animEffect>
                                    <p:anim calcmode="lin" valueType="num">
                                      <p:cBhvr>
                                        <p:cTn id="36"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171">
                                            <p:txEl>
                                              <p:pRg st="7" end="7"/>
                                            </p:txEl>
                                          </p:spTgt>
                                        </p:tgtEl>
                                        <p:attrNameLst>
                                          <p:attrName>style.visibility</p:attrName>
                                        </p:attrNameLst>
                                      </p:cBhvr>
                                      <p:to>
                                        <p:strVal val="visible"/>
                                      </p:to>
                                    </p:set>
                                    <p:animEffect transition="in" filter="fade">
                                      <p:cBhvr>
                                        <p:cTn id="42" dur="1000"/>
                                        <p:tgtEl>
                                          <p:spTgt spid="7171">
                                            <p:txEl>
                                              <p:pRg st="7" end="7"/>
                                            </p:txEl>
                                          </p:spTgt>
                                        </p:tgtEl>
                                      </p:cBhvr>
                                    </p:animEffect>
                                    <p:anim calcmode="lin" valueType="num">
                                      <p:cBhvr>
                                        <p:cTn id="43"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7171">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7171">
                                            <p:txEl>
                                              <p:pRg st="9" end="9"/>
                                            </p:txEl>
                                          </p:spTgt>
                                        </p:tgtEl>
                                        <p:attrNameLst>
                                          <p:attrName>style.visibility</p:attrName>
                                        </p:attrNameLst>
                                      </p:cBhvr>
                                      <p:to>
                                        <p:strVal val="visible"/>
                                      </p:to>
                                    </p:set>
                                    <p:animEffect transition="in" filter="fade">
                                      <p:cBhvr>
                                        <p:cTn id="49" dur="1000"/>
                                        <p:tgtEl>
                                          <p:spTgt spid="7171">
                                            <p:txEl>
                                              <p:pRg st="9" end="9"/>
                                            </p:txEl>
                                          </p:spTgt>
                                        </p:tgtEl>
                                      </p:cBhvr>
                                    </p:animEffect>
                                    <p:anim calcmode="lin" valueType="num">
                                      <p:cBhvr>
                                        <p:cTn id="50" dur="1000" fill="hold"/>
                                        <p:tgtEl>
                                          <p:spTgt spid="7171">
                                            <p:txEl>
                                              <p:pRg st="9" end="9"/>
                                            </p:txEl>
                                          </p:spTgt>
                                        </p:tgtEl>
                                        <p:attrNameLst>
                                          <p:attrName>ppt_x</p:attrName>
                                        </p:attrNameLst>
                                      </p:cBhvr>
                                      <p:tavLst>
                                        <p:tav tm="0">
                                          <p:val>
                                            <p:strVal val="#ppt_x"/>
                                          </p:val>
                                        </p:tav>
                                        <p:tav tm="100000">
                                          <p:val>
                                            <p:strVal val="#ppt_x"/>
                                          </p:val>
                                        </p:tav>
                                      </p:tavLst>
                                    </p:anim>
                                    <p:anim calcmode="lin" valueType="num">
                                      <p:cBhvr>
                                        <p:cTn id="51" dur="1000" fill="hold"/>
                                        <p:tgtEl>
                                          <p:spTgt spid="7171">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Nuttige schimmels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3" y="1910876"/>
            <a:ext cx="7169037" cy="4738260"/>
          </a:xfrm>
        </p:spPr>
        <p:txBody>
          <a:bodyPr>
            <a:normAutofit/>
          </a:bodyPr>
          <a:lstStyle/>
          <a:p>
            <a:pPr indent="0">
              <a:buNone/>
            </a:pPr>
            <a:r>
              <a:rPr lang="nl-NL" dirty="0">
                <a:solidFill>
                  <a:schemeClr val="tx1"/>
                </a:solidFill>
              </a:rPr>
              <a:t>Schimmels zijn nuttig als voedsel (paddenstoelen) en bij de </a:t>
            </a:r>
            <a:r>
              <a:rPr lang="nl-NL" b="1" i="1" dirty="0">
                <a:solidFill>
                  <a:srgbClr val="0070C0"/>
                </a:solidFill>
              </a:rPr>
              <a:t>afbraak</a:t>
            </a:r>
            <a:r>
              <a:rPr lang="nl-NL" dirty="0">
                <a:solidFill>
                  <a:schemeClr val="tx1"/>
                </a:solidFill>
              </a:rPr>
              <a:t> van plantaardig materiaal.</a:t>
            </a:r>
          </a:p>
          <a:p>
            <a:pPr marL="285750" indent="-285750"/>
            <a:endParaRPr lang="nl-NL" dirty="0">
              <a:solidFill>
                <a:schemeClr val="tx1"/>
              </a:solidFill>
            </a:endParaRPr>
          </a:p>
          <a:p>
            <a:pPr indent="0">
              <a:buNone/>
            </a:pPr>
            <a:r>
              <a:rPr lang="nl-NL" dirty="0">
                <a:solidFill>
                  <a:schemeClr val="tx1"/>
                </a:solidFill>
              </a:rPr>
              <a:t>Ze spelen een belangrijke rol in het bodemleven en de kringloop van elementen.</a:t>
            </a:r>
          </a:p>
          <a:p>
            <a:pPr marL="285750" indent="-285750"/>
            <a:endParaRPr lang="nl-NL" dirty="0">
              <a:solidFill>
                <a:schemeClr val="tx1"/>
              </a:solidFill>
            </a:endParaRPr>
          </a:p>
          <a:p>
            <a:pPr indent="0">
              <a:buNone/>
            </a:pPr>
            <a:r>
              <a:rPr lang="nl-NL" dirty="0">
                <a:solidFill>
                  <a:schemeClr val="tx1"/>
                </a:solidFill>
              </a:rPr>
              <a:t>Wetenschappelijk onderzoek richt zich op </a:t>
            </a:r>
            <a:r>
              <a:rPr lang="nl-NL" b="1" i="1" dirty="0">
                <a:solidFill>
                  <a:srgbClr val="0070C0"/>
                </a:solidFill>
              </a:rPr>
              <a:t>antagonistische</a:t>
            </a:r>
            <a:r>
              <a:rPr lang="nl-NL" dirty="0">
                <a:solidFill>
                  <a:schemeClr val="tx1"/>
                </a:solidFill>
              </a:rPr>
              <a:t> schimmels voor ziektebestrijding.</a:t>
            </a:r>
          </a:p>
          <a:p>
            <a:pPr indent="0">
              <a:buNone/>
              <a:defRPr/>
            </a:pPr>
            <a:endParaRPr lang="nl-NL" dirty="0"/>
          </a:p>
        </p:txBody>
      </p:sp>
      <p:pic>
        <p:nvPicPr>
          <p:cNvPr id="3" name="Afbeelding 2">
            <a:extLst>
              <a:ext uri="{FF2B5EF4-FFF2-40B4-BE49-F238E27FC236}">
                <a16:creationId xmlns:a16="http://schemas.microsoft.com/office/drawing/2014/main" id="{F560976A-860A-F1AB-2B7F-B28D0C9AFE6A}"/>
              </a:ext>
            </a:extLst>
          </p:cNvPr>
          <p:cNvPicPr>
            <a:picLocks noChangeAspect="1"/>
          </p:cNvPicPr>
          <p:nvPr/>
        </p:nvPicPr>
        <p:blipFill>
          <a:blip r:embed="rId3"/>
          <a:stretch>
            <a:fillRect/>
          </a:stretch>
        </p:blipFill>
        <p:spPr>
          <a:xfrm>
            <a:off x="9326880" y="3937587"/>
            <a:ext cx="2646366" cy="2841671"/>
          </a:xfrm>
          <a:prstGeom prst="rect">
            <a:avLst/>
          </a:prstGeom>
        </p:spPr>
      </p:pic>
    </p:spTree>
    <p:extLst>
      <p:ext uri="{BB962C8B-B14F-4D97-AF65-F5344CB8AC3E}">
        <p14:creationId xmlns:p14="http://schemas.microsoft.com/office/powerpoint/2010/main" val="5352716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35CC6D-AE1E-9060-22F7-5639EB11C10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2B877ED9-A81F-D3D4-C81E-B4D25008BEB8}"/>
              </a:ext>
            </a:extLst>
          </p:cNvPr>
          <p:cNvSpPr>
            <a:spLocks noGrp="1" noChangeArrowheads="1"/>
          </p:cNvSpPr>
          <p:nvPr>
            <p:ph type="title"/>
          </p:nvPr>
        </p:nvSpPr>
        <p:spPr>
          <a:xfrm>
            <a:off x="1079224" y="592001"/>
            <a:ext cx="7886700" cy="996950"/>
          </a:xfrm>
        </p:spPr>
        <p:txBody>
          <a:bodyPr/>
          <a:lstStyle/>
          <a:p>
            <a:pPr eaLnBrk="1" hangingPunct="1"/>
            <a:r>
              <a:rPr lang="nl-NL" altLang="nl-NL" b="1" dirty="0"/>
              <a:t>Nuttige schimmels</a:t>
            </a:r>
          </a:p>
        </p:txBody>
      </p:sp>
      <p:sp>
        <p:nvSpPr>
          <p:cNvPr id="7171" name="Tijdelijke aanduiding voor inhoud 2">
            <a:extLst>
              <a:ext uri="{FF2B5EF4-FFF2-40B4-BE49-F238E27FC236}">
                <a16:creationId xmlns:a16="http://schemas.microsoft.com/office/drawing/2014/main" id="{A747710D-4C3A-AF2B-1FBA-75514C2F503F}"/>
              </a:ext>
            </a:extLst>
          </p:cNvPr>
          <p:cNvSpPr>
            <a:spLocks noGrp="1" noChangeArrowheads="1"/>
          </p:cNvSpPr>
          <p:nvPr>
            <p:ph idx="1"/>
          </p:nvPr>
        </p:nvSpPr>
        <p:spPr>
          <a:xfrm>
            <a:off x="1079223" y="1910876"/>
            <a:ext cx="8055446" cy="4738260"/>
          </a:xfrm>
        </p:spPr>
        <p:txBody>
          <a:bodyPr>
            <a:normAutofit/>
          </a:bodyPr>
          <a:lstStyle/>
          <a:p>
            <a:pPr indent="0">
              <a:buNone/>
            </a:pPr>
            <a:r>
              <a:rPr lang="nl-NL" b="1" i="1" dirty="0">
                <a:solidFill>
                  <a:srgbClr val="0070C0"/>
                </a:solidFill>
              </a:rPr>
              <a:t>Schimmels</a:t>
            </a:r>
            <a:r>
              <a:rPr lang="nl-NL" b="1" dirty="0"/>
              <a:t> tegen </a:t>
            </a:r>
            <a:r>
              <a:rPr lang="nl-NL" b="1" i="1" dirty="0">
                <a:solidFill>
                  <a:srgbClr val="0070C0"/>
                </a:solidFill>
              </a:rPr>
              <a:t>schimmels</a:t>
            </a:r>
            <a:r>
              <a:rPr lang="nl-NL" dirty="0"/>
              <a:t> vallen onder </a:t>
            </a:r>
            <a:r>
              <a:rPr lang="nl-NL" b="1" i="1" dirty="0">
                <a:solidFill>
                  <a:srgbClr val="0070C0"/>
                </a:solidFill>
              </a:rPr>
              <a:t>biologische</a:t>
            </a:r>
            <a:r>
              <a:rPr lang="nl-NL" i="1" dirty="0"/>
              <a:t> bestrijding</a:t>
            </a:r>
            <a:r>
              <a:rPr lang="nl-NL" dirty="0"/>
              <a:t> en worden vaak </a:t>
            </a:r>
            <a:r>
              <a:rPr lang="nl-NL" b="1" i="1" dirty="0">
                <a:solidFill>
                  <a:srgbClr val="0070C0"/>
                </a:solidFill>
              </a:rPr>
              <a:t>antagonistische</a:t>
            </a:r>
            <a:r>
              <a:rPr lang="nl-NL" b="1" dirty="0"/>
              <a:t> </a:t>
            </a:r>
            <a:r>
              <a:rPr lang="nl-NL" b="1" i="1" dirty="0">
                <a:solidFill>
                  <a:srgbClr val="0070C0"/>
                </a:solidFill>
              </a:rPr>
              <a:t>schimmels</a:t>
            </a:r>
            <a:r>
              <a:rPr lang="nl-NL" dirty="0"/>
              <a:t> genoemd. </a:t>
            </a:r>
          </a:p>
          <a:p>
            <a:pPr indent="0">
              <a:buNone/>
            </a:pPr>
            <a:endParaRPr lang="nl-NL" dirty="0"/>
          </a:p>
          <a:p>
            <a:pPr indent="0">
              <a:buNone/>
            </a:pPr>
            <a:r>
              <a:rPr lang="nl-NL" dirty="0"/>
              <a:t>Deze schimmels </a:t>
            </a:r>
            <a:r>
              <a:rPr lang="nl-NL" b="1" i="1" dirty="0">
                <a:solidFill>
                  <a:srgbClr val="0070C0"/>
                </a:solidFill>
              </a:rPr>
              <a:t>onderdrukken</a:t>
            </a:r>
            <a:r>
              <a:rPr lang="nl-NL" dirty="0"/>
              <a:t> of </a:t>
            </a:r>
            <a:r>
              <a:rPr lang="nl-NL" b="1" i="1" dirty="0">
                <a:solidFill>
                  <a:srgbClr val="0070C0"/>
                </a:solidFill>
              </a:rPr>
              <a:t>doden</a:t>
            </a:r>
            <a:r>
              <a:rPr lang="nl-NL" dirty="0"/>
              <a:t> andere (schadelijke) schimmels via competitie, parasitisme of het produceren van </a:t>
            </a:r>
            <a:r>
              <a:rPr lang="nl-NL" b="1" i="1" dirty="0" err="1">
                <a:solidFill>
                  <a:srgbClr val="0070C0"/>
                </a:solidFill>
              </a:rPr>
              <a:t>schimmelremmende</a:t>
            </a:r>
            <a:r>
              <a:rPr lang="nl-NL" dirty="0"/>
              <a:t> stoffen.</a:t>
            </a:r>
          </a:p>
        </p:txBody>
      </p:sp>
      <p:pic>
        <p:nvPicPr>
          <p:cNvPr id="3" name="Afbeelding 2">
            <a:extLst>
              <a:ext uri="{FF2B5EF4-FFF2-40B4-BE49-F238E27FC236}">
                <a16:creationId xmlns:a16="http://schemas.microsoft.com/office/drawing/2014/main" id="{AA11F8CB-DB32-442A-CACD-B2649B60AD40}"/>
              </a:ext>
            </a:extLst>
          </p:cNvPr>
          <p:cNvPicPr>
            <a:picLocks noChangeAspect="1"/>
          </p:cNvPicPr>
          <p:nvPr/>
        </p:nvPicPr>
        <p:blipFill>
          <a:blip r:embed="rId3"/>
          <a:stretch>
            <a:fillRect/>
          </a:stretch>
        </p:blipFill>
        <p:spPr>
          <a:xfrm>
            <a:off x="8965924" y="4561969"/>
            <a:ext cx="2845294" cy="2184064"/>
          </a:xfrm>
          <a:prstGeom prst="rect">
            <a:avLst/>
          </a:prstGeom>
        </p:spPr>
      </p:pic>
    </p:spTree>
    <p:extLst>
      <p:ext uri="{BB962C8B-B14F-4D97-AF65-F5344CB8AC3E}">
        <p14:creationId xmlns:p14="http://schemas.microsoft.com/office/powerpoint/2010/main" val="15255961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2513F9-8544-5980-B4DA-1C9E5EB39FBB}"/>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02A79EC4-2F40-89EC-1527-F604420B3E18}"/>
              </a:ext>
            </a:extLst>
          </p:cNvPr>
          <p:cNvSpPr>
            <a:spLocks noGrp="1" noChangeArrowheads="1"/>
          </p:cNvSpPr>
          <p:nvPr>
            <p:ph type="title"/>
          </p:nvPr>
        </p:nvSpPr>
        <p:spPr>
          <a:xfrm>
            <a:off x="1079224" y="592001"/>
            <a:ext cx="7886700" cy="996950"/>
          </a:xfrm>
        </p:spPr>
        <p:txBody>
          <a:bodyPr/>
          <a:lstStyle/>
          <a:p>
            <a:pPr eaLnBrk="1" hangingPunct="1"/>
            <a:r>
              <a:rPr lang="nl-NL" altLang="nl-NL" b="1" dirty="0"/>
              <a:t>Nuttige schimmels</a:t>
            </a:r>
          </a:p>
        </p:txBody>
      </p:sp>
      <p:sp>
        <p:nvSpPr>
          <p:cNvPr id="7171" name="Tijdelijke aanduiding voor inhoud 2">
            <a:extLst>
              <a:ext uri="{FF2B5EF4-FFF2-40B4-BE49-F238E27FC236}">
                <a16:creationId xmlns:a16="http://schemas.microsoft.com/office/drawing/2014/main" id="{31C79D42-A166-431F-458D-B5FEDBCF4528}"/>
              </a:ext>
            </a:extLst>
          </p:cNvPr>
          <p:cNvSpPr>
            <a:spLocks noGrp="1" noChangeArrowheads="1"/>
          </p:cNvSpPr>
          <p:nvPr>
            <p:ph idx="1"/>
          </p:nvPr>
        </p:nvSpPr>
        <p:spPr>
          <a:xfrm>
            <a:off x="1079223" y="1910876"/>
            <a:ext cx="8055446" cy="4738260"/>
          </a:xfrm>
        </p:spPr>
        <p:txBody>
          <a:bodyPr>
            <a:normAutofit/>
          </a:bodyPr>
          <a:lstStyle/>
          <a:p>
            <a:pPr indent="0">
              <a:buNone/>
            </a:pPr>
            <a:r>
              <a:rPr lang="nl-NL" b="1" dirty="0"/>
              <a:t>Hoe werkt schimmel-tegen-schimmel bestrijding?</a:t>
            </a:r>
          </a:p>
          <a:p>
            <a:pPr indent="0">
              <a:buNone/>
            </a:pPr>
            <a:endParaRPr lang="nl-NL" b="1" dirty="0"/>
          </a:p>
          <a:p>
            <a:pPr marL="342900" indent="-342900"/>
            <a:r>
              <a:rPr lang="nl-NL" b="1" i="1" dirty="0">
                <a:solidFill>
                  <a:srgbClr val="0070C0"/>
                </a:solidFill>
              </a:rPr>
              <a:t>Concurrentie</a:t>
            </a:r>
            <a:r>
              <a:rPr lang="nl-NL" dirty="0"/>
              <a:t>: de nuttige schimmel groeit sneller en gebruikt alle voedingsstoffen.</a:t>
            </a:r>
          </a:p>
          <a:p>
            <a:pPr marL="342900" indent="-342900"/>
            <a:r>
              <a:rPr lang="nl-NL" b="1" i="1" dirty="0" err="1">
                <a:solidFill>
                  <a:srgbClr val="0070C0"/>
                </a:solidFill>
              </a:rPr>
              <a:t>Mycoparasitisme</a:t>
            </a:r>
            <a:r>
              <a:rPr lang="nl-NL" dirty="0"/>
              <a:t>: direct aanvallen van de schadelijke schimmel.</a:t>
            </a:r>
          </a:p>
          <a:p>
            <a:pPr marL="342900" indent="-342900"/>
            <a:r>
              <a:rPr lang="nl-NL" b="1" i="1" dirty="0">
                <a:solidFill>
                  <a:srgbClr val="0070C0"/>
                </a:solidFill>
              </a:rPr>
              <a:t>Antibiose</a:t>
            </a:r>
            <a:r>
              <a:rPr lang="nl-NL" dirty="0"/>
              <a:t>: produceren stoffen zoals enzymen en antibiotica.</a:t>
            </a:r>
          </a:p>
          <a:p>
            <a:pPr marL="342900" indent="-342900"/>
            <a:r>
              <a:rPr lang="nl-NL" b="1" i="1" dirty="0">
                <a:solidFill>
                  <a:srgbClr val="0070C0"/>
                </a:solidFill>
              </a:rPr>
              <a:t>Induceerde</a:t>
            </a:r>
            <a:r>
              <a:rPr lang="nl-NL" b="1" dirty="0"/>
              <a:t> </a:t>
            </a:r>
            <a:r>
              <a:rPr lang="nl-NL" b="1" i="1" dirty="0">
                <a:solidFill>
                  <a:srgbClr val="0070C0"/>
                </a:solidFill>
              </a:rPr>
              <a:t>resistentie</a:t>
            </a:r>
            <a:r>
              <a:rPr lang="nl-NL" b="1" dirty="0"/>
              <a:t> </a:t>
            </a:r>
            <a:r>
              <a:rPr lang="nl-NL" b="1" i="1" dirty="0">
                <a:solidFill>
                  <a:srgbClr val="0070C0"/>
                </a:solidFill>
              </a:rPr>
              <a:t>bij</a:t>
            </a:r>
            <a:r>
              <a:rPr lang="nl-NL" b="1" dirty="0"/>
              <a:t> </a:t>
            </a:r>
            <a:r>
              <a:rPr lang="nl-NL" b="1" i="1" dirty="0">
                <a:solidFill>
                  <a:srgbClr val="0070C0"/>
                </a:solidFill>
              </a:rPr>
              <a:t>planten</a:t>
            </a:r>
            <a:r>
              <a:rPr lang="nl-NL" dirty="0"/>
              <a:t>: plant maakt zelf meer afweerstoffen aan.</a:t>
            </a:r>
          </a:p>
          <a:p>
            <a:pPr indent="0">
              <a:buNone/>
            </a:pPr>
            <a:endParaRPr lang="nl-NL" dirty="0"/>
          </a:p>
        </p:txBody>
      </p:sp>
      <p:pic>
        <p:nvPicPr>
          <p:cNvPr id="3" name="Afbeelding 2">
            <a:extLst>
              <a:ext uri="{FF2B5EF4-FFF2-40B4-BE49-F238E27FC236}">
                <a16:creationId xmlns:a16="http://schemas.microsoft.com/office/drawing/2014/main" id="{0601A68C-7EA1-11B0-9803-A9F20515FD7E}"/>
              </a:ext>
            </a:extLst>
          </p:cNvPr>
          <p:cNvPicPr>
            <a:picLocks noChangeAspect="1"/>
          </p:cNvPicPr>
          <p:nvPr/>
        </p:nvPicPr>
        <p:blipFill>
          <a:blip r:embed="rId3"/>
          <a:stretch>
            <a:fillRect/>
          </a:stretch>
        </p:blipFill>
        <p:spPr>
          <a:xfrm>
            <a:off x="8965924" y="4561969"/>
            <a:ext cx="2845294" cy="2184064"/>
          </a:xfrm>
          <a:prstGeom prst="rect">
            <a:avLst/>
          </a:prstGeom>
        </p:spPr>
      </p:pic>
    </p:spTree>
    <p:extLst>
      <p:ext uri="{BB962C8B-B14F-4D97-AF65-F5344CB8AC3E}">
        <p14:creationId xmlns:p14="http://schemas.microsoft.com/office/powerpoint/2010/main" val="176418527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5" end="5"/>
                                            </p:txEl>
                                          </p:spTgt>
                                        </p:tgtEl>
                                        <p:attrNameLst>
                                          <p:attrName>style.visibility</p:attrName>
                                        </p:attrNameLst>
                                      </p:cBhvr>
                                      <p:to>
                                        <p:strVal val="visible"/>
                                      </p:to>
                                    </p:set>
                                    <p:animEffect transition="in" filter="fade">
                                      <p:cBhvr>
                                        <p:cTn id="28" dur="1000"/>
                                        <p:tgtEl>
                                          <p:spTgt spid="7171">
                                            <p:txEl>
                                              <p:pRg st="5" end="5"/>
                                            </p:txEl>
                                          </p:spTgt>
                                        </p:tgtEl>
                                      </p:cBhvr>
                                    </p:animEffect>
                                    <p:anim calcmode="lin" valueType="num">
                                      <p:cBhvr>
                                        <p:cTn id="29"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7851E-46EA-CE63-13A9-1DFDA8390D19}"/>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A17289B6-DCCC-417D-AF87-A4C65A12E408}"/>
              </a:ext>
            </a:extLst>
          </p:cNvPr>
          <p:cNvSpPr>
            <a:spLocks noGrp="1" noChangeArrowheads="1"/>
          </p:cNvSpPr>
          <p:nvPr>
            <p:ph type="title"/>
          </p:nvPr>
        </p:nvSpPr>
        <p:spPr>
          <a:xfrm>
            <a:off x="1079224" y="592001"/>
            <a:ext cx="7886700" cy="996950"/>
          </a:xfrm>
        </p:spPr>
        <p:txBody>
          <a:bodyPr/>
          <a:lstStyle/>
          <a:p>
            <a:pPr eaLnBrk="1" hangingPunct="1"/>
            <a:r>
              <a:rPr lang="nl-NL" altLang="nl-NL" b="1" dirty="0"/>
              <a:t>Nuttige schimmels</a:t>
            </a:r>
          </a:p>
        </p:txBody>
      </p:sp>
      <p:sp>
        <p:nvSpPr>
          <p:cNvPr id="7171" name="Tijdelijke aanduiding voor inhoud 2">
            <a:extLst>
              <a:ext uri="{FF2B5EF4-FFF2-40B4-BE49-F238E27FC236}">
                <a16:creationId xmlns:a16="http://schemas.microsoft.com/office/drawing/2014/main" id="{C87D4F72-F0A3-BA24-DF6C-1F0FCB238301}"/>
              </a:ext>
            </a:extLst>
          </p:cNvPr>
          <p:cNvSpPr>
            <a:spLocks noGrp="1" noChangeArrowheads="1"/>
          </p:cNvSpPr>
          <p:nvPr>
            <p:ph idx="1"/>
          </p:nvPr>
        </p:nvSpPr>
        <p:spPr>
          <a:xfrm>
            <a:off x="1079223" y="1910876"/>
            <a:ext cx="8055446" cy="4738260"/>
          </a:xfrm>
        </p:spPr>
        <p:txBody>
          <a:bodyPr>
            <a:normAutofit/>
          </a:bodyPr>
          <a:lstStyle/>
          <a:p>
            <a:pPr indent="0">
              <a:buNone/>
            </a:pPr>
            <a:r>
              <a:rPr lang="nl-NL" b="1" dirty="0"/>
              <a:t>Schimmels tegen insecten</a:t>
            </a:r>
          </a:p>
          <a:p>
            <a:pPr indent="0">
              <a:buNone/>
            </a:pPr>
            <a:endParaRPr lang="nl-NL" b="1" dirty="0"/>
          </a:p>
          <a:p>
            <a:pPr indent="0">
              <a:buNone/>
            </a:pPr>
            <a:r>
              <a:rPr lang="nl-NL" b="1" dirty="0"/>
              <a:t>Hoe werken deze schimmels?</a:t>
            </a:r>
          </a:p>
          <a:p>
            <a:pPr indent="0">
              <a:buNone/>
            </a:pPr>
            <a:endParaRPr lang="nl-NL" b="1" dirty="0"/>
          </a:p>
          <a:p>
            <a:pPr marL="342900" indent="-342900"/>
            <a:r>
              <a:rPr lang="nl-NL" b="1" i="1" dirty="0">
                <a:solidFill>
                  <a:srgbClr val="0070C0"/>
                </a:solidFill>
              </a:rPr>
              <a:t>Sporen</a:t>
            </a:r>
            <a:r>
              <a:rPr lang="nl-NL" dirty="0"/>
              <a:t> komen op het insect terecht.</a:t>
            </a:r>
          </a:p>
          <a:p>
            <a:pPr marL="342900" indent="-342900"/>
            <a:r>
              <a:rPr lang="nl-NL" dirty="0"/>
              <a:t>Ze </a:t>
            </a:r>
            <a:r>
              <a:rPr lang="nl-NL" b="1" i="1" dirty="0">
                <a:solidFill>
                  <a:srgbClr val="0070C0"/>
                </a:solidFill>
              </a:rPr>
              <a:t>kiemen</a:t>
            </a:r>
            <a:r>
              <a:rPr lang="nl-NL" dirty="0"/>
              <a:t> en dringen door de insectenhuid.</a:t>
            </a:r>
          </a:p>
          <a:p>
            <a:pPr marL="342900" indent="-342900"/>
            <a:r>
              <a:rPr lang="nl-NL" dirty="0"/>
              <a:t>De schimmel verspreidt zich in het lichaam en produceert toxines.</a:t>
            </a:r>
          </a:p>
          <a:p>
            <a:pPr marL="342900" indent="-342900"/>
            <a:r>
              <a:rPr lang="nl-NL" dirty="0"/>
              <a:t>Het insect </a:t>
            </a:r>
            <a:r>
              <a:rPr lang="nl-NL" b="1" i="1" dirty="0">
                <a:solidFill>
                  <a:srgbClr val="0070C0"/>
                </a:solidFill>
              </a:rPr>
              <a:t>sterft</a:t>
            </a:r>
            <a:r>
              <a:rPr lang="nl-NL" dirty="0"/>
              <a:t> binnen enkele dagen.</a:t>
            </a:r>
          </a:p>
          <a:p>
            <a:pPr marL="342900" indent="-342900"/>
            <a:r>
              <a:rPr lang="nl-NL" dirty="0"/>
              <a:t>De schimmel groeit naar buiten en produceert </a:t>
            </a:r>
            <a:r>
              <a:rPr lang="nl-NL" b="1" i="1" dirty="0">
                <a:solidFill>
                  <a:srgbClr val="0070C0"/>
                </a:solidFill>
              </a:rPr>
              <a:t>nieuwe</a:t>
            </a:r>
            <a:r>
              <a:rPr lang="nl-NL" b="1" dirty="0"/>
              <a:t> </a:t>
            </a:r>
            <a:r>
              <a:rPr lang="nl-NL" b="1" i="1" dirty="0">
                <a:solidFill>
                  <a:srgbClr val="0070C0"/>
                </a:solidFill>
              </a:rPr>
              <a:t>sporen</a:t>
            </a:r>
            <a:r>
              <a:rPr lang="nl-NL" dirty="0"/>
              <a:t> die weer andere insecten infecteren.</a:t>
            </a:r>
          </a:p>
        </p:txBody>
      </p:sp>
      <p:pic>
        <p:nvPicPr>
          <p:cNvPr id="4" name="Afbeelding 3">
            <a:extLst>
              <a:ext uri="{FF2B5EF4-FFF2-40B4-BE49-F238E27FC236}">
                <a16:creationId xmlns:a16="http://schemas.microsoft.com/office/drawing/2014/main" id="{9B19F0C0-D758-A1C5-2879-A97BE5DD1A15}"/>
              </a:ext>
            </a:extLst>
          </p:cNvPr>
          <p:cNvPicPr>
            <a:picLocks noChangeAspect="1"/>
          </p:cNvPicPr>
          <p:nvPr/>
        </p:nvPicPr>
        <p:blipFill>
          <a:blip r:embed="rId3"/>
          <a:stretch>
            <a:fillRect/>
          </a:stretch>
        </p:blipFill>
        <p:spPr>
          <a:xfrm>
            <a:off x="8851624" y="1740993"/>
            <a:ext cx="3226076" cy="4525006"/>
          </a:xfrm>
          <a:prstGeom prst="rect">
            <a:avLst/>
          </a:prstGeom>
        </p:spPr>
      </p:pic>
    </p:spTree>
    <p:extLst>
      <p:ext uri="{BB962C8B-B14F-4D97-AF65-F5344CB8AC3E}">
        <p14:creationId xmlns:p14="http://schemas.microsoft.com/office/powerpoint/2010/main" val="180650273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4" end="4"/>
                                            </p:txEl>
                                          </p:spTgt>
                                        </p:tgtEl>
                                        <p:attrNameLst>
                                          <p:attrName>style.visibility</p:attrName>
                                        </p:attrNameLst>
                                      </p:cBhvr>
                                      <p:to>
                                        <p:strVal val="visible"/>
                                      </p:to>
                                    </p:set>
                                    <p:animEffect transition="in" filter="fade">
                                      <p:cBhvr>
                                        <p:cTn id="7" dur="1000"/>
                                        <p:tgtEl>
                                          <p:spTgt spid="7171">
                                            <p:txEl>
                                              <p:pRg st="4" end="4"/>
                                            </p:txEl>
                                          </p:spTgt>
                                        </p:tgtEl>
                                      </p:cBhvr>
                                    </p:animEffect>
                                    <p:anim calcmode="lin" valueType="num">
                                      <p:cBhvr>
                                        <p:cTn id="8"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5" end="5"/>
                                            </p:txEl>
                                          </p:spTgt>
                                        </p:tgtEl>
                                        <p:attrNameLst>
                                          <p:attrName>style.visibility</p:attrName>
                                        </p:attrNameLst>
                                      </p:cBhvr>
                                      <p:to>
                                        <p:strVal val="visible"/>
                                      </p:to>
                                    </p:set>
                                    <p:animEffect transition="in" filter="fade">
                                      <p:cBhvr>
                                        <p:cTn id="14" dur="1000"/>
                                        <p:tgtEl>
                                          <p:spTgt spid="7171">
                                            <p:txEl>
                                              <p:pRg st="5" end="5"/>
                                            </p:txEl>
                                          </p:spTgt>
                                        </p:tgtEl>
                                      </p:cBhvr>
                                    </p:animEffect>
                                    <p:anim calcmode="lin" valueType="num">
                                      <p:cBhvr>
                                        <p:cTn id="15"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7" end="7"/>
                                            </p:txEl>
                                          </p:spTgt>
                                        </p:tgtEl>
                                        <p:attrNameLst>
                                          <p:attrName>style.visibility</p:attrName>
                                        </p:attrNameLst>
                                      </p:cBhvr>
                                      <p:to>
                                        <p:strVal val="visible"/>
                                      </p:to>
                                    </p:set>
                                    <p:animEffect transition="in" filter="fade">
                                      <p:cBhvr>
                                        <p:cTn id="28" dur="1000"/>
                                        <p:tgtEl>
                                          <p:spTgt spid="7171">
                                            <p:txEl>
                                              <p:pRg st="7" end="7"/>
                                            </p:txEl>
                                          </p:spTgt>
                                        </p:tgtEl>
                                      </p:cBhvr>
                                    </p:animEffect>
                                    <p:anim calcmode="lin" valueType="num">
                                      <p:cBhvr>
                                        <p:cTn id="29"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8" end="8"/>
                                            </p:txEl>
                                          </p:spTgt>
                                        </p:tgtEl>
                                        <p:attrNameLst>
                                          <p:attrName>style.visibility</p:attrName>
                                        </p:attrNameLst>
                                      </p:cBhvr>
                                      <p:to>
                                        <p:strVal val="visible"/>
                                      </p:to>
                                    </p:set>
                                    <p:animEffect transition="in" filter="fade">
                                      <p:cBhvr>
                                        <p:cTn id="35" dur="1000"/>
                                        <p:tgtEl>
                                          <p:spTgt spid="7171">
                                            <p:txEl>
                                              <p:pRg st="8" end="8"/>
                                            </p:txEl>
                                          </p:spTgt>
                                        </p:tgtEl>
                                      </p:cBhvr>
                                    </p:animEffect>
                                    <p:anim calcmode="lin" valueType="num">
                                      <p:cBhvr>
                                        <p:cTn id="36"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C2CF22-7A0D-ED3F-7C4D-4042C46F61DB}"/>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808A7DB7-1C2F-4875-746A-8FAD40F1C24B}"/>
              </a:ext>
            </a:extLst>
          </p:cNvPr>
          <p:cNvSpPr>
            <a:spLocks noGrp="1" noChangeArrowheads="1"/>
          </p:cNvSpPr>
          <p:nvPr>
            <p:ph type="title"/>
          </p:nvPr>
        </p:nvSpPr>
        <p:spPr>
          <a:xfrm>
            <a:off x="1079224" y="592001"/>
            <a:ext cx="7886700" cy="996950"/>
          </a:xfrm>
        </p:spPr>
        <p:txBody>
          <a:bodyPr/>
          <a:lstStyle/>
          <a:p>
            <a:pPr eaLnBrk="1" hangingPunct="1"/>
            <a:r>
              <a:rPr lang="nl-NL" altLang="nl-NL" b="1" dirty="0"/>
              <a:t>Nuttige schimmels</a:t>
            </a:r>
          </a:p>
        </p:txBody>
      </p:sp>
      <p:sp>
        <p:nvSpPr>
          <p:cNvPr id="7171" name="Tijdelijke aanduiding voor inhoud 2">
            <a:extLst>
              <a:ext uri="{FF2B5EF4-FFF2-40B4-BE49-F238E27FC236}">
                <a16:creationId xmlns:a16="http://schemas.microsoft.com/office/drawing/2014/main" id="{BCDD325E-A832-7B0E-0C81-1B82591A04F0}"/>
              </a:ext>
            </a:extLst>
          </p:cNvPr>
          <p:cNvSpPr>
            <a:spLocks noGrp="1" noChangeArrowheads="1"/>
          </p:cNvSpPr>
          <p:nvPr>
            <p:ph idx="1"/>
          </p:nvPr>
        </p:nvSpPr>
        <p:spPr>
          <a:xfrm>
            <a:off x="1079223" y="1910876"/>
            <a:ext cx="8055446" cy="4738260"/>
          </a:xfrm>
        </p:spPr>
        <p:txBody>
          <a:bodyPr>
            <a:normAutofit/>
          </a:bodyPr>
          <a:lstStyle/>
          <a:p>
            <a:pPr indent="0">
              <a:buNone/>
            </a:pPr>
            <a:r>
              <a:rPr lang="nl-NL" b="1" dirty="0"/>
              <a:t>Wanneer zijn schimmelbestrijders zinvol?</a:t>
            </a:r>
          </a:p>
          <a:p>
            <a:pPr indent="0">
              <a:buNone/>
            </a:pPr>
            <a:endParaRPr lang="nl-NL" b="1" dirty="0"/>
          </a:p>
          <a:p>
            <a:pPr marL="342900" indent="-342900"/>
            <a:r>
              <a:rPr lang="nl-NL" dirty="0"/>
              <a:t>In </a:t>
            </a:r>
            <a:r>
              <a:rPr lang="nl-NL" b="1" i="1" dirty="0">
                <a:solidFill>
                  <a:srgbClr val="0070C0"/>
                </a:solidFill>
              </a:rPr>
              <a:t>kassen</a:t>
            </a:r>
            <a:r>
              <a:rPr lang="nl-NL" dirty="0"/>
              <a:t> (optimale temperatuur &amp; luchtvochtigheid).</a:t>
            </a:r>
          </a:p>
          <a:p>
            <a:pPr marL="342900" indent="-342900"/>
            <a:r>
              <a:rPr lang="nl-NL" dirty="0"/>
              <a:t>Bij </a:t>
            </a:r>
            <a:r>
              <a:rPr lang="nl-NL" b="1" i="1" dirty="0">
                <a:solidFill>
                  <a:srgbClr val="0070C0"/>
                </a:solidFill>
              </a:rPr>
              <a:t>biologische</a:t>
            </a:r>
            <a:r>
              <a:rPr lang="nl-NL" b="1" dirty="0"/>
              <a:t> teelt</a:t>
            </a:r>
            <a:r>
              <a:rPr lang="nl-NL" dirty="0"/>
              <a:t>, omdat het natuurlijke bestrijders zijn.</a:t>
            </a:r>
          </a:p>
          <a:p>
            <a:pPr marL="342900" indent="-342900"/>
            <a:r>
              <a:rPr lang="nl-NL" dirty="0"/>
              <a:t>Voor harde plagen die </a:t>
            </a:r>
            <a:r>
              <a:rPr lang="nl-NL" b="1" i="1" dirty="0">
                <a:solidFill>
                  <a:srgbClr val="0070C0"/>
                </a:solidFill>
              </a:rPr>
              <a:t>resistent</a:t>
            </a:r>
            <a:r>
              <a:rPr lang="nl-NL" dirty="0"/>
              <a:t> zijn tegen chemische middelen.</a:t>
            </a:r>
          </a:p>
          <a:p>
            <a:pPr marL="342900" indent="-342900"/>
            <a:r>
              <a:rPr lang="nl-NL" dirty="0"/>
              <a:t>In de </a:t>
            </a:r>
            <a:r>
              <a:rPr lang="nl-NL" b="1" dirty="0"/>
              <a:t>bodem</a:t>
            </a:r>
            <a:r>
              <a:rPr lang="nl-NL" dirty="0"/>
              <a:t>, vooral tegen larven en engerlingen.</a:t>
            </a:r>
          </a:p>
          <a:p>
            <a:pPr indent="0">
              <a:buNone/>
            </a:pPr>
            <a:endParaRPr lang="nl-NL" dirty="0"/>
          </a:p>
        </p:txBody>
      </p:sp>
      <p:pic>
        <p:nvPicPr>
          <p:cNvPr id="4" name="Afbeelding 3">
            <a:extLst>
              <a:ext uri="{FF2B5EF4-FFF2-40B4-BE49-F238E27FC236}">
                <a16:creationId xmlns:a16="http://schemas.microsoft.com/office/drawing/2014/main" id="{4B7B6B24-B79F-7233-A2D0-35818A6C5CEA}"/>
              </a:ext>
            </a:extLst>
          </p:cNvPr>
          <p:cNvPicPr>
            <a:picLocks noChangeAspect="1"/>
          </p:cNvPicPr>
          <p:nvPr/>
        </p:nvPicPr>
        <p:blipFill>
          <a:blip r:embed="rId3"/>
          <a:stretch>
            <a:fillRect/>
          </a:stretch>
        </p:blipFill>
        <p:spPr>
          <a:xfrm>
            <a:off x="8838732" y="1579426"/>
            <a:ext cx="3353268" cy="4525006"/>
          </a:xfrm>
          <a:prstGeom prst="rect">
            <a:avLst/>
          </a:prstGeom>
        </p:spPr>
      </p:pic>
    </p:spTree>
    <p:extLst>
      <p:ext uri="{BB962C8B-B14F-4D97-AF65-F5344CB8AC3E}">
        <p14:creationId xmlns:p14="http://schemas.microsoft.com/office/powerpoint/2010/main" val="327222959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5" end="5"/>
                                            </p:txEl>
                                          </p:spTgt>
                                        </p:tgtEl>
                                        <p:attrNameLst>
                                          <p:attrName>style.visibility</p:attrName>
                                        </p:attrNameLst>
                                      </p:cBhvr>
                                      <p:to>
                                        <p:strVal val="visible"/>
                                      </p:to>
                                    </p:set>
                                    <p:animEffect transition="in" filter="fade">
                                      <p:cBhvr>
                                        <p:cTn id="28" dur="1000"/>
                                        <p:tgtEl>
                                          <p:spTgt spid="7171">
                                            <p:txEl>
                                              <p:pRg st="5" end="5"/>
                                            </p:txEl>
                                          </p:spTgt>
                                        </p:tgtEl>
                                      </p:cBhvr>
                                    </p:animEffect>
                                    <p:anim calcmode="lin" valueType="num">
                                      <p:cBhvr>
                                        <p:cTn id="29"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F22FB-7310-B289-6F51-12BE0D1AC79C}"/>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DD49B007-AF6F-B0EA-3138-A045D75A61D2}"/>
              </a:ext>
            </a:extLst>
          </p:cNvPr>
          <p:cNvSpPr>
            <a:spLocks noGrp="1" noChangeArrowheads="1"/>
          </p:cNvSpPr>
          <p:nvPr>
            <p:ph type="title"/>
          </p:nvPr>
        </p:nvSpPr>
        <p:spPr>
          <a:xfrm>
            <a:off x="1079224" y="592001"/>
            <a:ext cx="7886700" cy="996950"/>
          </a:xfrm>
        </p:spPr>
        <p:txBody>
          <a:bodyPr/>
          <a:lstStyle/>
          <a:p>
            <a:pPr eaLnBrk="1" hangingPunct="1"/>
            <a:r>
              <a:rPr lang="nl-NL" altLang="nl-NL" b="1" dirty="0"/>
              <a:t>Nuttige schimmels</a:t>
            </a:r>
          </a:p>
        </p:txBody>
      </p:sp>
      <p:pic>
        <p:nvPicPr>
          <p:cNvPr id="2" name="Onlinemedia 1" title="Biological insecticide NOFLY: mechanism of action">
            <a:hlinkClick r:id="" action="ppaction://media"/>
            <a:extLst>
              <a:ext uri="{FF2B5EF4-FFF2-40B4-BE49-F238E27FC236}">
                <a16:creationId xmlns:a16="http://schemas.microsoft.com/office/drawing/2014/main" id="{0C3687E0-81BA-6776-4F7E-80A96A4CEB98}"/>
              </a:ext>
            </a:extLst>
          </p:cNvPr>
          <p:cNvPicPr>
            <a:picLocks noGrp="1" noRot="1" noChangeAspect="1"/>
          </p:cNvPicPr>
          <p:nvPr>
            <p:ph idx="1"/>
            <a:videoFile r:link="rId1"/>
          </p:nvPr>
        </p:nvPicPr>
        <p:blipFill>
          <a:blip r:embed="rId4"/>
          <a:stretch>
            <a:fillRect/>
          </a:stretch>
        </p:blipFill>
        <p:spPr>
          <a:xfrm>
            <a:off x="984609" y="1588951"/>
            <a:ext cx="8409557" cy="4751715"/>
          </a:xfrm>
          <a:prstGeom prst="rect">
            <a:avLst/>
          </a:prstGeom>
        </p:spPr>
      </p:pic>
    </p:spTree>
    <p:extLst>
      <p:ext uri="{BB962C8B-B14F-4D97-AF65-F5344CB8AC3E}">
        <p14:creationId xmlns:p14="http://schemas.microsoft.com/office/powerpoint/2010/main" val="56956011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EC17B95-28DC-CA1B-548B-44F0BB1CBE49}"/>
              </a:ext>
            </a:extLst>
          </p:cNvPr>
          <p:cNvSpPr>
            <a:spLocks noGrp="1"/>
          </p:cNvSpPr>
          <p:nvPr>
            <p:ph type="title"/>
          </p:nvPr>
        </p:nvSpPr>
        <p:spPr/>
        <p:txBody>
          <a:bodyPr/>
          <a:lstStyle/>
          <a:p>
            <a:r>
              <a:rPr lang="nl-NL" dirty="0"/>
              <a:t>Meeldauw</a:t>
            </a:r>
          </a:p>
        </p:txBody>
      </p:sp>
      <p:sp>
        <p:nvSpPr>
          <p:cNvPr id="3" name="Tijdelijke aanduiding voor inhoud 2">
            <a:extLst>
              <a:ext uri="{FF2B5EF4-FFF2-40B4-BE49-F238E27FC236}">
                <a16:creationId xmlns:a16="http://schemas.microsoft.com/office/drawing/2014/main" id="{EB6DA057-A480-E09D-E393-5FC26E0C4044}"/>
              </a:ext>
            </a:extLst>
          </p:cNvPr>
          <p:cNvSpPr>
            <a:spLocks noGrp="1"/>
          </p:cNvSpPr>
          <p:nvPr>
            <p:ph idx="1"/>
          </p:nvPr>
        </p:nvSpPr>
        <p:spPr>
          <a:xfrm>
            <a:off x="845389" y="1728000"/>
            <a:ext cx="8946611" cy="4351338"/>
          </a:xfrm>
        </p:spPr>
        <p:txBody>
          <a:bodyPr>
            <a:normAutofit lnSpcReduction="10000"/>
          </a:bodyPr>
          <a:lstStyle/>
          <a:p>
            <a:pPr indent="0">
              <a:buNone/>
            </a:pPr>
            <a:r>
              <a:rPr lang="nl-NL" dirty="0"/>
              <a:t>Sporen van echte meeldauw, als de </a:t>
            </a:r>
            <a:r>
              <a:rPr lang="nl-NL" b="1" i="1" dirty="0" err="1">
                <a:solidFill>
                  <a:srgbClr val="0070C0"/>
                </a:solidFill>
              </a:rPr>
              <a:t>conidiën</a:t>
            </a:r>
            <a:r>
              <a:rPr lang="nl-NL" dirty="0"/>
              <a:t>, hebben geen voedingsstoffen of water nodig om te ontkiemen. </a:t>
            </a:r>
          </a:p>
          <a:p>
            <a:pPr indent="0">
              <a:buNone/>
            </a:pPr>
            <a:endParaRPr lang="nl-NL" dirty="0"/>
          </a:p>
          <a:p>
            <a:pPr indent="0">
              <a:buNone/>
            </a:pPr>
            <a:r>
              <a:rPr lang="nl-NL" dirty="0"/>
              <a:t>Over het algemeen verloopt de ziekteontwikkeling het snelst bij 18-25°C. </a:t>
            </a:r>
          </a:p>
          <a:p>
            <a:pPr indent="0">
              <a:buNone/>
            </a:pPr>
            <a:endParaRPr lang="nl-NL" dirty="0"/>
          </a:p>
          <a:p>
            <a:pPr indent="0">
              <a:buNone/>
            </a:pPr>
            <a:r>
              <a:rPr lang="nl-NL" dirty="0"/>
              <a:t>Een </a:t>
            </a:r>
            <a:r>
              <a:rPr lang="nl-NL" b="1" i="1" dirty="0">
                <a:solidFill>
                  <a:srgbClr val="0070C0"/>
                </a:solidFill>
              </a:rPr>
              <a:t>hoge</a:t>
            </a:r>
            <a:r>
              <a:rPr lang="nl-NL" dirty="0"/>
              <a:t> relatieve luchtvochtigheid bevordert de </a:t>
            </a:r>
            <a:r>
              <a:rPr lang="nl-NL" b="1" i="1" dirty="0">
                <a:solidFill>
                  <a:srgbClr val="0070C0"/>
                </a:solidFill>
              </a:rPr>
              <a:t>ontkieming</a:t>
            </a:r>
            <a:r>
              <a:rPr lang="nl-NL" dirty="0"/>
              <a:t> van sporen, maar </a:t>
            </a:r>
            <a:r>
              <a:rPr lang="nl-NL" b="1" i="1" dirty="0">
                <a:solidFill>
                  <a:srgbClr val="0070C0"/>
                </a:solidFill>
              </a:rPr>
              <a:t>remt</a:t>
            </a:r>
            <a:r>
              <a:rPr lang="nl-NL" dirty="0"/>
              <a:t> de sporenproductie. </a:t>
            </a:r>
          </a:p>
          <a:p>
            <a:pPr indent="0">
              <a:buNone/>
            </a:pPr>
            <a:endParaRPr lang="nl-NL" dirty="0"/>
          </a:p>
          <a:p>
            <a:pPr indent="0">
              <a:buNone/>
            </a:pPr>
            <a:r>
              <a:rPr lang="nl-NL" dirty="0"/>
              <a:t>Zodoende is het netto-effect van de relatieve luchtvochtigheid zeer klein. </a:t>
            </a:r>
          </a:p>
          <a:p>
            <a:pPr indent="0">
              <a:buNone/>
            </a:pPr>
            <a:endParaRPr lang="nl-NL" dirty="0"/>
          </a:p>
          <a:p>
            <a:pPr indent="0">
              <a:buNone/>
            </a:pPr>
            <a:r>
              <a:rPr lang="nl-NL" b="1" i="1" dirty="0">
                <a:solidFill>
                  <a:srgbClr val="0070C0"/>
                </a:solidFill>
              </a:rPr>
              <a:t>Luchtstromen</a:t>
            </a:r>
            <a:r>
              <a:rPr lang="nl-NL" dirty="0"/>
              <a:t> in de kas </a:t>
            </a:r>
            <a:r>
              <a:rPr lang="nl-NL" b="1" i="1" dirty="0">
                <a:solidFill>
                  <a:srgbClr val="0070C0"/>
                </a:solidFill>
              </a:rPr>
              <a:t>bevorderen</a:t>
            </a:r>
            <a:r>
              <a:rPr lang="nl-NL" dirty="0"/>
              <a:t> verspreiding van de ziekte</a:t>
            </a:r>
          </a:p>
        </p:txBody>
      </p:sp>
      <p:pic>
        <p:nvPicPr>
          <p:cNvPr id="4" name="Afbeelding 3">
            <a:extLst>
              <a:ext uri="{FF2B5EF4-FFF2-40B4-BE49-F238E27FC236}">
                <a16:creationId xmlns:a16="http://schemas.microsoft.com/office/drawing/2014/main" id="{CCC2E898-BE17-573A-4FDC-CCC0A091AAD5}"/>
              </a:ext>
            </a:extLst>
          </p:cNvPr>
          <p:cNvPicPr>
            <a:picLocks noChangeAspect="1"/>
          </p:cNvPicPr>
          <p:nvPr/>
        </p:nvPicPr>
        <p:blipFill>
          <a:blip r:embed="rId2"/>
          <a:stretch>
            <a:fillRect/>
          </a:stretch>
        </p:blipFill>
        <p:spPr>
          <a:xfrm>
            <a:off x="9725025" y="201885"/>
            <a:ext cx="2319667" cy="3096057"/>
          </a:xfrm>
          <a:prstGeom prst="rect">
            <a:avLst/>
          </a:prstGeom>
        </p:spPr>
      </p:pic>
    </p:spTree>
    <p:extLst>
      <p:ext uri="{BB962C8B-B14F-4D97-AF65-F5344CB8AC3E}">
        <p14:creationId xmlns:p14="http://schemas.microsoft.com/office/powerpoint/2010/main" val="1247562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fade">
                                      <p:cBhvr>
                                        <p:cTn id="28" dur="1000"/>
                                        <p:tgtEl>
                                          <p:spTgt spid="3">
                                            <p:txEl>
                                              <p:pRg st="8" end="8"/>
                                            </p:txEl>
                                          </p:spTgt>
                                        </p:tgtEl>
                                      </p:cBhvr>
                                    </p:animEffect>
                                    <p:anim calcmode="lin" valueType="num">
                                      <p:cBhvr>
                                        <p:cTn id="29"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Vragen niveau 2,3 en 4 les 2</a:t>
            </a:r>
          </a:p>
        </p:txBody>
      </p:sp>
      <p:sp>
        <p:nvSpPr>
          <p:cNvPr id="2" name="Rectangle 1">
            <a:extLst>
              <a:ext uri="{FF2B5EF4-FFF2-40B4-BE49-F238E27FC236}">
                <a16:creationId xmlns:a16="http://schemas.microsoft.com/office/drawing/2014/main" id="{C2BA697C-0CBA-7204-BE8A-19D2E893DA1A}"/>
              </a:ext>
            </a:extLst>
          </p:cNvPr>
          <p:cNvSpPr>
            <a:spLocks noGrp="1" noChangeArrowheads="1"/>
          </p:cNvSpPr>
          <p:nvPr>
            <p:ph idx="1"/>
          </p:nvPr>
        </p:nvSpPr>
        <p:spPr bwMode="auto">
          <a:xfrm>
            <a:off x="1079500" y="1327586"/>
            <a:ext cx="8388350" cy="480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i="0" u="none" strike="noStrike" cap="none" normalizeH="0" baseline="0" dirty="0">
                <a:ln>
                  <a:noFill/>
                </a:ln>
                <a:solidFill>
                  <a:schemeClr val="tx1"/>
                </a:solidFill>
                <a:effectLst/>
                <a:latin typeface="Arial" panose="020B0604020202020204" pitchFamily="34" charset="0"/>
              </a:rPr>
              <a:t>Wat is een schimmel volgens jou, en waarin verschilt een schimmel van een plant?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i="0" u="none" strike="noStrike" cap="none" normalizeH="0" baseline="0" dirty="0">
                <a:ln>
                  <a:noFill/>
                </a:ln>
                <a:solidFill>
                  <a:schemeClr val="tx1"/>
                </a:solidFill>
                <a:effectLst/>
                <a:latin typeface="Arial" panose="020B0604020202020204" pitchFamily="34" charset="0"/>
              </a:rPr>
              <a:t>Kun je uitleggen waarom schimmels geen bladgroen nodig hebben om te leven?</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i="0" u="none" strike="noStrike" cap="none" normalizeH="0" baseline="0" dirty="0">
                <a:ln>
                  <a:noFill/>
                </a:ln>
                <a:solidFill>
                  <a:schemeClr val="tx1"/>
                </a:solidFill>
                <a:effectLst/>
                <a:latin typeface="Arial" panose="020B0604020202020204" pitchFamily="34" charset="0"/>
              </a:rPr>
              <a:t>Wat is het verschil tussen een eencellige en een meercellige schimmel?</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i="0" u="none" strike="noStrike" cap="none" normalizeH="0" baseline="0" dirty="0">
                <a:ln>
                  <a:noFill/>
                </a:ln>
                <a:solidFill>
                  <a:schemeClr val="tx1"/>
                </a:solidFill>
                <a:effectLst/>
                <a:latin typeface="Arial" panose="020B0604020202020204" pitchFamily="34" charset="0"/>
              </a:rPr>
              <a:t>Welke voorbeelden van plantenschimmels ken je, en waar heb je die gezien?</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i="0" u="none" strike="noStrike" cap="none" normalizeH="0" baseline="0" dirty="0">
                <a:ln>
                  <a:noFill/>
                </a:ln>
                <a:solidFill>
                  <a:schemeClr val="tx1"/>
                </a:solidFill>
                <a:effectLst/>
                <a:latin typeface="Arial" panose="020B0604020202020204" pitchFamily="34" charset="0"/>
              </a:rPr>
              <a:t>Hoe verspreiden schimmels hun sporen volgens jou, en waarom is dat handig voor de schimmel?</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i="0" u="none" strike="noStrike" cap="none" normalizeH="0" baseline="0" dirty="0">
                <a:ln>
                  <a:noFill/>
                </a:ln>
                <a:solidFill>
                  <a:schemeClr val="tx1"/>
                </a:solidFill>
                <a:effectLst/>
                <a:latin typeface="Arial" panose="020B0604020202020204" pitchFamily="34" charset="0"/>
              </a:rPr>
              <a:t>Wat gebeurt er met een spore zodra die op een geschikte plek op de plant terechtkomt?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i="0" u="none" strike="noStrike" cap="none" normalizeH="0" baseline="0" dirty="0">
                <a:ln>
                  <a:noFill/>
                </a:ln>
                <a:solidFill>
                  <a:schemeClr val="tx1"/>
                </a:solidFill>
                <a:effectLst/>
                <a:latin typeface="Arial" panose="020B0604020202020204" pitchFamily="34" charset="0"/>
              </a:rPr>
              <a:t>Welke schade kan een schimmel veroorzaken aan een plant, en hoe zie je dat aan de plant?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i="0" u="none" strike="noStrike" cap="none" normalizeH="0" baseline="0" dirty="0">
                <a:ln>
                  <a:noFill/>
                </a:ln>
                <a:solidFill>
                  <a:schemeClr val="tx1"/>
                </a:solidFill>
                <a:effectLst/>
                <a:latin typeface="Arial" panose="020B0604020202020204" pitchFamily="34" charset="0"/>
              </a:rPr>
              <a:t>Waarom denk je dat vochtige omstandigheden gunstig zijn voor schimmels?</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i="0" u="none" strike="noStrike" cap="none" normalizeH="0" baseline="0" dirty="0">
                <a:ln>
                  <a:noFill/>
                </a:ln>
                <a:solidFill>
                  <a:schemeClr val="tx1"/>
                </a:solidFill>
                <a:effectLst/>
                <a:latin typeface="Arial" panose="020B0604020202020204" pitchFamily="34" charset="0"/>
              </a:rPr>
              <a:t>Hoe haalt een schimmel voedingsstoffen uit de plant? Beschrijf dit in je eigen woorden.</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a:tabLst/>
            </a:pPr>
            <a:r>
              <a:rPr kumimoji="0" lang="nl-NL" altLang="nl-NL" sz="1800" i="0" u="none" strike="noStrike" cap="none" normalizeH="0" baseline="0" dirty="0">
                <a:ln>
                  <a:noFill/>
                </a:ln>
                <a:solidFill>
                  <a:schemeClr val="tx1"/>
                </a:solidFill>
                <a:effectLst/>
                <a:latin typeface="Arial" panose="020B0604020202020204" pitchFamily="34" charset="0"/>
              </a:rPr>
              <a:t>Wat kan een teler doen om schimmels te voorkomen of te bestrijden? Noem een aantal mogelijkheden.</a:t>
            </a:r>
          </a:p>
        </p:txBody>
      </p:sp>
    </p:spTree>
    <p:extLst>
      <p:ext uri="{BB962C8B-B14F-4D97-AF65-F5344CB8AC3E}">
        <p14:creationId xmlns:p14="http://schemas.microsoft.com/office/powerpoint/2010/main" val="4266843613"/>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C19BF2-EEDE-193E-3958-BBF3E282DFA4}"/>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28B895D0-810E-35E5-5092-8586E0C594B7}"/>
              </a:ext>
            </a:extLst>
          </p:cNvPr>
          <p:cNvSpPr>
            <a:spLocks noGrp="1" noChangeArrowheads="1"/>
          </p:cNvSpPr>
          <p:nvPr>
            <p:ph type="title"/>
          </p:nvPr>
        </p:nvSpPr>
        <p:spPr>
          <a:xfrm>
            <a:off x="1079224" y="592001"/>
            <a:ext cx="7886700" cy="996950"/>
          </a:xfrm>
        </p:spPr>
        <p:txBody>
          <a:bodyPr/>
          <a:lstStyle/>
          <a:p>
            <a:pPr eaLnBrk="1" hangingPunct="1"/>
            <a:r>
              <a:rPr lang="nl-NL" altLang="nl-NL" b="1" dirty="0"/>
              <a:t>Vragen niveau 2,3 en 4 les 2</a:t>
            </a:r>
          </a:p>
        </p:txBody>
      </p:sp>
      <p:sp>
        <p:nvSpPr>
          <p:cNvPr id="2" name="Rectangle 1">
            <a:extLst>
              <a:ext uri="{FF2B5EF4-FFF2-40B4-BE49-F238E27FC236}">
                <a16:creationId xmlns:a16="http://schemas.microsoft.com/office/drawing/2014/main" id="{E37C40CC-5E1B-45F4-427E-A2415119AEB2}"/>
              </a:ext>
            </a:extLst>
          </p:cNvPr>
          <p:cNvSpPr>
            <a:spLocks noGrp="1" noChangeArrowheads="1"/>
          </p:cNvSpPr>
          <p:nvPr>
            <p:ph idx="1"/>
          </p:nvPr>
        </p:nvSpPr>
        <p:spPr bwMode="auto">
          <a:xfrm>
            <a:off x="1079500" y="2435582"/>
            <a:ext cx="7426325" cy="2585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1"/>
              <a:tabLst/>
            </a:pPr>
            <a:r>
              <a:rPr kumimoji="0" lang="nl-NL" altLang="nl-NL" sz="1800" i="0" u="none" strike="noStrike" cap="none" normalizeH="0" baseline="0" dirty="0">
                <a:ln>
                  <a:noFill/>
                </a:ln>
                <a:solidFill>
                  <a:schemeClr val="tx1"/>
                </a:solidFill>
                <a:effectLst/>
                <a:latin typeface="Arial" panose="020B0604020202020204" pitchFamily="34" charset="0"/>
              </a:rPr>
              <a:t>Wat betekent het als een plant ‘resistent’ is tegen een schimmel, en hoe verschilt dit van ‘tolerantie’?</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1"/>
              <a:tabLst/>
            </a:pPr>
            <a:r>
              <a:rPr kumimoji="0" lang="nl-NL" altLang="nl-NL" sz="1800" i="0" u="none" strike="noStrike" cap="none" normalizeH="0" baseline="0" dirty="0">
                <a:ln>
                  <a:noFill/>
                </a:ln>
                <a:solidFill>
                  <a:schemeClr val="tx1"/>
                </a:solidFill>
                <a:effectLst/>
                <a:latin typeface="Arial" panose="020B0604020202020204" pitchFamily="34" charset="0"/>
              </a:rPr>
              <a:t>Waarom zijn sommige schimmels juist nuttig voor planten of voor de natuur?</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1"/>
              <a:tabLst/>
            </a:pPr>
            <a:r>
              <a:rPr kumimoji="0" lang="nl-NL" altLang="nl-NL" sz="1800" i="0" u="none" strike="noStrike" cap="none" normalizeH="0" baseline="0" dirty="0">
                <a:ln>
                  <a:noFill/>
                </a:ln>
                <a:solidFill>
                  <a:schemeClr val="tx1"/>
                </a:solidFill>
                <a:effectLst/>
                <a:latin typeface="Arial" panose="020B0604020202020204" pitchFamily="34" charset="0"/>
              </a:rPr>
              <a:t>Hoe helpt een plant zichzelf tegen schimmelziekten? Beschrijf één manier.</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1"/>
              <a:tabLst/>
            </a:pPr>
            <a:r>
              <a:rPr kumimoji="0" lang="nl-NL" altLang="nl-NL" sz="1800" i="0" u="none" strike="noStrike" cap="none" normalizeH="0" baseline="0" dirty="0">
                <a:ln>
                  <a:noFill/>
                </a:ln>
                <a:solidFill>
                  <a:schemeClr val="tx1"/>
                </a:solidFill>
                <a:effectLst/>
                <a:latin typeface="Arial" panose="020B0604020202020204" pitchFamily="34" charset="0"/>
              </a:rPr>
              <a:t>Waarom kunnen schimmelziekten zich snel verspreiden in een kas?</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1"/>
              <a:tabLst/>
            </a:pPr>
            <a:r>
              <a:rPr kumimoji="0" lang="nl-NL" altLang="nl-NL" sz="1800" i="0" u="none" strike="noStrike" cap="none" normalizeH="0" baseline="0" dirty="0">
                <a:ln>
                  <a:noFill/>
                </a:ln>
                <a:solidFill>
                  <a:schemeClr val="tx1"/>
                </a:solidFill>
                <a:effectLst/>
                <a:latin typeface="Arial" panose="020B0604020202020204" pitchFamily="34" charset="0"/>
              </a:rPr>
              <a:t>Wat vind jij het meest opvallend aan schimmels nadat je deze les hebt gezien? Leg uit waarom.</a:t>
            </a:r>
          </a:p>
        </p:txBody>
      </p:sp>
    </p:spTree>
    <p:extLst>
      <p:ext uri="{BB962C8B-B14F-4D97-AF65-F5344CB8AC3E}">
        <p14:creationId xmlns:p14="http://schemas.microsoft.com/office/powerpoint/2010/main" val="257386164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afbeelding 3">
            <a:extLst>
              <a:ext uri="{FF2B5EF4-FFF2-40B4-BE49-F238E27FC236}">
                <a16:creationId xmlns:a16="http://schemas.microsoft.com/office/drawing/2014/main" id="{3E13A263-94F5-4C61-61B9-656126ACBB8B}"/>
              </a:ext>
            </a:extLst>
          </p:cNvPr>
          <p:cNvPicPr>
            <a:picLocks noGrp="1" noChangeAspect="1"/>
          </p:cNvPicPr>
          <p:nvPr>
            <p:ph type="pic" sz="quarter" idx="11"/>
          </p:nvPr>
        </p:nvPicPr>
        <p:blipFill>
          <a:blip r:embed="rId2"/>
          <a:srcRect l="10644" r="10644"/>
          <a:stretch/>
        </p:blipFill>
        <p:spPr>
          <a:xfrm>
            <a:off x="-1" y="0"/>
            <a:ext cx="12061371" cy="6858000"/>
          </a:xfrm>
          <a:prstGeom prst="rect">
            <a:avLst/>
          </a:prstGeom>
        </p:spPr>
      </p:pic>
    </p:spTree>
    <p:extLst>
      <p:ext uri="{BB962C8B-B14F-4D97-AF65-F5344CB8AC3E}">
        <p14:creationId xmlns:p14="http://schemas.microsoft.com/office/powerpoint/2010/main" val="24792806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62178A-64E7-4530-531D-A8E9D59A1788}"/>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CC054F3F-F21A-72F4-6316-933043B5DFA2}"/>
              </a:ext>
            </a:extLst>
          </p:cNvPr>
          <p:cNvSpPr>
            <a:spLocks noGrp="1" noChangeArrowheads="1"/>
          </p:cNvSpPr>
          <p:nvPr>
            <p:ph type="title"/>
          </p:nvPr>
        </p:nvSpPr>
        <p:spPr>
          <a:xfrm>
            <a:off x="1079224" y="592001"/>
            <a:ext cx="7886700" cy="996950"/>
          </a:xfrm>
        </p:spPr>
        <p:txBody>
          <a:bodyPr/>
          <a:lstStyle/>
          <a:p>
            <a:pPr eaLnBrk="1" hangingPunct="1"/>
            <a:r>
              <a:rPr lang="nl-NL" altLang="nl-NL" b="1" dirty="0"/>
              <a:t>Vragen niveau 4 les 2</a:t>
            </a:r>
          </a:p>
        </p:txBody>
      </p:sp>
      <p:sp>
        <p:nvSpPr>
          <p:cNvPr id="2" name="Rectangle 1">
            <a:extLst>
              <a:ext uri="{FF2B5EF4-FFF2-40B4-BE49-F238E27FC236}">
                <a16:creationId xmlns:a16="http://schemas.microsoft.com/office/drawing/2014/main" id="{8B454EFB-2E7E-59F7-6CD7-2B16C1EFA371}"/>
              </a:ext>
            </a:extLst>
          </p:cNvPr>
          <p:cNvSpPr>
            <a:spLocks noGrp="1" noChangeArrowheads="1"/>
          </p:cNvSpPr>
          <p:nvPr>
            <p:ph idx="1"/>
          </p:nvPr>
        </p:nvSpPr>
        <p:spPr bwMode="auto">
          <a:xfrm>
            <a:off x="1079501" y="1219864"/>
            <a:ext cx="8737360"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indent="-342900">
              <a:buFont typeface="+mj-lt"/>
              <a:buAutoNum type="arabicPeriod" startAt="16"/>
            </a:pPr>
            <a:r>
              <a:rPr lang="nl-NL" sz="1800" dirty="0"/>
              <a:t>Leg uit hoe de levenscyclus van een schimmel (van spore tot nieuwe sporen) bijdraagt aan snelle verspreiding in teeltsystemen. Gebruik hierbij minimaal drie stappen uit de cyclus.</a:t>
            </a:r>
          </a:p>
          <a:p>
            <a:pPr marL="342900" indent="-342900">
              <a:buFont typeface="+mj-lt"/>
              <a:buAutoNum type="arabicPeriod" startAt="16"/>
            </a:pPr>
            <a:r>
              <a:rPr lang="nl-NL" sz="1800" dirty="0"/>
              <a:t>Vergelijk twee plantenziekten door schimmels (bijv. meeldauw en Botrytis). Wat zijn de belangrijkste overeenkomsten en verschillen in symptomen, omstandigheden van ontstaan en bestrijdingsmogelijkheden?</a:t>
            </a:r>
          </a:p>
          <a:p>
            <a:pPr marL="342900" indent="-342900">
              <a:buFont typeface="+mj-lt"/>
              <a:buAutoNum type="arabicPeriod" startAt="16"/>
            </a:pPr>
            <a:r>
              <a:rPr lang="nl-NL" sz="1800" dirty="0"/>
              <a:t>Analyseer een teeltsituatie waarin de luchtvochtigheid en temperatuur niet optimaal zijn. Beschrijf hoe deze klimaatfactoren de ontwikkeling van schimmels kunnen beïnvloeden en welke maatregelen een teler op verschillende momenten kan nemen.</a:t>
            </a:r>
          </a:p>
          <a:p>
            <a:pPr marL="342900" indent="-342900">
              <a:buFont typeface="+mj-lt"/>
              <a:buAutoNum type="arabicPeriod" startAt="16"/>
            </a:pPr>
            <a:r>
              <a:rPr lang="nl-NL" sz="1800" dirty="0"/>
              <a:t>Sommige schimmels zijn schadelijk, andere juist nuttig (zoals </a:t>
            </a:r>
            <a:r>
              <a:rPr lang="nl-NL" sz="1800" dirty="0" err="1"/>
              <a:t>Trichoderma</a:t>
            </a:r>
            <a:r>
              <a:rPr lang="nl-NL" sz="1800" dirty="0"/>
              <a:t>). Leg uit hoe antagonistische schimmels werken en beoordeel in welke teeltsystemen deze methode effectiever is dan chemische bestrijding. Motiveer je antwoord.</a:t>
            </a:r>
          </a:p>
          <a:p>
            <a:pPr marL="342900" indent="-342900">
              <a:buFont typeface="+mj-lt"/>
              <a:buAutoNum type="arabicPeriod" startAt="16"/>
            </a:pPr>
            <a:r>
              <a:rPr lang="nl-NL" sz="1800" dirty="0"/>
              <a:t>Schimmels kunnen via </a:t>
            </a:r>
            <a:r>
              <a:rPr lang="nl-NL" sz="1800" dirty="0" err="1"/>
              <a:t>hyfen</a:t>
            </a:r>
            <a:r>
              <a:rPr lang="nl-NL" sz="1800" dirty="0"/>
              <a:t> en </a:t>
            </a:r>
            <a:r>
              <a:rPr lang="nl-NL" sz="1800" dirty="0" err="1"/>
              <a:t>haustoriën</a:t>
            </a:r>
            <a:r>
              <a:rPr lang="nl-NL" sz="1800" dirty="0"/>
              <a:t> voedingsstoffen uit planten halen. Leg uit hoe deze structuren werken en wat dit betekent voor de gezondheid van de plant op de lange termijn. Betrek hierbij zowel fysiologische effecten als gevolgen voor opbrengst.</a:t>
            </a:r>
          </a:p>
          <a:p>
            <a:pPr marL="342900" marR="0" lvl="0" indent="-342900" algn="l" defTabSz="914400" rtl="0" eaLnBrk="0" fontAlgn="base" latinLnBrk="0" hangingPunct="0">
              <a:lnSpc>
                <a:spcPct val="100000"/>
              </a:lnSpc>
              <a:spcBef>
                <a:spcPct val="0"/>
              </a:spcBef>
              <a:spcAft>
                <a:spcPct val="0"/>
              </a:spcAft>
              <a:buClrTx/>
              <a:buSzTx/>
              <a:buFont typeface="+mj-lt"/>
              <a:buAutoNum type="arabicPeriod" startAt="11"/>
              <a:tabLst/>
            </a:pPr>
            <a:endParaRPr kumimoji="0" lang="nl-NL" altLang="nl-NL" sz="140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529926398"/>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74023" y="734453"/>
            <a:ext cx="5741582" cy="523220"/>
          </a:xfrm>
          <a:prstGeom prst="rect">
            <a:avLst/>
          </a:prstGeom>
          <a:noFill/>
        </p:spPr>
        <p:txBody>
          <a:bodyPr wrap="square" rtlCol="0">
            <a:spAutoFit/>
          </a:bodyPr>
          <a:lstStyle/>
          <a:p>
            <a:pPr>
              <a:defRPr/>
            </a:pPr>
            <a:r>
              <a:rPr lang="nl-NL" sz="2800" b="1" dirty="0">
                <a:solidFill>
                  <a:prstClr val="black"/>
                </a:solidFill>
                <a:latin typeface="Calibri"/>
              </a:rPr>
              <a:t>Lesprogramma vandaag</a:t>
            </a:r>
          </a:p>
        </p:txBody>
      </p:sp>
      <p:sp>
        <p:nvSpPr>
          <p:cNvPr id="4" name="Tekstvak 3">
            <a:extLst>
              <a:ext uri="{FF2B5EF4-FFF2-40B4-BE49-F238E27FC236}">
                <a16:creationId xmlns:a16="http://schemas.microsoft.com/office/drawing/2014/main" id="{BE5E9AAC-8AFC-4CA9-B89F-13D11A0216BE}"/>
              </a:ext>
            </a:extLst>
          </p:cNvPr>
          <p:cNvSpPr txBox="1"/>
          <p:nvPr/>
        </p:nvSpPr>
        <p:spPr>
          <a:xfrm>
            <a:off x="812994" y="2708237"/>
            <a:ext cx="6263640" cy="3416320"/>
          </a:xfrm>
          <a:prstGeom prst="rect">
            <a:avLst/>
          </a:prstGeom>
          <a:noFill/>
        </p:spPr>
        <p:txBody>
          <a:bodyPr wrap="square" rtlCol="0">
            <a:spAutoFit/>
          </a:bodyPr>
          <a:lstStyle/>
          <a:p>
            <a:pPr marL="342900" indent="-342900">
              <a:buFont typeface="Arial" panose="020B0604020202020204" pitchFamily="34" charset="0"/>
              <a:buChar char="•"/>
              <a:defRPr/>
            </a:pPr>
            <a:r>
              <a:rPr lang="nl-NL" sz="2400" dirty="0">
                <a:solidFill>
                  <a:srgbClr val="1E201F"/>
                </a:solidFill>
              </a:rPr>
              <a:t>Mentimeter</a:t>
            </a:r>
          </a:p>
          <a:p>
            <a:pPr marL="342900" indent="-342900">
              <a:buFont typeface="Arial" panose="020B0604020202020204" pitchFamily="34" charset="0"/>
              <a:buChar char="•"/>
              <a:defRPr/>
            </a:pPr>
            <a:r>
              <a:rPr lang="nl-NL" sz="2400" dirty="0">
                <a:solidFill>
                  <a:srgbClr val="1E201F"/>
                </a:solidFill>
              </a:rPr>
              <a:t>Wat is een schimmel?</a:t>
            </a:r>
          </a:p>
          <a:p>
            <a:pPr marL="342900" indent="-342900">
              <a:buFont typeface="Arial" panose="020B0604020202020204" pitchFamily="34" charset="0"/>
              <a:buChar char="•"/>
              <a:defRPr/>
            </a:pPr>
            <a:r>
              <a:rPr lang="nl-NL" sz="2400" dirty="0">
                <a:solidFill>
                  <a:srgbClr val="1E201F"/>
                </a:solidFill>
              </a:rPr>
              <a:t>Wat wil de schimmel?</a:t>
            </a:r>
          </a:p>
          <a:p>
            <a:pPr marL="342900" indent="-342900">
              <a:buFont typeface="Arial" panose="020B0604020202020204" pitchFamily="34" charset="0"/>
              <a:buChar char="•"/>
              <a:defRPr/>
            </a:pPr>
            <a:r>
              <a:rPr lang="nl-NL" sz="2400" dirty="0">
                <a:solidFill>
                  <a:srgbClr val="1E201F"/>
                </a:solidFill>
              </a:rPr>
              <a:t>Hoe werkt de schimmel</a:t>
            </a:r>
          </a:p>
          <a:p>
            <a:pPr marL="342900" indent="-342900">
              <a:buFont typeface="Arial" panose="020B0604020202020204" pitchFamily="34" charset="0"/>
              <a:buChar char="•"/>
              <a:defRPr/>
            </a:pPr>
            <a:r>
              <a:rPr lang="nl-NL" sz="2400" dirty="0">
                <a:solidFill>
                  <a:srgbClr val="1E201F"/>
                </a:solidFill>
              </a:rPr>
              <a:t>Plant eigen mechanisme om schimmelinfecties te overleven</a:t>
            </a:r>
          </a:p>
          <a:p>
            <a:pPr marL="342900" indent="-342900">
              <a:buFont typeface="Arial" panose="020B0604020202020204" pitchFamily="34" charset="0"/>
              <a:buChar char="•"/>
              <a:defRPr/>
            </a:pPr>
            <a:r>
              <a:rPr lang="nl-NL" sz="2400" dirty="0">
                <a:solidFill>
                  <a:srgbClr val="1E201F"/>
                </a:solidFill>
              </a:rPr>
              <a:t>Resistentie en tolerantie</a:t>
            </a:r>
          </a:p>
          <a:p>
            <a:pPr marL="342900" indent="-342900">
              <a:buFont typeface="Arial" panose="020B0604020202020204" pitchFamily="34" charset="0"/>
              <a:buChar char="•"/>
              <a:defRPr/>
            </a:pPr>
            <a:r>
              <a:rPr lang="nl-NL" sz="2400" dirty="0">
                <a:solidFill>
                  <a:srgbClr val="1E201F"/>
                </a:solidFill>
              </a:rPr>
              <a:t>Nuttige schimmels</a:t>
            </a:r>
          </a:p>
          <a:p>
            <a:pPr marL="342900" indent="-342900">
              <a:buFont typeface="Arial" panose="020B0604020202020204" pitchFamily="34" charset="0"/>
              <a:buChar char="•"/>
              <a:defRPr/>
            </a:pPr>
            <a:r>
              <a:rPr lang="nl-NL" sz="2400" dirty="0">
                <a:solidFill>
                  <a:srgbClr val="1E201F"/>
                </a:solidFill>
              </a:rPr>
              <a:t>Huiswerk</a:t>
            </a:r>
          </a:p>
        </p:txBody>
      </p:sp>
      <p:pic>
        <p:nvPicPr>
          <p:cNvPr id="5" name="Afbeelding 4">
            <a:extLst>
              <a:ext uri="{FF2B5EF4-FFF2-40B4-BE49-F238E27FC236}">
                <a16:creationId xmlns:a16="http://schemas.microsoft.com/office/drawing/2014/main" id="{499667E0-E757-5743-6347-A8D6FF7844D3}"/>
              </a:ext>
            </a:extLst>
          </p:cNvPr>
          <p:cNvPicPr>
            <a:picLocks noChangeAspect="1"/>
          </p:cNvPicPr>
          <p:nvPr/>
        </p:nvPicPr>
        <p:blipFill>
          <a:blip r:embed="rId2"/>
          <a:stretch>
            <a:fillRect/>
          </a:stretch>
        </p:blipFill>
        <p:spPr>
          <a:xfrm>
            <a:off x="6978770" y="630936"/>
            <a:ext cx="3056403" cy="2277320"/>
          </a:xfrm>
          <a:prstGeom prst="rect">
            <a:avLst/>
          </a:prstGeom>
        </p:spPr>
      </p:pic>
      <p:pic>
        <p:nvPicPr>
          <p:cNvPr id="6" name="Afbeelding 5">
            <a:extLst>
              <a:ext uri="{FF2B5EF4-FFF2-40B4-BE49-F238E27FC236}">
                <a16:creationId xmlns:a16="http://schemas.microsoft.com/office/drawing/2014/main" id="{818072AD-C6D8-82A6-72C1-43C54AE83F03}"/>
              </a:ext>
            </a:extLst>
          </p:cNvPr>
          <p:cNvPicPr>
            <a:picLocks noChangeAspect="1"/>
          </p:cNvPicPr>
          <p:nvPr/>
        </p:nvPicPr>
        <p:blipFill>
          <a:blip r:embed="rId3"/>
          <a:stretch>
            <a:fillRect/>
          </a:stretch>
        </p:blipFill>
        <p:spPr>
          <a:xfrm>
            <a:off x="7133074" y="4077210"/>
            <a:ext cx="3524766" cy="2529810"/>
          </a:xfrm>
          <a:prstGeom prst="rect">
            <a:avLst/>
          </a:prstGeom>
        </p:spPr>
      </p:pic>
    </p:spTree>
    <p:extLst>
      <p:ext uri="{BB962C8B-B14F-4D97-AF65-F5344CB8AC3E}">
        <p14:creationId xmlns:p14="http://schemas.microsoft.com/office/powerpoint/2010/main" val="40198183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756000" y="576000"/>
            <a:ext cx="4932000" cy="720000"/>
          </a:xfrm>
        </p:spPr>
        <p:txBody>
          <a:bodyPr anchor="t">
            <a:normAutofit/>
          </a:bodyPr>
          <a:lstStyle/>
          <a:p>
            <a:pPr eaLnBrk="1" hangingPunct="1"/>
            <a:r>
              <a:rPr lang="nl-NL" altLang="nl-NL" b="1" dirty="0"/>
              <a:t>Schimmels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type="body" sz="quarter" idx="10"/>
          </p:nvPr>
        </p:nvSpPr>
        <p:spPr>
          <a:xfrm>
            <a:off x="602901" y="2697932"/>
            <a:ext cx="5085099" cy="3458067"/>
          </a:xfrm>
        </p:spPr>
        <p:txBody>
          <a:bodyPr>
            <a:normAutofit/>
          </a:bodyPr>
          <a:lstStyle/>
          <a:p>
            <a:pPr indent="0">
              <a:spcAft>
                <a:spcPts val="600"/>
              </a:spcAft>
              <a:buNone/>
              <a:defRPr/>
            </a:pPr>
            <a:r>
              <a:rPr lang="nl-NL" b="1" i="1" dirty="0">
                <a:solidFill>
                  <a:srgbClr val="0070C0"/>
                </a:solidFill>
              </a:rPr>
              <a:t>Schimmels</a:t>
            </a:r>
            <a:r>
              <a:rPr lang="nl-NL" dirty="0"/>
              <a:t> in planten zijn als onzichtbare indringers, die in stilte de vitaliteit van de plant aantasten</a:t>
            </a:r>
          </a:p>
          <a:p>
            <a:pPr indent="0">
              <a:spcAft>
                <a:spcPts val="600"/>
              </a:spcAft>
              <a:buNone/>
              <a:defRPr/>
            </a:pPr>
            <a:endParaRPr lang="nl-NL" dirty="0"/>
          </a:p>
        </p:txBody>
      </p:sp>
      <p:pic>
        <p:nvPicPr>
          <p:cNvPr id="2" name="Afbeelding 1">
            <a:extLst>
              <a:ext uri="{FF2B5EF4-FFF2-40B4-BE49-F238E27FC236}">
                <a16:creationId xmlns:a16="http://schemas.microsoft.com/office/drawing/2014/main" id="{E5FCBAD2-1E2B-7F18-8F8D-9568ED5C9C2B}"/>
              </a:ext>
            </a:extLst>
          </p:cNvPr>
          <p:cNvPicPr>
            <a:picLocks noChangeAspect="1"/>
          </p:cNvPicPr>
          <p:nvPr/>
        </p:nvPicPr>
        <p:blipFill>
          <a:blip r:embed="rId3"/>
          <a:srcRect l="38530" r="26562"/>
          <a:stretch/>
        </p:blipFill>
        <p:spPr>
          <a:xfrm>
            <a:off x="6120000" y="10"/>
            <a:ext cx="3600000" cy="6857990"/>
          </a:xfrm>
          <a:prstGeom prst="rect">
            <a:avLst/>
          </a:prstGeom>
          <a:noFill/>
        </p:spPr>
      </p:pic>
    </p:spTree>
    <p:extLst>
      <p:ext uri="{BB962C8B-B14F-4D97-AF65-F5344CB8AC3E}">
        <p14:creationId xmlns:p14="http://schemas.microsoft.com/office/powerpoint/2010/main" val="310503443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Wat is een schimmel?</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Vroeger werden </a:t>
            </a:r>
            <a:r>
              <a:rPr lang="nl-NL" b="1" i="1" dirty="0">
                <a:solidFill>
                  <a:srgbClr val="0070C0"/>
                </a:solidFill>
              </a:rPr>
              <a:t>schimmels</a:t>
            </a:r>
            <a:r>
              <a:rPr lang="nl-NL" dirty="0"/>
              <a:t> gezien als een soort plant, maar dan zonder </a:t>
            </a:r>
            <a:r>
              <a:rPr lang="nl-NL" b="1" i="1" dirty="0">
                <a:solidFill>
                  <a:srgbClr val="0070C0"/>
                </a:solidFill>
              </a:rPr>
              <a:t>bladgroen</a:t>
            </a:r>
            <a:r>
              <a:rPr lang="nl-NL" dirty="0"/>
              <a:t>.</a:t>
            </a:r>
          </a:p>
          <a:p>
            <a:pPr indent="0">
              <a:buNone/>
              <a:defRPr/>
            </a:pPr>
            <a:endParaRPr lang="nl-NL" dirty="0"/>
          </a:p>
          <a:p>
            <a:pPr indent="0">
              <a:buNone/>
              <a:defRPr/>
            </a:pPr>
            <a:r>
              <a:rPr lang="nl-NL" dirty="0"/>
              <a:t>Maar dit is niet zo.</a:t>
            </a:r>
          </a:p>
          <a:p>
            <a:pPr indent="0">
              <a:buNone/>
              <a:defRPr/>
            </a:pPr>
            <a:endParaRPr lang="nl-NL" dirty="0"/>
          </a:p>
          <a:p>
            <a:pPr indent="0">
              <a:buNone/>
              <a:defRPr/>
            </a:pPr>
            <a:r>
              <a:rPr lang="nl-NL" dirty="0"/>
              <a:t>Schimmels zijn anders dan planten en dieren en vormen dus een aparte groep in de natuur</a:t>
            </a:r>
          </a:p>
          <a:p>
            <a:pPr indent="0">
              <a:buNone/>
              <a:defRPr/>
            </a:pPr>
            <a:endParaRPr lang="nl-NL" dirty="0"/>
          </a:p>
          <a:p>
            <a:pPr indent="0">
              <a:buNone/>
              <a:defRPr/>
            </a:pPr>
            <a:endParaRPr lang="nl-NL" dirty="0"/>
          </a:p>
        </p:txBody>
      </p:sp>
      <p:pic>
        <p:nvPicPr>
          <p:cNvPr id="3" name="Afbeelding 2">
            <a:extLst>
              <a:ext uri="{FF2B5EF4-FFF2-40B4-BE49-F238E27FC236}">
                <a16:creationId xmlns:a16="http://schemas.microsoft.com/office/drawing/2014/main" id="{540CB5D9-7A1B-0773-54A2-276FF241C89B}"/>
              </a:ext>
            </a:extLst>
          </p:cNvPr>
          <p:cNvPicPr>
            <a:picLocks noChangeAspect="1"/>
          </p:cNvPicPr>
          <p:nvPr/>
        </p:nvPicPr>
        <p:blipFill>
          <a:blip r:embed="rId3"/>
          <a:stretch>
            <a:fillRect/>
          </a:stretch>
        </p:blipFill>
        <p:spPr>
          <a:xfrm>
            <a:off x="9357360" y="329518"/>
            <a:ext cx="2184442" cy="2431898"/>
          </a:xfrm>
          <a:prstGeom prst="rect">
            <a:avLst/>
          </a:prstGeom>
        </p:spPr>
      </p:pic>
      <p:pic>
        <p:nvPicPr>
          <p:cNvPr id="5" name="Afbeelding 4">
            <a:extLst>
              <a:ext uri="{FF2B5EF4-FFF2-40B4-BE49-F238E27FC236}">
                <a16:creationId xmlns:a16="http://schemas.microsoft.com/office/drawing/2014/main" id="{514C4993-C338-6440-10C9-D84D42E05A30}"/>
              </a:ext>
            </a:extLst>
          </p:cNvPr>
          <p:cNvPicPr>
            <a:picLocks noChangeAspect="1"/>
          </p:cNvPicPr>
          <p:nvPr/>
        </p:nvPicPr>
        <p:blipFill>
          <a:blip r:embed="rId4"/>
          <a:stretch>
            <a:fillRect/>
          </a:stretch>
        </p:blipFill>
        <p:spPr>
          <a:xfrm>
            <a:off x="8174231" y="4096584"/>
            <a:ext cx="3462232" cy="2243255"/>
          </a:xfrm>
          <a:prstGeom prst="rect">
            <a:avLst/>
          </a:prstGeom>
        </p:spPr>
      </p:pic>
    </p:spTree>
    <p:extLst>
      <p:ext uri="{BB962C8B-B14F-4D97-AF65-F5344CB8AC3E}">
        <p14:creationId xmlns:p14="http://schemas.microsoft.com/office/powerpoint/2010/main" val="175369884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F3D84D-A180-0F46-DEF5-A22FFF0423AE}"/>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3162D1B4-FE97-3F02-4C84-562092974BB6}"/>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Verschil plantencel en schimmel</a:t>
            </a:r>
          </a:p>
        </p:txBody>
      </p:sp>
      <p:pic>
        <p:nvPicPr>
          <p:cNvPr id="4" name="Tijdelijke aanduiding voor inhoud 3">
            <a:extLst>
              <a:ext uri="{FF2B5EF4-FFF2-40B4-BE49-F238E27FC236}">
                <a16:creationId xmlns:a16="http://schemas.microsoft.com/office/drawing/2014/main" id="{42924529-146C-26BB-5260-3C2CE1B5B7AE}"/>
              </a:ext>
            </a:extLst>
          </p:cNvPr>
          <p:cNvPicPr>
            <a:picLocks noGrp="1" noChangeAspect="1"/>
          </p:cNvPicPr>
          <p:nvPr>
            <p:ph idx="1"/>
          </p:nvPr>
        </p:nvPicPr>
        <p:blipFill>
          <a:blip r:embed="rId3"/>
          <a:stretch>
            <a:fillRect/>
          </a:stretch>
        </p:blipFill>
        <p:spPr>
          <a:xfrm>
            <a:off x="1079500" y="1960685"/>
            <a:ext cx="8117254" cy="3760697"/>
          </a:xfrm>
          <a:prstGeom prst="rect">
            <a:avLst/>
          </a:prstGeom>
        </p:spPr>
      </p:pic>
      <p:pic>
        <p:nvPicPr>
          <p:cNvPr id="3" name="Afbeelding 2">
            <a:extLst>
              <a:ext uri="{FF2B5EF4-FFF2-40B4-BE49-F238E27FC236}">
                <a16:creationId xmlns:a16="http://schemas.microsoft.com/office/drawing/2014/main" id="{039CBFB2-8AE1-F72C-F583-E51810EE1127}"/>
              </a:ext>
            </a:extLst>
          </p:cNvPr>
          <p:cNvPicPr>
            <a:picLocks noChangeAspect="1"/>
          </p:cNvPicPr>
          <p:nvPr/>
        </p:nvPicPr>
        <p:blipFill>
          <a:blip r:embed="rId4"/>
          <a:stretch>
            <a:fillRect/>
          </a:stretch>
        </p:blipFill>
        <p:spPr>
          <a:xfrm>
            <a:off x="9357360" y="329518"/>
            <a:ext cx="2184442" cy="2431898"/>
          </a:xfrm>
          <a:prstGeom prst="rect">
            <a:avLst/>
          </a:prstGeom>
        </p:spPr>
      </p:pic>
    </p:spTree>
    <p:extLst>
      <p:ext uri="{BB962C8B-B14F-4D97-AF65-F5344CB8AC3E}">
        <p14:creationId xmlns:p14="http://schemas.microsoft.com/office/powerpoint/2010/main" val="380349631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3C920-2ECD-115E-6C45-E3ABEB418C43}"/>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CE3EA655-FF46-5D7A-A1A1-B9D03A23FB61}"/>
              </a:ext>
            </a:extLst>
          </p:cNvPr>
          <p:cNvSpPr>
            <a:spLocks noGrp="1" noChangeArrowheads="1"/>
          </p:cNvSpPr>
          <p:nvPr>
            <p:ph type="title"/>
          </p:nvPr>
        </p:nvSpPr>
        <p:spPr>
          <a:xfrm>
            <a:off x="1079224" y="592001"/>
            <a:ext cx="7886700" cy="996950"/>
          </a:xfrm>
        </p:spPr>
        <p:txBody>
          <a:bodyPr/>
          <a:lstStyle/>
          <a:p>
            <a:pPr eaLnBrk="1" hangingPunct="1"/>
            <a:r>
              <a:rPr lang="nl-NL" altLang="nl-NL" b="1" dirty="0"/>
              <a:t>Wat is een schimmel?</a:t>
            </a:r>
          </a:p>
        </p:txBody>
      </p:sp>
      <p:sp>
        <p:nvSpPr>
          <p:cNvPr id="7171" name="Tijdelijke aanduiding voor inhoud 2">
            <a:extLst>
              <a:ext uri="{FF2B5EF4-FFF2-40B4-BE49-F238E27FC236}">
                <a16:creationId xmlns:a16="http://schemas.microsoft.com/office/drawing/2014/main" id="{EE367B08-F52A-2FB6-D56D-90AF76E4B60E}"/>
              </a:ext>
            </a:extLst>
          </p:cNvPr>
          <p:cNvSpPr>
            <a:spLocks noGrp="1" noChangeArrowheads="1"/>
          </p:cNvSpPr>
          <p:nvPr>
            <p:ph idx="1"/>
          </p:nvPr>
        </p:nvSpPr>
        <p:spPr>
          <a:xfrm>
            <a:off x="1079224" y="1910876"/>
            <a:ext cx="6651494" cy="4738260"/>
          </a:xfrm>
        </p:spPr>
        <p:txBody>
          <a:bodyPr>
            <a:normAutofit/>
          </a:bodyPr>
          <a:lstStyle/>
          <a:p>
            <a:pPr indent="0">
              <a:buNone/>
              <a:defRPr/>
            </a:pPr>
            <a:r>
              <a:rPr lang="nl-NL" dirty="0"/>
              <a:t>De cellen zijn anders zijn opgebouwd.</a:t>
            </a:r>
          </a:p>
          <a:p>
            <a:pPr indent="0">
              <a:buNone/>
              <a:defRPr/>
            </a:pPr>
            <a:endParaRPr lang="nl-NL" dirty="0"/>
          </a:p>
          <a:p>
            <a:pPr indent="0">
              <a:buNone/>
              <a:defRPr/>
            </a:pPr>
            <a:r>
              <a:rPr lang="nl-NL" dirty="0"/>
              <a:t>Schimmelcellen hebben net als plantencellen een stevige celwand. Maar anders dan planten, hebben schimmelcellen geen bladgroenkorrels.</a:t>
            </a:r>
          </a:p>
          <a:p>
            <a:pPr indent="0">
              <a:buNone/>
              <a:defRPr/>
            </a:pPr>
            <a:endParaRPr lang="nl-NL" dirty="0"/>
          </a:p>
          <a:p>
            <a:pPr indent="0">
              <a:buNone/>
              <a:defRPr/>
            </a:pPr>
            <a:r>
              <a:rPr lang="nl-NL" dirty="0"/>
              <a:t>Ze halen hun energie niet uit de zon zoals planten. Veel schimmels halen hun voedsel uit dode planten of dieren. </a:t>
            </a:r>
          </a:p>
          <a:p>
            <a:pPr indent="0">
              <a:buNone/>
              <a:defRPr/>
            </a:pPr>
            <a:endParaRPr lang="nl-NL" dirty="0"/>
          </a:p>
          <a:p>
            <a:pPr indent="0">
              <a:buNone/>
              <a:defRPr/>
            </a:pPr>
            <a:r>
              <a:rPr lang="nl-NL" dirty="0"/>
              <a:t>Daarom staan schimmels bekend als de opruimers van de natuur. </a:t>
            </a:r>
          </a:p>
        </p:txBody>
      </p:sp>
      <p:pic>
        <p:nvPicPr>
          <p:cNvPr id="7" name="Afbeelding 6">
            <a:extLst>
              <a:ext uri="{FF2B5EF4-FFF2-40B4-BE49-F238E27FC236}">
                <a16:creationId xmlns:a16="http://schemas.microsoft.com/office/drawing/2014/main" id="{D734F3C8-C541-991C-3476-B28B01564FA4}"/>
              </a:ext>
            </a:extLst>
          </p:cNvPr>
          <p:cNvPicPr>
            <a:picLocks noChangeAspect="1"/>
          </p:cNvPicPr>
          <p:nvPr/>
        </p:nvPicPr>
        <p:blipFill>
          <a:blip r:embed="rId3"/>
          <a:stretch>
            <a:fillRect/>
          </a:stretch>
        </p:blipFill>
        <p:spPr>
          <a:xfrm>
            <a:off x="7591119" y="1390365"/>
            <a:ext cx="4382112" cy="4077269"/>
          </a:xfrm>
          <a:prstGeom prst="rect">
            <a:avLst/>
          </a:prstGeom>
        </p:spPr>
      </p:pic>
    </p:spTree>
    <p:extLst>
      <p:ext uri="{BB962C8B-B14F-4D97-AF65-F5344CB8AC3E}">
        <p14:creationId xmlns:p14="http://schemas.microsoft.com/office/powerpoint/2010/main" val="111513945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692FF59-610F-42AF-BAD8-C269284BDE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CCA19EB-BADE-474A-91BD-35E5F319F469}">
  <ds:schemaRefs>
    <ds:schemaRef ds:uri="http://schemas.microsoft.com/office/infopath/2007/PartnerControls"/>
    <ds:schemaRef ds:uri="http://purl.org/dc/terms/"/>
    <ds:schemaRef ds:uri="88fa185b-b6f4-4426-890a-edc6532e8d4f"/>
    <ds:schemaRef ds:uri="http://purl.org/dc/elements/1.1/"/>
    <ds:schemaRef ds:uri="http://schemas.openxmlformats.org/package/2006/metadata/core-properties"/>
    <ds:schemaRef ds:uri="http://schemas.microsoft.com/office/2006/documentManagement/types"/>
    <ds:schemaRef ds:uri="http://schemas.microsoft.com/office/2006/metadata/properties"/>
    <ds:schemaRef ds:uri="521c7c86-cc27-4cef-8605-4ebb03422227"/>
    <ds:schemaRef ds:uri="http://www.w3.org/XML/1998/namespace"/>
    <ds:schemaRef ds:uri="http://purl.org/dc/dcmitype/"/>
  </ds:schemaRefs>
</ds:datastoreItem>
</file>

<file path=customXml/itemProps3.xml><?xml version="1.0" encoding="utf-8"?>
<ds:datastoreItem xmlns:ds="http://schemas.openxmlformats.org/officeDocument/2006/customXml" ds:itemID="{1411434F-F084-4432-98AC-FC021F046F6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826</TotalTime>
  <Words>1955</Words>
  <Application>Microsoft Office PowerPoint</Application>
  <PresentationFormat>Breedbeeld</PresentationFormat>
  <Paragraphs>277</Paragraphs>
  <Slides>41</Slides>
  <Notes>35</Notes>
  <HiddenSlides>0</HiddenSlides>
  <MMClips>1</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41</vt:i4>
      </vt:variant>
    </vt:vector>
  </HeadingPairs>
  <TitlesOfParts>
    <vt:vector size="44" baseType="lpstr">
      <vt:lpstr>Arial</vt:lpstr>
      <vt:lpstr>Calibri</vt:lpstr>
      <vt:lpstr>Kantoorthema</vt:lpstr>
      <vt:lpstr>PowerPoint-presentatie</vt:lpstr>
      <vt:lpstr>Aftrap</vt:lpstr>
      <vt:lpstr>PowerPoint-presentatie</vt:lpstr>
      <vt:lpstr>PowerPoint-presentatie</vt:lpstr>
      <vt:lpstr>PowerPoint-presentatie</vt:lpstr>
      <vt:lpstr>Schimmels</vt:lpstr>
      <vt:lpstr>Wat is een schimmel?</vt:lpstr>
      <vt:lpstr>Verschil plantencel en schimmel</vt:lpstr>
      <vt:lpstr>Wat is een schimmel?</vt:lpstr>
      <vt:lpstr>Eencellige schimmel</vt:lpstr>
      <vt:lpstr>Ingewikkelde meercellige schimmel</vt:lpstr>
      <vt:lpstr>Plantenschimmels</vt:lpstr>
      <vt:lpstr>Plantenschimmels</vt:lpstr>
      <vt:lpstr>Wat wil de schimmel?</vt:lpstr>
      <vt:lpstr>Levenscyclus schimmel</vt:lpstr>
      <vt:lpstr>Sporenvorming</vt:lpstr>
      <vt:lpstr>Sporenverspreiding</vt:lpstr>
      <vt:lpstr>Kieming van de sporen</vt:lpstr>
      <vt:lpstr>Infectie van de plant</vt:lpstr>
      <vt:lpstr>Voortplanting en sporenproductie</vt:lpstr>
      <vt:lpstr>Herhaling van de cyclus</vt:lpstr>
      <vt:lpstr>Wapentuig van schimmels</vt:lpstr>
      <vt:lpstr>Schade door schimmels</vt:lpstr>
      <vt:lpstr>Hoe werkt een schimmel</vt:lpstr>
      <vt:lpstr>Plant eigen mechanisme om schimmelinfecties te overleven</vt:lpstr>
      <vt:lpstr>Plant eigen mechanisme om schimmelinfecties te overleven</vt:lpstr>
      <vt:lpstr>Plant eigen mechanisme om schimmelinfecties te overleven</vt:lpstr>
      <vt:lpstr>Wat kan de teler tegen schimmels doen?  </vt:lpstr>
      <vt:lpstr>Resistentie en tolerantie</vt:lpstr>
      <vt:lpstr>Resistentie en tolerantie</vt:lpstr>
      <vt:lpstr>Nuttige schimmels</vt:lpstr>
      <vt:lpstr>Nuttige schimmels</vt:lpstr>
      <vt:lpstr>Nuttige schimmels</vt:lpstr>
      <vt:lpstr>Nuttige schimmels</vt:lpstr>
      <vt:lpstr>Nuttige schimmels</vt:lpstr>
      <vt:lpstr>Nuttige schimmels</vt:lpstr>
      <vt:lpstr>Meeldauw</vt:lpstr>
      <vt:lpstr>Vragen niveau 2,3 en 4 les 2</vt:lpstr>
      <vt:lpstr>Vragen niveau 2,3 en 4 les 2</vt:lpstr>
      <vt:lpstr>Vragen niveau 4 les 2</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52</cp:revision>
  <dcterms:created xsi:type="dcterms:W3CDTF">2020-11-10T08:38:03Z</dcterms:created>
  <dcterms:modified xsi:type="dcterms:W3CDTF">2025-11-20T12:46:12Z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