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6"/>
  </p:notesMasterIdLst>
  <p:handoutMasterIdLst>
    <p:handoutMasterId r:id="rId57"/>
  </p:handoutMasterIdLst>
  <p:sldIdLst>
    <p:sldId id="256" r:id="rId5"/>
    <p:sldId id="274" r:id="rId6"/>
    <p:sldId id="389" r:id="rId7"/>
    <p:sldId id="439" r:id="rId8"/>
    <p:sldId id="393" r:id="rId9"/>
    <p:sldId id="395" r:id="rId10"/>
    <p:sldId id="396" r:id="rId11"/>
    <p:sldId id="440" r:id="rId12"/>
    <p:sldId id="441" r:id="rId13"/>
    <p:sldId id="397" r:id="rId14"/>
    <p:sldId id="409" r:id="rId15"/>
    <p:sldId id="398" r:id="rId16"/>
    <p:sldId id="410" r:id="rId17"/>
    <p:sldId id="411" r:id="rId18"/>
    <p:sldId id="413" r:id="rId19"/>
    <p:sldId id="426" r:id="rId20"/>
    <p:sldId id="425" r:id="rId21"/>
    <p:sldId id="427" r:id="rId22"/>
    <p:sldId id="428" r:id="rId23"/>
    <p:sldId id="399" r:id="rId24"/>
    <p:sldId id="400" r:id="rId25"/>
    <p:sldId id="401" r:id="rId26"/>
    <p:sldId id="402" r:id="rId27"/>
    <p:sldId id="403" r:id="rId28"/>
    <p:sldId id="404" r:id="rId29"/>
    <p:sldId id="405" r:id="rId30"/>
    <p:sldId id="420" r:id="rId31"/>
    <p:sldId id="422" r:id="rId32"/>
    <p:sldId id="423" r:id="rId33"/>
    <p:sldId id="421" r:id="rId34"/>
    <p:sldId id="424" r:id="rId35"/>
    <p:sldId id="443" r:id="rId36"/>
    <p:sldId id="442" r:id="rId37"/>
    <p:sldId id="406" r:id="rId38"/>
    <p:sldId id="407" r:id="rId39"/>
    <p:sldId id="416" r:id="rId40"/>
    <p:sldId id="417" r:id="rId41"/>
    <p:sldId id="418" r:id="rId42"/>
    <p:sldId id="412" r:id="rId43"/>
    <p:sldId id="437" r:id="rId44"/>
    <p:sldId id="414" r:id="rId45"/>
    <p:sldId id="444" r:id="rId46"/>
    <p:sldId id="445" r:id="rId47"/>
    <p:sldId id="415" r:id="rId48"/>
    <p:sldId id="435" r:id="rId49"/>
    <p:sldId id="436" r:id="rId50"/>
    <p:sldId id="408" r:id="rId51"/>
    <p:sldId id="429" r:id="rId52"/>
    <p:sldId id="431" r:id="rId53"/>
    <p:sldId id="430" r:id="rId54"/>
    <p:sldId id="383" r:id="rId5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092A46-E8FA-4C69-B926-B1B6ECFAD55F}" v="276" dt="2025-12-02T14:36:36.5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408437A9-B1B4-4A5A-BF84-9732D44B2163}"/>
    <pc:docChg chg="undo custSel addSld delSld modSld sldOrd">
      <pc:chgData name="Gé Verbeek" userId="20d2065d-8055-4a68-a463-00777506795f" providerId="ADAL" clId="{408437A9-B1B4-4A5A-BF84-9732D44B2163}" dt="2025-12-02T14:39:15.848" v="766" actId="1076"/>
      <pc:docMkLst>
        <pc:docMk/>
      </pc:docMkLst>
      <pc:sldChg chg="modSp mod">
        <pc:chgData name="Gé Verbeek" userId="20d2065d-8055-4a68-a463-00777506795f" providerId="ADAL" clId="{408437A9-B1B4-4A5A-BF84-9732D44B2163}" dt="2025-12-02T12:38:49.927" v="2" actId="20577"/>
        <pc:sldMkLst>
          <pc:docMk/>
          <pc:sldMk cId="2852106234" sldId="389"/>
        </pc:sldMkLst>
        <pc:spChg chg="mod">
          <ac:chgData name="Gé Verbeek" userId="20d2065d-8055-4a68-a463-00777506795f" providerId="ADAL" clId="{408437A9-B1B4-4A5A-BF84-9732D44B2163}" dt="2025-12-02T12:38:49.927" v="2" actId="20577"/>
          <ac:spMkLst>
            <pc:docMk/>
            <pc:sldMk cId="2852106234" sldId="389"/>
            <ac:spMk id="4" creationId="{BE5E9AAC-8AFC-4CA9-B89F-13D11A0216BE}"/>
          </ac:spMkLst>
        </pc:spChg>
      </pc:sldChg>
      <pc:sldChg chg="addSp delSp modSp mod">
        <pc:chgData name="Gé Verbeek" userId="20d2065d-8055-4a68-a463-00777506795f" providerId="ADAL" clId="{408437A9-B1B4-4A5A-BF84-9732D44B2163}" dt="2025-12-02T14:39:15.848" v="766" actId="1076"/>
        <pc:sldMkLst>
          <pc:docMk/>
          <pc:sldMk cId="3105034433" sldId="393"/>
        </pc:sldMkLst>
        <pc:spChg chg="add del mod">
          <ac:chgData name="Gé Verbeek" userId="20d2065d-8055-4a68-a463-00777506795f" providerId="ADAL" clId="{408437A9-B1B4-4A5A-BF84-9732D44B2163}" dt="2025-12-02T14:38:58.618" v="760" actId="22"/>
          <ac:spMkLst>
            <pc:docMk/>
            <pc:sldMk cId="3105034433" sldId="393"/>
            <ac:spMk id="4" creationId="{BD13DA05-757A-FBDE-D8F4-02F6D252A74F}"/>
          </ac:spMkLst>
        </pc:spChg>
        <pc:picChg chg="del mod">
          <ac:chgData name="Gé Verbeek" userId="20d2065d-8055-4a68-a463-00777506795f" providerId="ADAL" clId="{408437A9-B1B4-4A5A-BF84-9732D44B2163}" dt="2025-12-02T14:38:56.779" v="759" actId="478"/>
          <ac:picMkLst>
            <pc:docMk/>
            <pc:sldMk cId="3105034433" sldId="393"/>
            <ac:picMk id="3" creationId="{E133283E-1E82-0041-BE82-1C0F55207762}"/>
          </ac:picMkLst>
        </pc:picChg>
        <pc:picChg chg="add mod ord">
          <ac:chgData name="Gé Verbeek" userId="20d2065d-8055-4a68-a463-00777506795f" providerId="ADAL" clId="{408437A9-B1B4-4A5A-BF84-9732D44B2163}" dt="2025-12-02T14:39:15.848" v="766" actId="1076"/>
          <ac:picMkLst>
            <pc:docMk/>
            <pc:sldMk cId="3105034433" sldId="393"/>
            <ac:picMk id="6" creationId="{E30D43A3-6E2C-5101-0CA0-7780EEC48A10}"/>
          </ac:picMkLst>
        </pc:picChg>
      </pc:sldChg>
      <pc:sldChg chg="modSp">
        <pc:chgData name="Gé Verbeek" userId="20d2065d-8055-4a68-a463-00777506795f" providerId="ADAL" clId="{408437A9-B1B4-4A5A-BF84-9732D44B2163}" dt="2025-12-02T13:44:33.435" v="132" actId="20577"/>
        <pc:sldMkLst>
          <pc:docMk/>
          <pc:sldMk cId="3256699461" sldId="395"/>
        </pc:sldMkLst>
        <pc:spChg chg="mod">
          <ac:chgData name="Gé Verbeek" userId="20d2065d-8055-4a68-a463-00777506795f" providerId="ADAL" clId="{408437A9-B1B4-4A5A-BF84-9732D44B2163}" dt="2025-12-02T13:44:33.435" v="132" actId="20577"/>
          <ac:spMkLst>
            <pc:docMk/>
            <pc:sldMk cId="3256699461" sldId="395"/>
            <ac:spMk id="7171" creationId="{E224BC8B-2913-4038-A10D-36A485D9D174}"/>
          </ac:spMkLst>
        </pc:spChg>
      </pc:sldChg>
      <pc:sldChg chg="addSp modSp mod modAnim">
        <pc:chgData name="Gé Verbeek" userId="20d2065d-8055-4a68-a463-00777506795f" providerId="ADAL" clId="{408437A9-B1B4-4A5A-BF84-9732D44B2163}" dt="2025-12-02T13:45:41.945" v="142" actId="108"/>
        <pc:sldMkLst>
          <pc:docMk/>
          <pc:sldMk cId="2225114770" sldId="396"/>
        </pc:sldMkLst>
        <pc:spChg chg="mod">
          <ac:chgData name="Gé Verbeek" userId="20d2065d-8055-4a68-a463-00777506795f" providerId="ADAL" clId="{408437A9-B1B4-4A5A-BF84-9732D44B2163}" dt="2025-12-02T13:45:41.945" v="142" actId="108"/>
          <ac:spMkLst>
            <pc:docMk/>
            <pc:sldMk cId="2225114770" sldId="396"/>
            <ac:spMk id="7171" creationId="{E224BC8B-2913-4038-A10D-36A485D9D174}"/>
          </ac:spMkLst>
        </pc:spChg>
        <pc:picChg chg="add mod">
          <ac:chgData name="Gé Verbeek" userId="20d2065d-8055-4a68-a463-00777506795f" providerId="ADAL" clId="{408437A9-B1B4-4A5A-BF84-9732D44B2163}" dt="2025-12-02T12:43:48.864" v="14" actId="1076"/>
          <ac:picMkLst>
            <pc:docMk/>
            <pc:sldMk cId="2225114770" sldId="396"/>
            <ac:picMk id="3" creationId="{4C3B7D65-00D5-ED7A-04D8-836A85CDF527}"/>
          </ac:picMkLst>
        </pc:picChg>
        <pc:picChg chg="add mod">
          <ac:chgData name="Gé Verbeek" userId="20d2065d-8055-4a68-a463-00777506795f" providerId="ADAL" clId="{408437A9-B1B4-4A5A-BF84-9732D44B2163}" dt="2025-12-02T12:44:06.072" v="16" actId="1076"/>
          <ac:picMkLst>
            <pc:docMk/>
            <pc:sldMk cId="2225114770" sldId="396"/>
            <ac:picMk id="5" creationId="{3521AF4E-0344-C8D0-9CA5-5F2A3640C755}"/>
          </ac:picMkLst>
        </pc:picChg>
      </pc:sldChg>
      <pc:sldChg chg="modSp">
        <pc:chgData name="Gé Verbeek" userId="20d2065d-8055-4a68-a463-00777506795f" providerId="ADAL" clId="{408437A9-B1B4-4A5A-BF84-9732D44B2163}" dt="2025-12-02T13:46:32.136" v="151" actId="108"/>
        <pc:sldMkLst>
          <pc:docMk/>
          <pc:sldMk cId="3944922893" sldId="397"/>
        </pc:sldMkLst>
        <pc:spChg chg="mod">
          <ac:chgData name="Gé Verbeek" userId="20d2065d-8055-4a68-a463-00777506795f" providerId="ADAL" clId="{408437A9-B1B4-4A5A-BF84-9732D44B2163}" dt="2025-12-02T13:46:32.136" v="151" actId="108"/>
          <ac:spMkLst>
            <pc:docMk/>
            <pc:sldMk cId="3944922893" sldId="397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2-02T13:46:54.733" v="157" actId="108"/>
        <pc:sldMkLst>
          <pc:docMk/>
          <pc:sldMk cId="662202770" sldId="398"/>
        </pc:sldMkLst>
        <pc:spChg chg="mod">
          <ac:chgData name="Gé Verbeek" userId="20d2065d-8055-4a68-a463-00777506795f" providerId="ADAL" clId="{408437A9-B1B4-4A5A-BF84-9732D44B2163}" dt="2025-12-02T13:46:54.733" v="157" actId="108"/>
          <ac:spMkLst>
            <pc:docMk/>
            <pc:sldMk cId="662202770" sldId="398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2-02T13:49:19.167" v="186" actId="108"/>
        <pc:sldMkLst>
          <pc:docMk/>
          <pc:sldMk cId="3116696551" sldId="399"/>
        </pc:sldMkLst>
        <pc:spChg chg="mod">
          <ac:chgData name="Gé Verbeek" userId="20d2065d-8055-4a68-a463-00777506795f" providerId="ADAL" clId="{408437A9-B1B4-4A5A-BF84-9732D44B2163}" dt="2025-12-02T13:49:19.167" v="186" actId="108"/>
          <ac:spMkLst>
            <pc:docMk/>
            <pc:sldMk cId="3116696551" sldId="399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2-02T13:49:53.319" v="187" actId="108"/>
        <pc:sldMkLst>
          <pc:docMk/>
          <pc:sldMk cId="948736589" sldId="402"/>
        </pc:sldMkLst>
        <pc:spChg chg="mod">
          <ac:chgData name="Gé Verbeek" userId="20d2065d-8055-4a68-a463-00777506795f" providerId="ADAL" clId="{408437A9-B1B4-4A5A-BF84-9732D44B2163}" dt="2025-12-02T13:49:53.319" v="187" actId="108"/>
          <ac:spMkLst>
            <pc:docMk/>
            <pc:sldMk cId="948736589" sldId="402"/>
            <ac:spMk id="7171" creationId="{E224BC8B-2913-4038-A10D-36A485D9D174}"/>
          </ac:spMkLst>
        </pc:spChg>
      </pc:sldChg>
      <pc:sldChg chg="modSp modAnim">
        <pc:chgData name="Gé Verbeek" userId="20d2065d-8055-4a68-a463-00777506795f" providerId="ADAL" clId="{408437A9-B1B4-4A5A-BF84-9732D44B2163}" dt="2025-12-02T13:50:21.274" v="193" actId="108"/>
        <pc:sldMkLst>
          <pc:docMk/>
          <pc:sldMk cId="4266843613" sldId="403"/>
        </pc:sldMkLst>
        <pc:spChg chg="mod">
          <ac:chgData name="Gé Verbeek" userId="20d2065d-8055-4a68-a463-00777506795f" providerId="ADAL" clId="{408437A9-B1B4-4A5A-BF84-9732D44B2163}" dt="2025-12-02T13:50:21.274" v="193" actId="108"/>
          <ac:spMkLst>
            <pc:docMk/>
            <pc:sldMk cId="4266843613" sldId="403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2-02T13:50:54.415" v="196" actId="108"/>
        <pc:sldMkLst>
          <pc:docMk/>
          <pc:sldMk cId="1405571845" sldId="404"/>
        </pc:sldMkLst>
        <pc:spChg chg="mod">
          <ac:chgData name="Gé Verbeek" userId="20d2065d-8055-4a68-a463-00777506795f" providerId="ADAL" clId="{408437A9-B1B4-4A5A-BF84-9732D44B2163}" dt="2025-12-02T13:50:54.415" v="196" actId="108"/>
          <ac:spMkLst>
            <pc:docMk/>
            <pc:sldMk cId="1405571845" sldId="404"/>
            <ac:spMk id="7171" creationId="{E224BC8B-2913-4038-A10D-36A485D9D174}"/>
          </ac:spMkLst>
        </pc:spChg>
      </pc:sldChg>
      <pc:sldChg chg="modSp modAnim">
        <pc:chgData name="Gé Verbeek" userId="20d2065d-8055-4a68-a463-00777506795f" providerId="ADAL" clId="{408437A9-B1B4-4A5A-BF84-9732D44B2163}" dt="2025-12-02T14:32:51.609" v="724"/>
        <pc:sldMkLst>
          <pc:docMk/>
          <pc:sldMk cId="4036548618" sldId="405"/>
        </pc:sldMkLst>
        <pc:spChg chg="mod">
          <ac:chgData name="Gé Verbeek" userId="20d2065d-8055-4a68-a463-00777506795f" providerId="ADAL" clId="{408437A9-B1B4-4A5A-BF84-9732D44B2163}" dt="2025-12-02T13:51:04.049" v="199" actId="108"/>
          <ac:spMkLst>
            <pc:docMk/>
            <pc:sldMk cId="4036548618" sldId="405"/>
            <ac:spMk id="7171" creationId="{E224BC8B-2913-4038-A10D-36A485D9D174}"/>
          </ac:spMkLst>
        </pc:spChg>
      </pc:sldChg>
      <pc:sldChg chg="modSp mod">
        <pc:chgData name="Gé Verbeek" userId="20d2065d-8055-4a68-a463-00777506795f" providerId="ADAL" clId="{408437A9-B1B4-4A5A-BF84-9732D44B2163}" dt="2025-12-02T13:52:04.570" v="218" actId="108"/>
        <pc:sldMkLst>
          <pc:docMk/>
          <pc:sldMk cId="3284773710" sldId="406"/>
        </pc:sldMkLst>
        <pc:spChg chg="mod">
          <ac:chgData name="Gé Verbeek" userId="20d2065d-8055-4a68-a463-00777506795f" providerId="ADAL" clId="{408437A9-B1B4-4A5A-BF84-9732D44B2163}" dt="2025-12-02T13:52:04.570" v="218" actId="108"/>
          <ac:spMkLst>
            <pc:docMk/>
            <pc:sldMk cId="3284773710" sldId="406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2-02T13:52:21.744" v="223" actId="108"/>
        <pc:sldMkLst>
          <pc:docMk/>
          <pc:sldMk cId="1991606200" sldId="407"/>
        </pc:sldMkLst>
        <pc:spChg chg="mod">
          <ac:chgData name="Gé Verbeek" userId="20d2065d-8055-4a68-a463-00777506795f" providerId="ADAL" clId="{408437A9-B1B4-4A5A-BF84-9732D44B2163}" dt="2025-12-02T13:52:21.744" v="223" actId="108"/>
          <ac:spMkLst>
            <pc:docMk/>
            <pc:sldMk cId="1991606200" sldId="407"/>
            <ac:spMk id="7171" creationId="{E224BC8B-2913-4038-A10D-36A485D9D174}"/>
          </ac:spMkLst>
        </pc:spChg>
      </pc:sldChg>
      <pc:sldChg chg="modSp">
        <pc:chgData name="Gé Verbeek" userId="20d2065d-8055-4a68-a463-00777506795f" providerId="ADAL" clId="{408437A9-B1B4-4A5A-BF84-9732D44B2163}" dt="2025-12-02T13:46:46.975" v="156" actId="108"/>
        <pc:sldMkLst>
          <pc:docMk/>
          <pc:sldMk cId="1227697424" sldId="409"/>
        </pc:sldMkLst>
        <pc:spChg chg="mod">
          <ac:chgData name="Gé Verbeek" userId="20d2065d-8055-4a68-a463-00777506795f" providerId="ADAL" clId="{408437A9-B1B4-4A5A-BF84-9732D44B2163}" dt="2025-12-02T13:46:46.975" v="156" actId="108"/>
          <ac:spMkLst>
            <pc:docMk/>
            <pc:sldMk cId="1227697424" sldId="409"/>
            <ac:spMk id="7171" creationId="{C795C5B5-EF90-EE41-ED99-1C57B67A28D8}"/>
          </ac:spMkLst>
        </pc:spChg>
      </pc:sldChg>
      <pc:sldChg chg="modSp">
        <pc:chgData name="Gé Verbeek" userId="20d2065d-8055-4a68-a463-00777506795f" providerId="ADAL" clId="{408437A9-B1B4-4A5A-BF84-9732D44B2163}" dt="2025-12-02T13:47:04.016" v="158" actId="108"/>
        <pc:sldMkLst>
          <pc:docMk/>
          <pc:sldMk cId="584291966" sldId="410"/>
        </pc:sldMkLst>
        <pc:spChg chg="mod">
          <ac:chgData name="Gé Verbeek" userId="20d2065d-8055-4a68-a463-00777506795f" providerId="ADAL" clId="{408437A9-B1B4-4A5A-BF84-9732D44B2163}" dt="2025-12-02T13:47:04.016" v="158" actId="108"/>
          <ac:spMkLst>
            <pc:docMk/>
            <pc:sldMk cId="584291966" sldId="410"/>
            <ac:spMk id="7171" creationId="{EC3BCAB0-3C84-CA8F-AA12-E7850BAF8E05}"/>
          </ac:spMkLst>
        </pc:spChg>
      </pc:sldChg>
      <pc:sldChg chg="modSp">
        <pc:chgData name="Gé Verbeek" userId="20d2065d-8055-4a68-a463-00777506795f" providerId="ADAL" clId="{408437A9-B1B4-4A5A-BF84-9732D44B2163}" dt="2025-12-02T13:47:11.817" v="159" actId="108"/>
        <pc:sldMkLst>
          <pc:docMk/>
          <pc:sldMk cId="753472415" sldId="411"/>
        </pc:sldMkLst>
        <pc:spChg chg="mod">
          <ac:chgData name="Gé Verbeek" userId="20d2065d-8055-4a68-a463-00777506795f" providerId="ADAL" clId="{408437A9-B1B4-4A5A-BF84-9732D44B2163}" dt="2025-12-02T13:47:11.817" v="159" actId="108"/>
          <ac:spMkLst>
            <pc:docMk/>
            <pc:sldMk cId="753472415" sldId="411"/>
            <ac:spMk id="7171" creationId="{5EE23A55-C5FE-2BE7-8B22-79460533B812}"/>
          </ac:spMkLst>
        </pc:spChg>
      </pc:sldChg>
      <pc:sldChg chg="modSp">
        <pc:chgData name="Gé Verbeek" userId="20d2065d-8055-4a68-a463-00777506795f" providerId="ADAL" clId="{408437A9-B1B4-4A5A-BF84-9732D44B2163}" dt="2025-12-02T13:47:38.675" v="163" actId="108"/>
        <pc:sldMkLst>
          <pc:docMk/>
          <pc:sldMk cId="3817069587" sldId="413"/>
        </pc:sldMkLst>
        <pc:spChg chg="mod">
          <ac:chgData name="Gé Verbeek" userId="20d2065d-8055-4a68-a463-00777506795f" providerId="ADAL" clId="{408437A9-B1B4-4A5A-BF84-9732D44B2163}" dt="2025-12-02T13:47:38.675" v="163" actId="108"/>
          <ac:spMkLst>
            <pc:docMk/>
            <pc:sldMk cId="3817069587" sldId="413"/>
            <ac:spMk id="7171" creationId="{45F002F7-6C80-DE50-5930-DA4BBEC6CE81}"/>
          </ac:spMkLst>
        </pc:spChg>
      </pc:sldChg>
      <pc:sldChg chg="modAnim">
        <pc:chgData name="Gé Verbeek" userId="20d2065d-8055-4a68-a463-00777506795f" providerId="ADAL" clId="{408437A9-B1B4-4A5A-BF84-9732D44B2163}" dt="2025-12-02T14:36:21.540" v="756"/>
        <pc:sldMkLst>
          <pc:docMk/>
          <pc:sldMk cId="1056426143" sldId="415"/>
        </pc:sldMkLst>
      </pc:sldChg>
      <pc:sldChg chg="modSp">
        <pc:chgData name="Gé Verbeek" userId="20d2065d-8055-4a68-a463-00777506795f" providerId="ADAL" clId="{408437A9-B1B4-4A5A-BF84-9732D44B2163}" dt="2025-12-02T13:52:33.994" v="233" actId="108"/>
        <pc:sldMkLst>
          <pc:docMk/>
          <pc:sldMk cId="2182953412" sldId="416"/>
        </pc:sldMkLst>
        <pc:spChg chg="mod">
          <ac:chgData name="Gé Verbeek" userId="20d2065d-8055-4a68-a463-00777506795f" providerId="ADAL" clId="{408437A9-B1B4-4A5A-BF84-9732D44B2163}" dt="2025-12-02T13:52:33.994" v="233" actId="108"/>
          <ac:spMkLst>
            <pc:docMk/>
            <pc:sldMk cId="2182953412" sldId="416"/>
            <ac:spMk id="7171" creationId="{9844EA2F-685B-DD4A-EF99-B405632BF8A9}"/>
          </ac:spMkLst>
        </pc:spChg>
      </pc:sldChg>
      <pc:sldChg chg="modSp">
        <pc:chgData name="Gé Verbeek" userId="20d2065d-8055-4a68-a463-00777506795f" providerId="ADAL" clId="{408437A9-B1B4-4A5A-BF84-9732D44B2163}" dt="2025-12-02T13:52:43.131" v="237" actId="108"/>
        <pc:sldMkLst>
          <pc:docMk/>
          <pc:sldMk cId="2464449466" sldId="417"/>
        </pc:sldMkLst>
        <pc:spChg chg="mod">
          <ac:chgData name="Gé Verbeek" userId="20d2065d-8055-4a68-a463-00777506795f" providerId="ADAL" clId="{408437A9-B1B4-4A5A-BF84-9732D44B2163}" dt="2025-12-02T13:52:43.131" v="237" actId="108"/>
          <ac:spMkLst>
            <pc:docMk/>
            <pc:sldMk cId="2464449466" sldId="417"/>
            <ac:spMk id="7171" creationId="{6409DCDD-B9DA-35BF-B179-B540E89CF82E}"/>
          </ac:spMkLst>
        </pc:spChg>
      </pc:sldChg>
      <pc:sldChg chg="modSp">
        <pc:chgData name="Gé Verbeek" userId="20d2065d-8055-4a68-a463-00777506795f" providerId="ADAL" clId="{408437A9-B1B4-4A5A-BF84-9732D44B2163}" dt="2025-12-02T13:51:10.143" v="201" actId="108"/>
        <pc:sldMkLst>
          <pc:docMk/>
          <pc:sldMk cId="221297427" sldId="420"/>
        </pc:sldMkLst>
        <pc:spChg chg="mod">
          <ac:chgData name="Gé Verbeek" userId="20d2065d-8055-4a68-a463-00777506795f" providerId="ADAL" clId="{408437A9-B1B4-4A5A-BF84-9732D44B2163}" dt="2025-12-02T13:51:10.143" v="201" actId="108"/>
          <ac:spMkLst>
            <pc:docMk/>
            <pc:sldMk cId="221297427" sldId="420"/>
            <ac:spMk id="7171" creationId="{4036EB11-C30F-3118-6E28-ECD35E6968B8}"/>
          </ac:spMkLst>
        </pc:spChg>
      </pc:sldChg>
      <pc:sldChg chg="modSp">
        <pc:chgData name="Gé Verbeek" userId="20d2065d-8055-4a68-a463-00777506795f" providerId="ADAL" clId="{408437A9-B1B4-4A5A-BF84-9732D44B2163}" dt="2025-12-02T13:51:46.323" v="214" actId="108"/>
        <pc:sldMkLst>
          <pc:docMk/>
          <pc:sldMk cId="2354463290" sldId="421"/>
        </pc:sldMkLst>
        <pc:spChg chg="mod">
          <ac:chgData name="Gé Verbeek" userId="20d2065d-8055-4a68-a463-00777506795f" providerId="ADAL" clId="{408437A9-B1B4-4A5A-BF84-9732D44B2163}" dt="2025-12-02T13:51:46.323" v="214" actId="108"/>
          <ac:spMkLst>
            <pc:docMk/>
            <pc:sldMk cId="2354463290" sldId="421"/>
            <ac:spMk id="7171" creationId="{2DE39E78-2C48-9437-7F55-2EEC86DF800B}"/>
          </ac:spMkLst>
        </pc:spChg>
      </pc:sldChg>
      <pc:sldChg chg="modSp">
        <pc:chgData name="Gé Verbeek" userId="20d2065d-8055-4a68-a463-00777506795f" providerId="ADAL" clId="{408437A9-B1B4-4A5A-BF84-9732D44B2163}" dt="2025-12-02T13:51:20.232" v="204" actId="108"/>
        <pc:sldMkLst>
          <pc:docMk/>
          <pc:sldMk cId="2427737641" sldId="422"/>
        </pc:sldMkLst>
        <pc:spChg chg="mod">
          <ac:chgData name="Gé Verbeek" userId="20d2065d-8055-4a68-a463-00777506795f" providerId="ADAL" clId="{408437A9-B1B4-4A5A-BF84-9732D44B2163}" dt="2025-12-02T13:51:20.232" v="204" actId="108"/>
          <ac:spMkLst>
            <pc:docMk/>
            <pc:sldMk cId="2427737641" sldId="422"/>
            <ac:spMk id="7171" creationId="{D88425FD-0D78-DFBB-C91D-D8AFA615F03A}"/>
          </ac:spMkLst>
        </pc:spChg>
      </pc:sldChg>
      <pc:sldChg chg="modSp">
        <pc:chgData name="Gé Verbeek" userId="20d2065d-8055-4a68-a463-00777506795f" providerId="ADAL" clId="{408437A9-B1B4-4A5A-BF84-9732D44B2163}" dt="2025-12-02T13:51:33.212" v="209" actId="108"/>
        <pc:sldMkLst>
          <pc:docMk/>
          <pc:sldMk cId="1256612085" sldId="423"/>
        </pc:sldMkLst>
        <pc:spChg chg="mod">
          <ac:chgData name="Gé Verbeek" userId="20d2065d-8055-4a68-a463-00777506795f" providerId="ADAL" clId="{408437A9-B1B4-4A5A-BF84-9732D44B2163}" dt="2025-12-02T13:51:33.212" v="209" actId="108"/>
          <ac:spMkLst>
            <pc:docMk/>
            <pc:sldMk cId="1256612085" sldId="423"/>
            <ac:spMk id="7171" creationId="{17FAC106-B0A6-07A5-A4DE-8BAF0EB348FE}"/>
          </ac:spMkLst>
        </pc:spChg>
      </pc:sldChg>
      <pc:sldChg chg="modSp">
        <pc:chgData name="Gé Verbeek" userId="20d2065d-8055-4a68-a463-00777506795f" providerId="ADAL" clId="{408437A9-B1B4-4A5A-BF84-9732D44B2163}" dt="2025-12-02T13:51:58.620" v="217" actId="108"/>
        <pc:sldMkLst>
          <pc:docMk/>
          <pc:sldMk cId="3378428457" sldId="424"/>
        </pc:sldMkLst>
        <pc:spChg chg="mod">
          <ac:chgData name="Gé Verbeek" userId="20d2065d-8055-4a68-a463-00777506795f" providerId="ADAL" clId="{408437A9-B1B4-4A5A-BF84-9732D44B2163}" dt="2025-12-02T13:51:58.620" v="217" actId="108"/>
          <ac:spMkLst>
            <pc:docMk/>
            <pc:sldMk cId="3378428457" sldId="424"/>
            <ac:spMk id="7171" creationId="{0782E399-D6DF-5E34-5C20-D18193FD95B3}"/>
          </ac:spMkLst>
        </pc:spChg>
      </pc:sldChg>
      <pc:sldChg chg="modSp">
        <pc:chgData name="Gé Verbeek" userId="20d2065d-8055-4a68-a463-00777506795f" providerId="ADAL" clId="{408437A9-B1B4-4A5A-BF84-9732D44B2163}" dt="2025-12-02T13:48:27.051" v="175" actId="108"/>
        <pc:sldMkLst>
          <pc:docMk/>
          <pc:sldMk cId="3485857173" sldId="425"/>
        </pc:sldMkLst>
        <pc:spChg chg="mod">
          <ac:chgData name="Gé Verbeek" userId="20d2065d-8055-4a68-a463-00777506795f" providerId="ADAL" clId="{408437A9-B1B4-4A5A-BF84-9732D44B2163}" dt="2025-12-02T13:48:27.051" v="175" actId="108"/>
          <ac:spMkLst>
            <pc:docMk/>
            <pc:sldMk cId="3485857173" sldId="425"/>
            <ac:spMk id="7171" creationId="{CB6A3FBB-22DA-DD0A-B2C5-00EA5A25D72A}"/>
          </ac:spMkLst>
        </pc:spChg>
      </pc:sldChg>
      <pc:sldChg chg="modSp">
        <pc:chgData name="Gé Verbeek" userId="20d2065d-8055-4a68-a463-00777506795f" providerId="ADAL" clId="{408437A9-B1B4-4A5A-BF84-9732D44B2163}" dt="2025-12-02T13:48:07.859" v="171" actId="108"/>
        <pc:sldMkLst>
          <pc:docMk/>
          <pc:sldMk cId="1551203899" sldId="426"/>
        </pc:sldMkLst>
        <pc:spChg chg="mod">
          <ac:chgData name="Gé Verbeek" userId="20d2065d-8055-4a68-a463-00777506795f" providerId="ADAL" clId="{408437A9-B1B4-4A5A-BF84-9732D44B2163}" dt="2025-12-02T13:48:07.859" v="171" actId="108"/>
          <ac:spMkLst>
            <pc:docMk/>
            <pc:sldMk cId="1551203899" sldId="426"/>
            <ac:spMk id="7171" creationId="{5FEB6B02-FDDE-170E-C941-B8ECADE42540}"/>
          </ac:spMkLst>
        </pc:spChg>
      </pc:sldChg>
      <pc:sldChg chg="modSp">
        <pc:chgData name="Gé Verbeek" userId="20d2065d-8055-4a68-a463-00777506795f" providerId="ADAL" clId="{408437A9-B1B4-4A5A-BF84-9732D44B2163}" dt="2025-12-02T13:48:47.984" v="181" actId="108"/>
        <pc:sldMkLst>
          <pc:docMk/>
          <pc:sldMk cId="3681418448" sldId="427"/>
        </pc:sldMkLst>
        <pc:spChg chg="mod">
          <ac:chgData name="Gé Verbeek" userId="20d2065d-8055-4a68-a463-00777506795f" providerId="ADAL" clId="{408437A9-B1B4-4A5A-BF84-9732D44B2163}" dt="2025-12-02T13:48:47.984" v="181" actId="108"/>
          <ac:spMkLst>
            <pc:docMk/>
            <pc:sldMk cId="3681418448" sldId="427"/>
            <ac:spMk id="7171" creationId="{93E48B0D-33CD-637B-DC84-835D03384610}"/>
          </ac:spMkLst>
        </pc:spChg>
      </pc:sldChg>
      <pc:sldChg chg="modSp">
        <pc:chgData name="Gé Verbeek" userId="20d2065d-8055-4a68-a463-00777506795f" providerId="ADAL" clId="{408437A9-B1B4-4A5A-BF84-9732D44B2163}" dt="2025-12-02T13:48:59.448" v="183" actId="108"/>
        <pc:sldMkLst>
          <pc:docMk/>
          <pc:sldMk cId="2089397890" sldId="428"/>
        </pc:sldMkLst>
        <pc:spChg chg="mod">
          <ac:chgData name="Gé Verbeek" userId="20d2065d-8055-4a68-a463-00777506795f" providerId="ADAL" clId="{408437A9-B1B4-4A5A-BF84-9732D44B2163}" dt="2025-12-02T13:48:59.448" v="183" actId="108"/>
          <ac:spMkLst>
            <pc:docMk/>
            <pc:sldMk cId="2089397890" sldId="428"/>
            <ac:spMk id="7171" creationId="{96081ECE-FCE3-7C18-E08D-363C7F137E4F}"/>
          </ac:spMkLst>
        </pc:spChg>
      </pc:sldChg>
      <pc:sldChg chg="modSp mod">
        <pc:chgData name="Gé Verbeek" userId="20d2065d-8055-4a68-a463-00777506795f" providerId="ADAL" clId="{408437A9-B1B4-4A5A-BF84-9732D44B2163}" dt="2025-12-02T14:26:39.771" v="719" actId="14100"/>
        <pc:sldMkLst>
          <pc:docMk/>
          <pc:sldMk cId="369954021" sldId="430"/>
        </pc:sldMkLst>
        <pc:spChg chg="mod">
          <ac:chgData name="Gé Verbeek" userId="20d2065d-8055-4a68-a463-00777506795f" providerId="ADAL" clId="{408437A9-B1B4-4A5A-BF84-9732D44B2163}" dt="2025-12-02T14:26:39.771" v="719" actId="14100"/>
          <ac:spMkLst>
            <pc:docMk/>
            <pc:sldMk cId="369954021" sldId="430"/>
            <ac:spMk id="2" creationId="{9909ED7A-7DB1-BD12-B16E-56FDCE8CA232}"/>
          </ac:spMkLst>
        </pc:spChg>
        <pc:spChg chg="mod">
          <ac:chgData name="Gé Verbeek" userId="20d2065d-8055-4a68-a463-00777506795f" providerId="ADAL" clId="{408437A9-B1B4-4A5A-BF84-9732D44B2163}" dt="2025-12-02T14:23:48.020" v="687" actId="27636"/>
          <ac:spMkLst>
            <pc:docMk/>
            <pc:sldMk cId="369954021" sldId="430"/>
            <ac:spMk id="5122" creationId="{A3E26E31-7684-1EC0-7CC4-E1DC26ABDA55}"/>
          </ac:spMkLst>
        </pc:spChg>
      </pc:sldChg>
      <pc:sldChg chg="modSp mod ord">
        <pc:chgData name="Gé Verbeek" userId="20d2065d-8055-4a68-a463-00777506795f" providerId="ADAL" clId="{408437A9-B1B4-4A5A-BF84-9732D44B2163}" dt="2025-12-02T14:23:05.369" v="669"/>
        <pc:sldMkLst>
          <pc:docMk/>
          <pc:sldMk cId="4039350723" sldId="431"/>
        </pc:sldMkLst>
        <pc:spChg chg="mod">
          <ac:chgData name="Gé Verbeek" userId="20d2065d-8055-4a68-a463-00777506795f" providerId="ADAL" clId="{408437A9-B1B4-4A5A-BF84-9732D44B2163}" dt="2025-12-02T14:22:57.554" v="667" actId="20577"/>
          <ac:spMkLst>
            <pc:docMk/>
            <pc:sldMk cId="4039350723" sldId="431"/>
            <ac:spMk id="2" creationId="{CDC18485-C639-4918-5088-4B0371DA9596}"/>
          </ac:spMkLst>
        </pc:spChg>
        <pc:spChg chg="mod">
          <ac:chgData name="Gé Verbeek" userId="20d2065d-8055-4a68-a463-00777506795f" providerId="ADAL" clId="{408437A9-B1B4-4A5A-BF84-9732D44B2163}" dt="2025-12-02T14:20:20.355" v="608" actId="20577"/>
          <ac:spMkLst>
            <pc:docMk/>
            <pc:sldMk cId="4039350723" sldId="431"/>
            <ac:spMk id="5122" creationId="{B21CC15B-D007-857F-A89E-D6EB341D06C7}"/>
          </ac:spMkLst>
        </pc:spChg>
      </pc:sldChg>
      <pc:sldChg chg="del">
        <pc:chgData name="Gé Verbeek" userId="20d2065d-8055-4a68-a463-00777506795f" providerId="ADAL" clId="{408437A9-B1B4-4A5A-BF84-9732D44B2163}" dt="2025-12-02T13:07:48.640" v="117" actId="47"/>
        <pc:sldMkLst>
          <pc:docMk/>
          <pc:sldMk cId="3405922982" sldId="432"/>
        </pc:sldMkLst>
      </pc:sldChg>
      <pc:sldChg chg="del">
        <pc:chgData name="Gé Verbeek" userId="20d2065d-8055-4a68-a463-00777506795f" providerId="ADAL" clId="{408437A9-B1B4-4A5A-BF84-9732D44B2163}" dt="2025-12-02T13:07:50.072" v="118" actId="47"/>
        <pc:sldMkLst>
          <pc:docMk/>
          <pc:sldMk cId="1475213434" sldId="433"/>
        </pc:sldMkLst>
      </pc:sldChg>
      <pc:sldChg chg="del">
        <pc:chgData name="Gé Verbeek" userId="20d2065d-8055-4a68-a463-00777506795f" providerId="ADAL" clId="{408437A9-B1B4-4A5A-BF84-9732D44B2163}" dt="2025-12-02T13:07:51.161" v="119" actId="47"/>
        <pc:sldMkLst>
          <pc:docMk/>
          <pc:sldMk cId="1759596698" sldId="434"/>
        </pc:sldMkLst>
      </pc:sldChg>
      <pc:sldChg chg="modAnim">
        <pc:chgData name="Gé Verbeek" userId="20d2065d-8055-4a68-a463-00777506795f" providerId="ADAL" clId="{408437A9-B1B4-4A5A-BF84-9732D44B2163}" dt="2025-12-02T14:36:36.564" v="757"/>
        <pc:sldMkLst>
          <pc:docMk/>
          <pc:sldMk cId="112416775" sldId="435"/>
        </pc:sldMkLst>
      </pc:sldChg>
      <pc:sldChg chg="addSp modSp add mod ord modAnim">
        <pc:chgData name="Gé Verbeek" userId="20d2065d-8055-4a68-a463-00777506795f" providerId="ADAL" clId="{408437A9-B1B4-4A5A-BF84-9732D44B2163}" dt="2025-12-02T14:32:05.980" v="721"/>
        <pc:sldMkLst>
          <pc:docMk/>
          <pc:sldMk cId="3422641166" sldId="440"/>
        </pc:sldMkLst>
        <pc:spChg chg="mod">
          <ac:chgData name="Gé Verbeek" userId="20d2065d-8055-4a68-a463-00777506795f" providerId="ADAL" clId="{408437A9-B1B4-4A5A-BF84-9732D44B2163}" dt="2025-12-02T13:45:52.182" v="144" actId="108"/>
          <ac:spMkLst>
            <pc:docMk/>
            <pc:sldMk cId="3422641166" sldId="440"/>
            <ac:spMk id="7171" creationId="{1FA15200-D746-EAD1-B574-104B20486CAA}"/>
          </ac:spMkLst>
        </pc:spChg>
        <pc:picChg chg="add mod">
          <ac:chgData name="Gé Verbeek" userId="20d2065d-8055-4a68-a463-00777506795f" providerId="ADAL" clId="{408437A9-B1B4-4A5A-BF84-9732D44B2163}" dt="2025-12-02T13:45:07.972" v="135" actId="14100"/>
          <ac:picMkLst>
            <pc:docMk/>
            <pc:sldMk cId="3422641166" sldId="440"/>
            <ac:picMk id="3" creationId="{273032F7-899A-9C3C-082A-50E51F5FBCE8}"/>
          </ac:picMkLst>
        </pc:picChg>
        <pc:picChg chg="add mod">
          <ac:chgData name="Gé Verbeek" userId="20d2065d-8055-4a68-a463-00777506795f" providerId="ADAL" clId="{408437A9-B1B4-4A5A-BF84-9732D44B2163}" dt="2025-12-02T13:45:14.008" v="137" actId="1076"/>
          <ac:picMkLst>
            <pc:docMk/>
            <pc:sldMk cId="3422641166" sldId="440"/>
            <ac:picMk id="5" creationId="{D9A4BCE3-82A2-95FC-5FAD-A2877D2EBDB9}"/>
          </ac:picMkLst>
        </pc:picChg>
      </pc:sldChg>
      <pc:sldChg chg="addSp delSp modSp add mod modAnim">
        <pc:chgData name="Gé Verbeek" userId="20d2065d-8055-4a68-a463-00777506795f" providerId="ADAL" clId="{408437A9-B1B4-4A5A-BF84-9732D44B2163}" dt="2025-12-02T14:32:10.236" v="723"/>
        <pc:sldMkLst>
          <pc:docMk/>
          <pc:sldMk cId="2688772128" sldId="441"/>
        </pc:sldMkLst>
        <pc:spChg chg="mod">
          <ac:chgData name="Gé Verbeek" userId="20d2065d-8055-4a68-a463-00777506795f" providerId="ADAL" clId="{408437A9-B1B4-4A5A-BF84-9732D44B2163}" dt="2025-12-02T13:46:23.463" v="150" actId="108"/>
          <ac:spMkLst>
            <pc:docMk/>
            <pc:sldMk cId="2688772128" sldId="441"/>
            <ac:spMk id="7171" creationId="{90393BC3-2602-7FE8-A519-AA5CA8DFCADB}"/>
          </ac:spMkLst>
        </pc:spChg>
        <pc:picChg chg="del">
          <ac:chgData name="Gé Verbeek" userId="20d2065d-8055-4a68-a463-00777506795f" providerId="ADAL" clId="{408437A9-B1B4-4A5A-BF84-9732D44B2163}" dt="2025-12-02T12:58:34.424" v="90" actId="478"/>
          <ac:picMkLst>
            <pc:docMk/>
            <pc:sldMk cId="2688772128" sldId="441"/>
            <ac:picMk id="3" creationId="{B5A325B0-5D53-37B4-6D18-CED97DCA518F}"/>
          </ac:picMkLst>
        </pc:picChg>
        <pc:picChg chg="add mod">
          <ac:chgData name="Gé Verbeek" userId="20d2065d-8055-4a68-a463-00777506795f" providerId="ADAL" clId="{408437A9-B1B4-4A5A-BF84-9732D44B2163}" dt="2025-12-02T13:01:20.443" v="95" actId="1076"/>
          <ac:picMkLst>
            <pc:docMk/>
            <pc:sldMk cId="2688772128" sldId="441"/>
            <ac:picMk id="4" creationId="{4A47C380-B01D-DF04-49B5-804DBAC7BDD5}"/>
          </ac:picMkLst>
        </pc:picChg>
        <pc:picChg chg="del">
          <ac:chgData name="Gé Verbeek" userId="20d2065d-8055-4a68-a463-00777506795f" providerId="ADAL" clId="{408437A9-B1B4-4A5A-BF84-9732D44B2163}" dt="2025-12-02T12:58:35.022" v="91" actId="478"/>
          <ac:picMkLst>
            <pc:docMk/>
            <pc:sldMk cId="2688772128" sldId="441"/>
            <ac:picMk id="5" creationId="{F172E8A5-9AD1-3927-8179-43B160273B43}"/>
          </ac:picMkLst>
        </pc:picChg>
      </pc:sldChg>
      <pc:sldChg chg="add del">
        <pc:chgData name="Gé Verbeek" userId="20d2065d-8055-4a68-a463-00777506795f" providerId="ADAL" clId="{408437A9-B1B4-4A5A-BF84-9732D44B2163}" dt="2025-12-02T12:57:11.163" v="86" actId="2890"/>
        <pc:sldMkLst>
          <pc:docMk/>
          <pc:sldMk cId="1494970396" sldId="442"/>
        </pc:sldMkLst>
      </pc:sldChg>
      <pc:sldChg chg="modSp add mod addAnim delAnim modAnim">
        <pc:chgData name="Gé Verbeek" userId="20d2065d-8055-4a68-a463-00777506795f" providerId="ADAL" clId="{408437A9-B1B4-4A5A-BF84-9732D44B2163}" dt="2025-12-02T14:34:13.710" v="737"/>
        <pc:sldMkLst>
          <pc:docMk/>
          <pc:sldMk cId="3731537206" sldId="442"/>
        </pc:sldMkLst>
        <pc:spChg chg="mod">
          <ac:chgData name="Gé Verbeek" userId="20d2065d-8055-4a68-a463-00777506795f" providerId="ADAL" clId="{408437A9-B1B4-4A5A-BF84-9732D44B2163}" dt="2025-12-02T13:58:42.442" v="298" actId="14100"/>
          <ac:spMkLst>
            <pc:docMk/>
            <pc:sldMk cId="3731537206" sldId="442"/>
            <ac:spMk id="5122" creationId="{8B5F36A9-E21F-BCD3-4229-80D65988EFA1}"/>
          </ac:spMkLst>
        </pc:spChg>
        <pc:spChg chg="mod">
          <ac:chgData name="Gé Verbeek" userId="20d2065d-8055-4a68-a463-00777506795f" providerId="ADAL" clId="{408437A9-B1B4-4A5A-BF84-9732D44B2163}" dt="2025-12-02T14:33:56.625" v="732" actId="1076"/>
          <ac:spMkLst>
            <pc:docMk/>
            <pc:sldMk cId="3731537206" sldId="442"/>
            <ac:spMk id="7171" creationId="{0FAFC317-D5CD-7B24-81A0-772D6846F11C}"/>
          </ac:spMkLst>
        </pc:spChg>
      </pc:sldChg>
      <pc:sldChg chg="modSp add mod ord addAnim delAnim modAnim">
        <pc:chgData name="Gé Verbeek" userId="20d2065d-8055-4a68-a463-00777506795f" providerId="ADAL" clId="{408437A9-B1B4-4A5A-BF84-9732D44B2163}" dt="2025-12-02T14:33:48.559" v="731"/>
        <pc:sldMkLst>
          <pc:docMk/>
          <pc:sldMk cId="3508691235" sldId="443"/>
        </pc:sldMkLst>
        <pc:spChg chg="mod">
          <ac:chgData name="Gé Verbeek" userId="20d2065d-8055-4a68-a463-00777506795f" providerId="ADAL" clId="{408437A9-B1B4-4A5A-BF84-9732D44B2163}" dt="2025-12-02T14:04:22.820" v="400" actId="108"/>
          <ac:spMkLst>
            <pc:docMk/>
            <pc:sldMk cId="3508691235" sldId="443"/>
            <ac:spMk id="7171" creationId="{03969E01-B145-EF5B-F93F-1D0290A9261D}"/>
          </ac:spMkLst>
        </pc:spChg>
      </pc:sldChg>
      <pc:sldChg chg="modSp add mod addAnim delAnim modAnim">
        <pc:chgData name="Gé Verbeek" userId="20d2065d-8055-4a68-a463-00777506795f" providerId="ADAL" clId="{408437A9-B1B4-4A5A-BF84-9732D44B2163}" dt="2025-12-02T14:35:24.993" v="745"/>
        <pc:sldMkLst>
          <pc:docMk/>
          <pc:sldMk cId="448539570" sldId="444"/>
        </pc:sldMkLst>
        <pc:spChg chg="mod">
          <ac:chgData name="Gé Verbeek" userId="20d2065d-8055-4a68-a463-00777506795f" providerId="ADAL" clId="{408437A9-B1B4-4A5A-BF84-9732D44B2163}" dt="2025-12-02T14:12:34.724" v="451" actId="27636"/>
          <ac:spMkLst>
            <pc:docMk/>
            <pc:sldMk cId="448539570" sldId="444"/>
            <ac:spMk id="7171" creationId="{49D31D2B-B4B2-265E-507E-A6558C2D78B9}"/>
          </ac:spMkLst>
        </pc:spChg>
      </pc:sldChg>
      <pc:sldChg chg="new del">
        <pc:chgData name="Gé Verbeek" userId="20d2065d-8055-4a68-a463-00777506795f" providerId="ADAL" clId="{408437A9-B1B4-4A5A-BF84-9732D44B2163}" dt="2025-12-02T14:10:17.606" v="424" actId="680"/>
        <pc:sldMkLst>
          <pc:docMk/>
          <pc:sldMk cId="1768276032" sldId="444"/>
        </pc:sldMkLst>
      </pc:sldChg>
      <pc:sldChg chg="modSp add mod addAnim delAnim modAnim">
        <pc:chgData name="Gé Verbeek" userId="20d2065d-8055-4a68-a463-00777506795f" providerId="ADAL" clId="{408437A9-B1B4-4A5A-BF84-9732D44B2163}" dt="2025-12-02T14:36:15.840" v="755"/>
        <pc:sldMkLst>
          <pc:docMk/>
          <pc:sldMk cId="1008097699" sldId="445"/>
        </pc:sldMkLst>
        <pc:spChg chg="mod">
          <ac:chgData name="Gé Verbeek" userId="20d2065d-8055-4a68-a463-00777506795f" providerId="ADAL" clId="{408437A9-B1B4-4A5A-BF84-9732D44B2163}" dt="2025-12-02T14:17:56.536" v="581" actId="5793"/>
          <ac:spMkLst>
            <pc:docMk/>
            <pc:sldMk cId="1008097699" sldId="445"/>
            <ac:spMk id="7171" creationId="{9B2EA380-B7E3-8635-182D-4723B824F63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2-12-2025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F02E0-DB6B-495D-8684-7297BB1858EF}" type="datetimeFigureOut">
              <a:rPr lang="nl-NL" smtClean="0"/>
              <a:t>2-12-2025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2AE81-861B-4764-8A92-10FE93FC7A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27702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431716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472AD7-CCA9-3BC4-D7FD-7CD46D377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CA158CA5-3D11-19BF-5434-DD1AD2E90AD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1B602A0E-A86B-5152-202A-EBC9AA8E108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7AF039D4-56A0-C9A5-976A-1DCED02392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6235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9BB6E-F23F-9B07-B94D-6035AA720A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82514494-4BDC-A363-3397-F54C4B7F715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4439523B-3692-FE54-18CD-6BBD769F15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1DF314B-FAF2-9F71-8BCE-47BA63CAC8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62320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5239E-0C4A-426B-0948-7A77D2A93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5CFD4B2-3A08-D41E-B7DD-EDDF082B0FE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4E4AC2FD-85DD-78AE-4D5C-FA024A6F654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B908EC4-44A3-4BBE-E6EC-7336106F9F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0530720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3E125-8732-9241-C7FF-02A539F65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40F1221-60EA-33E7-BB77-A9B4778416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8946B24A-A22F-5C99-F227-956EEF5851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0BA97240-D54F-2D49-2028-4AD48B2EFE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7626931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23EE0-D8C0-7CBB-D27B-D6D0E0F5C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DA9A6537-0F66-178D-406E-A8169A0F733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03F7B5B7-5E50-5D0D-A68F-4EC51815A6B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3BF4B87A-EDE5-E3CC-ACCD-4C3B031D8E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517057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AC0CB-8BB8-613C-46F6-3EAB3734D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B44A7EE5-2475-43CA-6E66-358C55868F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FAA94A72-D804-B056-B431-892F76FF0A4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DD0B43B1-AAAA-610C-6B01-8C1B575F9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7389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057792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726235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09998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1548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1140995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518296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15726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39757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33281A-8827-7A52-873D-A8D164623E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F7EB2FF8-7022-6EA6-269A-5A7A35E78F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5410BE44-33A0-892D-457D-AFC722F1ADA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3C0128E3-C2A1-C05D-0F2B-E048D4C57E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32456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AC5F4-089A-6200-0D00-ACB514AE0E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9C6B42B-E375-1515-69EB-110AB1775B1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A4B057FF-225E-A673-5C84-6077C1B7DD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319CCD00-211C-6E3F-EF1B-9F6DFC2A5B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905848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B79EA-008C-DB13-6E97-9E5C043AE2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44D16C19-3F2D-3644-EEF4-32307190C5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761BA7FB-69B5-2462-AC0E-496A5E911B5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E6F09486-042D-B00D-2677-AE1EBC96B1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967049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D0C30-550A-EA2B-D3E3-8277E69F9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760A072-1F0E-D292-CD84-33D4BD6F5B4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30AEC59D-2E87-40BE-F72B-FB646A0F799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04204C9E-523E-8837-E255-319164683D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723055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FAF74-2BE1-56D5-4A51-635369C1C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CDFA36BC-D349-B078-AFA1-23289792FC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272C24A9-DB28-DFC6-C2B8-34EB0BE7911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1062989-9682-C753-3478-5A0DCCF055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5855354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90625-86BA-4BDC-9DBA-03EA3EDA6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5D2F959D-94D9-6FAD-6960-CF0559D99E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12CDA9F3-4663-277B-D840-026FD4C9EEA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DC9B719-BD33-30E4-46ED-91B3060FDA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602501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A0D911-D5E5-5FC8-B925-4ADA90064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E1D84837-C5B9-4FA1-B040-2AC7AF65BCB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42F3EE78-70A7-7772-5BAC-8566367895E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A1C26BD-F076-1F3C-4CFB-EADE02BBF7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88619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6311549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796683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5617343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5E8F3-1755-4229-B5D8-10B3B677ED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8C34F514-3B30-9638-31B3-FCB8A008A4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252B4232-6FCB-7891-DD34-7D7289B24D4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04BA16DC-75F3-DA5A-6BD9-280E2CDEBB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878587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DC88C-C4C2-2D12-6CF9-5B15234E26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8EC2DC0-1C66-533D-2F48-0893BECC5CB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A00356F9-1005-5978-06A8-4437896949C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FC85BE4-CEDA-67D4-5043-ADF5AAD7E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8525726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6B8E2A-A4B0-6683-FAC6-AC8DA95F8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FFAED5F-6F66-B9AB-CE5B-D47DF532223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6DB851B1-42E7-F622-D414-966E01F4CA8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F4D7FDAF-DCCD-7A15-741A-A8A6B49E18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59375122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A16B6-8074-1F86-7C62-C4D7032C03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731A5BDC-D4A1-6E46-F05D-D75906B699D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95AAA5FD-A596-0A3E-2C28-FB94756300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5482AE93-1C6A-E247-4145-9EEB014E45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39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150844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A31F1-5C80-B3FF-5475-148588740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DB21F7E6-2F9F-49DB-1C9A-3ACB3E1D8FB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47DD694A-710D-8D1C-8848-2F57C8923B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76659373-E956-8F64-78C3-066EE03FD8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3790843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37EFF-10B0-0188-C997-15DEF8AF1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F602988-B66B-823F-71F4-78D02DCE83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30BF661B-B7AB-35DF-7CF1-83ECA3072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A7B2DF1F-F60A-4A60-F7D6-BF46CA9243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1772312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F5D577-AB38-DE32-A522-3B301A924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F4212ABC-3916-AE5E-06E1-C2FC740B11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D7E833F9-8CA9-078A-EB29-B98D4A27D66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3E3F63E-481B-FC18-D94C-0E2A0C98AB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892339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D947C-FEDA-A897-8A44-1F79764AA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BAE5616-4044-465F-96EF-850AEE0F892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889180E3-62D8-5996-21B3-4AE93920973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B82A6D5A-C155-2445-39E7-B150544A15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426234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8D85E-A87E-7F2D-9B2D-D2B2B00F4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BB29DDE-6597-B602-59E4-532096C474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07B6675-E06A-7584-AF45-E37CA298F4E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D1B58F7E-CA3F-F69E-B2FD-273CBCC208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422021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0C13AB-1B46-063A-2520-1BD4EC7CE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79F07C1D-1EC9-6D9B-395F-98BEFFA225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3940C886-9EC5-397B-2C6C-919B9BCFA29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6E454354-7E04-1BCE-BDEC-980FB7DC84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44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1383894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2CB8A-6BE2-3409-A970-8E9AF3E06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CC386E8E-AFDE-D661-FB11-0ABC27A7470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2E5DAB80-6AED-532B-FE24-956E8EBD24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48F6473B-4EE1-46C2-7909-7DFFFE7122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45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379714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D6CAF4-AE47-89C9-C79B-3E2D26C4E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18C765D-0E55-B3FF-6414-0F6185DE2D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56D4ACD9-0A62-E7AE-8B4F-2954C6AE6F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379B0E3-715F-C22A-51A1-7E42072561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785244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47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6490797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89F46-5FC5-FC41-2FED-86161AEB3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A25B4168-9047-FA7E-8917-296263DB8C4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C55BA89D-2D18-69FE-D804-9414F4AD15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D62C8EA5-37DC-22BC-0BF0-A7360611B5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48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809325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B6E0FF-96A4-F408-0860-1DD34538A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9E7EC1FF-282F-3981-6E96-C25798204C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573305C7-8448-1025-99DD-BE6B6CEB252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9E2108A2-6E54-6DA3-BD2F-000F60AAD6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49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9931414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26588-1197-1A65-239F-ABB574FF9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792AB8F2-26D3-702C-390B-776B1847EF2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4A8A67FB-1F66-8FB6-C055-0D4F5885F29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248AB425-2DC9-5707-6E47-4D1B12196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680166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51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3A58FC-F238-EBB7-8FDD-025FDD6AB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871AD050-E967-2FE9-16FF-6A963CF77B9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DDD53ECB-9306-3BB8-43F8-97314338F1C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2A0561B4-7F74-3CD2-937B-0CE869284E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9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2133392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10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76755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C454F-313D-B0C7-F7EE-9C0126B0BC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2A5AC0D3-8C2E-BADB-0986-207EBD18FBF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730041EF-4D2C-1327-5E5D-FE3180C83B1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D68AF139-822A-07E4-4A23-E557E8C41F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11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20663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12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316066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EE70F-0C1C-41CD-ACB2-F78EDDBFD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B9107116-7164-1AF3-A4F4-400DCD7ECC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93DAF791-DD98-4DD8-A2E9-E83BAEDFC7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B86F2284-A300-653A-377E-D9E06961EC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13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402172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1087655" y="6098221"/>
            <a:ext cx="6240021" cy="45719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1130533" y="6142150"/>
            <a:ext cx="596328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36914" y="4027562"/>
            <a:ext cx="7641772" cy="262157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Celwand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Plant-gerelateerde bacteriën hebben vaak een celwand die hen beschermt. De samenstelling van de celwand varieert.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1BA1FFE-3E48-B4E4-50B1-CC900B0A2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979" y="1588951"/>
            <a:ext cx="6517189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2289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E81FFE-E2E8-A28B-8914-0C5CFA4C0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23113027-548B-6937-404C-5E7589FD01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C795C5B5-EF90-EE41-ED99-1C57B67A28D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36914" y="4027562"/>
            <a:ext cx="7641772" cy="2621574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 err="1">
                <a:solidFill>
                  <a:srgbClr val="0070C0"/>
                </a:solidFill>
              </a:rPr>
              <a:t>Flagellen</a:t>
            </a:r>
            <a:endParaRPr lang="nl-NL" b="1" i="1" dirty="0">
              <a:solidFill>
                <a:srgbClr val="0070C0"/>
              </a:solidFill>
            </a:endParaRP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Veel bacteriën hebben </a:t>
            </a:r>
            <a:r>
              <a:rPr lang="nl-NL" b="1" i="1" dirty="0" err="1">
                <a:solidFill>
                  <a:srgbClr val="0070C0"/>
                </a:solidFill>
              </a:rPr>
              <a:t>flagellen</a:t>
            </a:r>
            <a:r>
              <a:rPr lang="nl-NL" dirty="0"/>
              <a:t>, </a:t>
            </a:r>
            <a:r>
              <a:rPr lang="nl-NL" b="1" i="1" dirty="0">
                <a:solidFill>
                  <a:srgbClr val="0070C0"/>
                </a:solidFill>
              </a:rPr>
              <a:t>staartachtige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structuren</a:t>
            </a:r>
            <a:r>
              <a:rPr lang="nl-NL" dirty="0"/>
              <a:t> waarmee ze zich kunnen </a:t>
            </a:r>
            <a:r>
              <a:rPr lang="nl-NL" b="1" i="1" dirty="0">
                <a:solidFill>
                  <a:srgbClr val="0070C0"/>
                </a:solidFill>
              </a:rPr>
              <a:t>voortbewegen</a:t>
            </a:r>
            <a:r>
              <a:rPr lang="nl-NL" dirty="0"/>
              <a:t> in waterdruppels of vochtige omgevingen.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339B072-E90F-A3D1-EB68-CD169ABC8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979" y="1588951"/>
            <a:ext cx="6517189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974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4318000"/>
            <a:ext cx="6651494" cy="233113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Cytoplasma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Binnenin de bacterie bevindt zich cytoplasma met genetisch materiaal (DNA) in de vorm van een chromosoom en soms plasmiden (kleine DNA-cirkels).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49350422-4931-BAFB-76E2-AE5370537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979" y="1588951"/>
            <a:ext cx="6517189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02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1C7C8-F149-5458-4AA7-51A5A2B8D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B2B1EAC0-664F-BE45-AF7F-68C9C4F181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C3BCAB0-3C84-CA8F-AA12-E7850BAF8E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4318000"/>
            <a:ext cx="6651494" cy="233113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Capsule</a:t>
            </a:r>
            <a:r>
              <a:rPr lang="nl-NL" b="1" dirty="0"/>
              <a:t> (soms aanwezig)</a:t>
            </a:r>
            <a:endParaRPr lang="nl-NL" dirty="0"/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Een slijmerige </a:t>
            </a:r>
            <a:r>
              <a:rPr lang="nl-NL" dirty="0" err="1"/>
              <a:t>buitenlaag</a:t>
            </a:r>
            <a:r>
              <a:rPr lang="nl-NL" dirty="0"/>
              <a:t> die hen beschermt tegen uitdroging of aanvallen van het immuunsysteem van planten.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213ED658-2778-F49C-46EE-58AAF0E91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979" y="1588951"/>
            <a:ext cx="6517189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2919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60CD3-66ED-964F-B0E0-FBAC4A6EC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99C9179-9A94-3EA3-FD66-91B6354AB2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EE23A55-C5FE-2BE7-8B22-79460533B8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4318000"/>
            <a:ext cx="6651494" cy="233113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Ribosomen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Ribosomen bevinden zich vrij in het cytoplasma van de bacterie. Ribosomen zijn nodig voor de productie van eiwitten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5E6BFB6-22A7-16CA-E2A1-CD3F1CD032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979" y="1588951"/>
            <a:ext cx="6517189" cy="243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4724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31A9D-45B6-76C7-E3B7-C55B2D8CA1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C820BA3-B5F3-18A7-2F7E-26F2D1B805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Herkennen van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45F002F7-6C80-DE50-5930-DA4BBEC6CE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68400" y="1910876"/>
            <a:ext cx="8371840" cy="4738260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  <a:defRPr/>
            </a:pPr>
            <a:r>
              <a:rPr lang="nl-NL" sz="2600" dirty="0"/>
              <a:t>Het herkennen van een bacterieziekte bij planten kan uitdagend zijn, omdat de symptomen soms lijken op andere problemen zoals schimmelinfecties, virussen, of abiotische stress. </a:t>
            </a:r>
          </a:p>
          <a:p>
            <a:pPr indent="0">
              <a:buNone/>
              <a:defRPr/>
            </a:pPr>
            <a:r>
              <a:rPr lang="nl-NL" sz="2600" dirty="0"/>
              <a:t>Toch zijn er enkele typische symptomen die wijzen op een bacteriële infectie:</a:t>
            </a:r>
          </a:p>
          <a:p>
            <a:pPr indent="0">
              <a:buNone/>
              <a:defRPr/>
            </a:pPr>
            <a:endParaRPr lang="nl-NL" sz="2600" dirty="0"/>
          </a:p>
          <a:p>
            <a:pPr indent="0">
              <a:buNone/>
              <a:defRPr/>
            </a:pPr>
            <a:r>
              <a:rPr lang="nl-NL" sz="2800" b="1" dirty="0" err="1">
                <a:solidFill>
                  <a:srgbClr val="0070C0"/>
                </a:solidFill>
              </a:rPr>
              <a:t>Natrot</a:t>
            </a:r>
            <a:r>
              <a:rPr lang="nl-NL" sz="2800" b="1" dirty="0">
                <a:solidFill>
                  <a:srgbClr val="0070C0"/>
                </a:solidFill>
              </a:rPr>
              <a:t> of slijmvorming</a:t>
            </a:r>
            <a:endParaRPr lang="nl-NL" sz="2800" dirty="0">
              <a:solidFill>
                <a:srgbClr val="0070C0"/>
              </a:solidFill>
            </a:endParaRPr>
          </a:p>
          <a:p>
            <a:pPr indent="0">
              <a:buNone/>
              <a:defRPr/>
            </a:pPr>
            <a:r>
              <a:rPr lang="nl-NL" sz="2600" b="1" i="1" dirty="0"/>
              <a:t>Symptomen:</a:t>
            </a:r>
          </a:p>
          <a:p>
            <a:pPr marL="457200" indent="-457200">
              <a:defRPr/>
            </a:pPr>
            <a:r>
              <a:rPr lang="nl-NL" sz="2600" dirty="0"/>
              <a:t>Geïnfecteerde delen voelen </a:t>
            </a:r>
            <a:r>
              <a:rPr lang="nl-NL" sz="2600" b="1" i="1" dirty="0">
                <a:solidFill>
                  <a:srgbClr val="0070C0"/>
                </a:solidFill>
              </a:rPr>
              <a:t>zacht</a:t>
            </a:r>
            <a:r>
              <a:rPr lang="nl-NL" sz="2600" dirty="0"/>
              <a:t> of </a:t>
            </a:r>
            <a:r>
              <a:rPr lang="nl-NL" sz="2600" b="1" i="1" dirty="0">
                <a:solidFill>
                  <a:srgbClr val="0070C0"/>
                </a:solidFill>
              </a:rPr>
              <a:t>waterig</a:t>
            </a:r>
            <a:r>
              <a:rPr lang="nl-NL" sz="2600" dirty="0"/>
              <a:t> aan en hebben vaak een onaangename geur.</a:t>
            </a:r>
          </a:p>
          <a:p>
            <a:pPr marL="457200" indent="-457200">
              <a:defRPr/>
            </a:pPr>
            <a:r>
              <a:rPr lang="nl-NL" sz="2600" b="1" i="1" dirty="0">
                <a:solidFill>
                  <a:srgbClr val="0070C0"/>
                </a:solidFill>
              </a:rPr>
              <a:t>Slijmerige</a:t>
            </a:r>
            <a:r>
              <a:rPr lang="nl-NL" sz="2600" dirty="0"/>
              <a:t> </a:t>
            </a:r>
            <a:r>
              <a:rPr lang="nl-NL" sz="2600" b="1" i="1" dirty="0">
                <a:solidFill>
                  <a:srgbClr val="0070C0"/>
                </a:solidFill>
              </a:rPr>
              <a:t>afscheidingen</a:t>
            </a:r>
            <a:r>
              <a:rPr lang="nl-NL" sz="2600" dirty="0"/>
              <a:t> op bladeren, stengels of vruchten.</a:t>
            </a:r>
          </a:p>
          <a:p>
            <a:pPr marL="457200" indent="-457200">
              <a:defRPr/>
            </a:pPr>
            <a:r>
              <a:rPr lang="nl-NL" sz="2600" dirty="0"/>
              <a:t>Voorbeelden: Erwinia </a:t>
            </a:r>
            <a:r>
              <a:rPr lang="nl-NL" sz="2600" dirty="0" err="1"/>
              <a:t>spp</a:t>
            </a:r>
            <a:r>
              <a:rPr lang="nl-NL" sz="2600" dirty="0"/>
              <a:t>. of Pectobacterium </a:t>
            </a:r>
            <a:r>
              <a:rPr lang="nl-NL" sz="2600" dirty="0" err="1"/>
              <a:t>spp</a:t>
            </a:r>
            <a:r>
              <a:rPr lang="nl-NL" sz="2600" dirty="0"/>
              <a:t>.</a:t>
            </a:r>
          </a:p>
          <a:p>
            <a:pPr indent="0">
              <a:buNone/>
              <a:defRPr/>
            </a:pPr>
            <a:endParaRPr lang="nl-NL" sz="2600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8537568-EA3B-AAF5-FF26-33E3386B89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924" y="4808678"/>
            <a:ext cx="3024985" cy="168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695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EEFB7-EEFE-908D-DFB4-A56885621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5FEB6B02-FDDE-170E-C941-B8ECADE4254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54937" y="543464"/>
            <a:ext cx="8757234" cy="6212204"/>
          </a:xfrm>
        </p:spPr>
        <p:txBody>
          <a:bodyPr>
            <a:normAutofit/>
          </a:bodyPr>
          <a:lstStyle/>
          <a:p>
            <a:pPr indent="0">
              <a:lnSpc>
                <a:spcPct val="90000"/>
              </a:lnSpc>
              <a:buNone/>
              <a:defRPr/>
            </a:pPr>
            <a:r>
              <a:rPr lang="nl-NL" sz="2600" b="1" dirty="0">
                <a:solidFill>
                  <a:srgbClr val="0070C0"/>
                </a:solidFill>
              </a:rPr>
              <a:t>Bladvlekken</a:t>
            </a:r>
          </a:p>
          <a:p>
            <a:pPr indent="0">
              <a:buNone/>
              <a:defRPr/>
            </a:pPr>
            <a:r>
              <a:rPr lang="nl-NL" b="1" i="1" dirty="0"/>
              <a:t>Symptomen </a:t>
            </a:r>
          </a:p>
          <a:p>
            <a:pPr marL="342900" indent="-342900">
              <a:defRPr/>
            </a:pPr>
            <a:r>
              <a:rPr lang="nl-NL" b="1" i="1" dirty="0">
                <a:solidFill>
                  <a:srgbClr val="0070C0"/>
                </a:solidFill>
              </a:rPr>
              <a:t>Kleine</a:t>
            </a:r>
            <a:r>
              <a:rPr lang="nl-NL" dirty="0"/>
              <a:t>, </a:t>
            </a:r>
            <a:r>
              <a:rPr lang="nl-NL" b="1" i="1" dirty="0">
                <a:solidFill>
                  <a:srgbClr val="0070C0"/>
                </a:solidFill>
              </a:rPr>
              <a:t>waterige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plekken</a:t>
            </a:r>
            <a:r>
              <a:rPr lang="nl-NL" dirty="0"/>
              <a:t> op bladeren die later necrotisch (bruin of zwart) worden.</a:t>
            </a:r>
          </a:p>
          <a:p>
            <a:pPr marL="342900" indent="-342900">
              <a:defRPr/>
            </a:pPr>
            <a:r>
              <a:rPr lang="nl-NL" dirty="0"/>
              <a:t>Soms omgeven door een gele halo.</a:t>
            </a:r>
          </a:p>
          <a:p>
            <a:pPr marL="342900" indent="-342900">
              <a:defRPr/>
            </a:pPr>
            <a:r>
              <a:rPr lang="nl-NL" dirty="0"/>
              <a:t>Voorbeeld: Xanthomonas of Pseudomonas.</a:t>
            </a:r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endParaRPr lang="nl-NL" dirty="0"/>
          </a:p>
          <a:p>
            <a:pPr marL="342900" indent="-342900">
              <a:defRPr/>
            </a:pPr>
            <a:endParaRPr lang="nl-NL" dirty="0"/>
          </a:p>
          <a:p>
            <a:pPr indent="0">
              <a:lnSpc>
                <a:spcPct val="90000"/>
              </a:lnSpc>
              <a:buNone/>
              <a:defRPr/>
            </a:pPr>
            <a:r>
              <a:rPr lang="nl-NL" sz="2600" b="1" dirty="0">
                <a:solidFill>
                  <a:srgbClr val="0070C0"/>
                </a:solidFill>
              </a:rPr>
              <a:t>Verwelking</a:t>
            </a:r>
          </a:p>
          <a:p>
            <a:pPr indent="0">
              <a:buNone/>
              <a:defRPr/>
            </a:pPr>
            <a:r>
              <a:rPr lang="nl-NL" b="1" i="1" dirty="0"/>
              <a:t>Symptomen:</a:t>
            </a:r>
            <a:r>
              <a:rPr lang="nl-NL" dirty="0"/>
              <a:t> </a:t>
            </a:r>
          </a:p>
          <a:p>
            <a:pPr marL="342900" indent="-342900">
              <a:defRPr/>
            </a:pPr>
            <a:r>
              <a:rPr lang="nl-NL" dirty="0"/>
              <a:t>Planten of individuele takken verwelken, ondanks voldoende water.</a:t>
            </a:r>
          </a:p>
          <a:p>
            <a:pPr marL="342900" indent="-342900">
              <a:defRPr/>
            </a:pPr>
            <a:r>
              <a:rPr lang="nl-NL" b="1" i="1" dirty="0">
                <a:solidFill>
                  <a:srgbClr val="0070C0"/>
                </a:solidFill>
              </a:rPr>
              <a:t>Snij</a:t>
            </a:r>
            <a:r>
              <a:rPr lang="nl-NL" dirty="0"/>
              <a:t> je in een aangetaste stengel, dan kun je soms </a:t>
            </a:r>
            <a:r>
              <a:rPr lang="nl-NL" b="1" i="1" dirty="0">
                <a:solidFill>
                  <a:srgbClr val="0070C0"/>
                </a:solidFill>
              </a:rPr>
              <a:t>slijmerige</a:t>
            </a:r>
            <a:r>
              <a:rPr lang="nl-NL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substantie</a:t>
            </a:r>
            <a:r>
              <a:rPr lang="nl-NL" dirty="0"/>
              <a:t> of </a:t>
            </a:r>
            <a:r>
              <a:rPr lang="nl-NL" b="1" i="1" dirty="0">
                <a:solidFill>
                  <a:srgbClr val="0070C0"/>
                </a:solidFill>
              </a:rPr>
              <a:t>verkleuring</a:t>
            </a:r>
            <a:r>
              <a:rPr lang="nl-NL" dirty="0"/>
              <a:t> van </a:t>
            </a:r>
            <a:r>
              <a:rPr lang="nl-NL" b="1" i="1" dirty="0">
                <a:solidFill>
                  <a:srgbClr val="0070C0"/>
                </a:solidFill>
              </a:rPr>
              <a:t>vaatbundels</a:t>
            </a:r>
            <a:r>
              <a:rPr lang="nl-NL" dirty="0"/>
              <a:t> zien.</a:t>
            </a:r>
          </a:p>
          <a:p>
            <a:pPr marL="342900" indent="-342900">
              <a:defRPr/>
            </a:pPr>
            <a:r>
              <a:rPr lang="nl-NL" dirty="0"/>
              <a:t>Voorbeeld: Ralstonia </a:t>
            </a:r>
            <a:r>
              <a:rPr lang="nl-NL" dirty="0" err="1"/>
              <a:t>solanacearum</a:t>
            </a:r>
            <a:r>
              <a:rPr lang="nl-NL" dirty="0"/>
              <a:t>* of Clavibacter michiganensis.</a:t>
            </a:r>
          </a:p>
          <a:p>
            <a:pPr marL="342900" indent="-342900"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BB4D1A3-5580-B43F-40CC-7ABAE2606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6941" y="1090476"/>
            <a:ext cx="1771897" cy="169568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938D0737-565B-EA88-4ED0-521013150C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7839" y="4838313"/>
            <a:ext cx="1781424" cy="166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038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CC99EA-69FC-BFEC-70FD-0B497F6BA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CB6A3FBB-22DA-DD0A-B2C5-00EA5A25D72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44717" y="890475"/>
            <a:ext cx="7993756" cy="5743238"/>
          </a:xfrm>
        </p:spPr>
        <p:txBody>
          <a:bodyPr>
            <a:normAutofit lnSpcReduction="10000"/>
          </a:bodyPr>
          <a:lstStyle/>
          <a:p>
            <a:pPr indent="0">
              <a:lnSpc>
                <a:spcPct val="110000"/>
              </a:lnSpc>
              <a:buNone/>
              <a:defRPr/>
            </a:pPr>
            <a:r>
              <a:rPr lang="nl-NL" sz="2800" b="1" dirty="0">
                <a:solidFill>
                  <a:srgbClr val="0070C0"/>
                </a:solidFill>
              </a:rPr>
              <a:t>Kanker of woekeringen</a:t>
            </a:r>
          </a:p>
          <a:p>
            <a:pPr indent="0">
              <a:buNone/>
              <a:defRPr/>
            </a:pPr>
            <a:r>
              <a:rPr lang="nl-NL" b="1" i="1" dirty="0"/>
              <a:t>Symptomen: </a:t>
            </a:r>
          </a:p>
          <a:p>
            <a:pPr marL="342900" indent="-342900">
              <a:defRPr/>
            </a:pPr>
            <a:r>
              <a:rPr lang="nl-NL" b="1" i="1" dirty="0">
                <a:solidFill>
                  <a:srgbClr val="0070C0"/>
                </a:solidFill>
              </a:rPr>
              <a:t>Gezwellen</a:t>
            </a:r>
            <a:r>
              <a:rPr lang="nl-NL" dirty="0"/>
              <a:t> op stengels, wortels of knollen.</a:t>
            </a:r>
          </a:p>
          <a:p>
            <a:pPr marL="342900" indent="-342900">
              <a:defRPr/>
            </a:pPr>
            <a:r>
              <a:rPr lang="nl-NL" dirty="0"/>
              <a:t>Scheuren of misvormingen op stengels en vruchten.</a:t>
            </a:r>
          </a:p>
          <a:p>
            <a:pPr marL="342900" indent="-342900">
              <a:defRPr/>
            </a:pPr>
            <a:r>
              <a:rPr lang="nl-NL" dirty="0"/>
              <a:t>Voorbeeld: Agrobacterium </a:t>
            </a:r>
            <a:r>
              <a:rPr lang="nl-NL" dirty="0" err="1"/>
              <a:t>tumefaciens</a:t>
            </a:r>
            <a:r>
              <a:rPr lang="nl-NL" dirty="0"/>
              <a:t> (wortelknobbelziekte).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lnSpc>
                <a:spcPct val="110000"/>
              </a:lnSpc>
              <a:buNone/>
              <a:defRPr/>
            </a:pPr>
            <a:r>
              <a:rPr lang="nl-NL" sz="2800" b="1" dirty="0">
                <a:solidFill>
                  <a:srgbClr val="0070C0"/>
                </a:solidFill>
              </a:rPr>
              <a:t>Vruchtrot</a:t>
            </a:r>
          </a:p>
          <a:p>
            <a:pPr indent="0">
              <a:buNone/>
              <a:defRPr/>
            </a:pPr>
            <a:r>
              <a:rPr lang="nl-NL" b="1" i="1" dirty="0"/>
              <a:t>Symptomen: </a:t>
            </a:r>
          </a:p>
          <a:p>
            <a:pPr marL="342900" indent="-342900">
              <a:defRPr/>
            </a:pPr>
            <a:r>
              <a:rPr lang="nl-NL" dirty="0"/>
              <a:t>Vruchten krijgen </a:t>
            </a:r>
            <a:r>
              <a:rPr lang="nl-NL" b="1" i="1" dirty="0">
                <a:solidFill>
                  <a:srgbClr val="0070C0"/>
                </a:solidFill>
              </a:rPr>
              <a:t>zachte</a:t>
            </a:r>
            <a:r>
              <a:rPr lang="nl-NL" dirty="0"/>
              <a:t>, </a:t>
            </a:r>
            <a:r>
              <a:rPr lang="nl-NL" b="1" i="1" dirty="0">
                <a:solidFill>
                  <a:srgbClr val="0070C0"/>
                </a:solidFill>
              </a:rPr>
              <a:t>waterige</a:t>
            </a:r>
            <a:r>
              <a:rPr lang="nl-NL" dirty="0"/>
              <a:t> plekken die snel uitbreiden.</a:t>
            </a:r>
          </a:p>
          <a:p>
            <a:pPr marL="342900" indent="-342900">
              <a:defRPr/>
            </a:pPr>
            <a:r>
              <a:rPr lang="nl-NL" dirty="0"/>
              <a:t>Vaak een </a:t>
            </a:r>
            <a:r>
              <a:rPr lang="nl-NL" b="1" i="1" dirty="0">
                <a:solidFill>
                  <a:srgbClr val="0070C0"/>
                </a:solidFill>
              </a:rPr>
              <a:t>slijmerige</a:t>
            </a:r>
            <a:r>
              <a:rPr lang="nl-NL" dirty="0"/>
              <a:t> substantie of sterke geur.</a:t>
            </a:r>
          </a:p>
          <a:p>
            <a:pPr marL="342900" indent="-342900">
              <a:defRPr/>
            </a:pPr>
            <a:r>
              <a:rPr lang="nl-NL" dirty="0"/>
              <a:t>Voorbeeld: Pectobacterium of Xanthomonas.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86668DD-1964-4A6E-29B7-7F6A553DA2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9631" y="1024557"/>
            <a:ext cx="2645727" cy="177263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A9D72C5-FCD3-B122-7A15-38B34168EA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02353" y="4809471"/>
            <a:ext cx="2248214" cy="16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8571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48562-56A4-6EC3-7C30-4E6B44D9D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3E48B0D-33CD-637B-DC84-835D0338461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254000"/>
            <a:ext cx="7771813" cy="6395136"/>
          </a:xfrm>
        </p:spPr>
        <p:txBody>
          <a:bodyPr>
            <a:normAutofit fontScale="92500"/>
          </a:bodyPr>
          <a:lstStyle/>
          <a:p>
            <a:pPr indent="0">
              <a:lnSpc>
                <a:spcPct val="130000"/>
              </a:lnSpc>
              <a:buNone/>
              <a:defRPr/>
            </a:pPr>
            <a:r>
              <a:rPr lang="nl-NL" sz="3100" b="1" dirty="0">
                <a:solidFill>
                  <a:srgbClr val="0070C0"/>
                </a:solidFill>
              </a:rPr>
              <a:t>Bladranden verbranden (bladverbranding)</a:t>
            </a:r>
          </a:p>
          <a:p>
            <a:pPr indent="0">
              <a:buNone/>
              <a:defRPr/>
            </a:pPr>
            <a:r>
              <a:rPr lang="nl-NL" b="1" i="1" dirty="0"/>
              <a:t>Symptomen: </a:t>
            </a:r>
          </a:p>
          <a:p>
            <a:pPr marL="342900" indent="-342900">
              <a:defRPr/>
            </a:pPr>
            <a:r>
              <a:rPr lang="nl-NL" sz="2600" b="1" i="1" dirty="0">
                <a:solidFill>
                  <a:srgbClr val="0070C0"/>
                </a:solidFill>
              </a:rPr>
              <a:t>Verbrande</a:t>
            </a:r>
            <a:r>
              <a:rPr lang="nl-NL" dirty="0"/>
              <a:t> of </a:t>
            </a:r>
            <a:r>
              <a:rPr lang="nl-NL" sz="2600" b="1" i="1" dirty="0">
                <a:solidFill>
                  <a:srgbClr val="0070C0"/>
                </a:solidFill>
              </a:rPr>
              <a:t>verschroeide</a:t>
            </a:r>
            <a:r>
              <a:rPr lang="nl-NL" dirty="0"/>
              <a:t> randen van bladeren die bruin of zwart worden.</a:t>
            </a:r>
          </a:p>
          <a:p>
            <a:pPr marL="342900" indent="-342900">
              <a:defRPr/>
            </a:pPr>
            <a:r>
              <a:rPr lang="nl-NL" dirty="0"/>
              <a:t>Vaak gepaard met een </a:t>
            </a:r>
            <a:r>
              <a:rPr lang="nl-NL" sz="2600" b="1" i="1" dirty="0">
                <a:solidFill>
                  <a:srgbClr val="0070C0"/>
                </a:solidFill>
              </a:rPr>
              <a:t>gele</a:t>
            </a:r>
            <a:r>
              <a:rPr lang="nl-NL" dirty="0"/>
              <a:t> rand tussen gezond en ziek weefsel.</a:t>
            </a:r>
          </a:p>
          <a:p>
            <a:pPr marL="342900" indent="-342900">
              <a:defRPr/>
            </a:pPr>
            <a:r>
              <a:rPr lang="nl-NL" dirty="0"/>
              <a:t>Voorbeeld: Pseudomonas </a:t>
            </a:r>
            <a:r>
              <a:rPr lang="nl-NL" dirty="0" err="1"/>
              <a:t>syringae</a:t>
            </a:r>
            <a:r>
              <a:rPr lang="nl-NL" dirty="0"/>
              <a:t>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sz="3100" b="1" dirty="0">
                <a:solidFill>
                  <a:srgbClr val="0070C0"/>
                </a:solidFill>
              </a:rPr>
              <a:t>Waterige vlekken op vruchten of bladeren</a:t>
            </a:r>
          </a:p>
          <a:p>
            <a:pPr indent="0">
              <a:buNone/>
              <a:defRPr/>
            </a:pPr>
            <a:r>
              <a:rPr lang="nl-NL" b="1" i="1" dirty="0"/>
              <a:t>Symptomen</a:t>
            </a:r>
            <a:r>
              <a:rPr lang="nl-NL" dirty="0"/>
              <a:t>: </a:t>
            </a:r>
          </a:p>
          <a:p>
            <a:pPr marL="342900" indent="-342900">
              <a:defRPr/>
            </a:pPr>
            <a:r>
              <a:rPr lang="nl-NL" sz="2600" b="1" i="1" dirty="0">
                <a:solidFill>
                  <a:srgbClr val="0070C0"/>
                </a:solidFill>
              </a:rPr>
              <a:t>Doorzichtige</a:t>
            </a:r>
            <a:r>
              <a:rPr lang="nl-NL" dirty="0"/>
              <a:t> of </a:t>
            </a:r>
            <a:r>
              <a:rPr lang="nl-NL" sz="2600" b="1" i="1" dirty="0">
                <a:solidFill>
                  <a:srgbClr val="0070C0"/>
                </a:solidFill>
              </a:rPr>
              <a:t>waterachtige</a:t>
            </a:r>
            <a:r>
              <a:rPr lang="nl-NL" dirty="0"/>
              <a:t> vlekken die later </a:t>
            </a:r>
            <a:r>
              <a:rPr lang="nl-NL" sz="2600" b="1" i="1" dirty="0">
                <a:solidFill>
                  <a:srgbClr val="0070C0"/>
                </a:solidFill>
              </a:rPr>
              <a:t>necrotisch</a:t>
            </a:r>
            <a:r>
              <a:rPr lang="nl-NL" dirty="0"/>
              <a:t> worden.</a:t>
            </a:r>
          </a:p>
          <a:p>
            <a:pPr marL="342900" indent="-342900">
              <a:defRPr/>
            </a:pPr>
            <a:r>
              <a:rPr lang="nl-NL" dirty="0"/>
              <a:t>Vlekken kunnen samenvoegen tot grotere laesies.</a:t>
            </a:r>
          </a:p>
          <a:p>
            <a:pPr marL="342900" indent="-342900">
              <a:defRPr/>
            </a:pPr>
            <a:r>
              <a:rPr lang="nl-NL" dirty="0"/>
              <a:t>Voorbeeld: Xanthomonas of Erwinia.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ADACAAB-4641-0202-0AC1-898013042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121" y="1278304"/>
            <a:ext cx="2314898" cy="160995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E2222A37-2B9B-B5CA-286E-F630A9188F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5595" y="4774721"/>
            <a:ext cx="2143424" cy="16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41844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EA0515-E1AC-90B1-A3FA-DE693E3FB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6081ECE-FCE3-7C18-E08D-363C7F137E4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12893" y="526210"/>
            <a:ext cx="8961422" cy="6098109"/>
          </a:xfrm>
        </p:spPr>
        <p:txBody>
          <a:bodyPr>
            <a:normAutofit fontScale="62500" lnSpcReduction="20000"/>
          </a:bodyPr>
          <a:lstStyle/>
          <a:p>
            <a:pPr indent="0">
              <a:buNone/>
              <a:defRPr/>
            </a:pPr>
            <a:r>
              <a:rPr lang="nl-NL" sz="4200" b="1" dirty="0">
                <a:solidFill>
                  <a:srgbClr val="0070C0"/>
                </a:solidFill>
              </a:rPr>
              <a:t>Afwijkingen in groei</a:t>
            </a:r>
          </a:p>
          <a:p>
            <a:pPr indent="0">
              <a:buNone/>
              <a:defRPr/>
            </a:pPr>
            <a:r>
              <a:rPr lang="nl-NL" sz="3800" b="1" i="1" dirty="0"/>
              <a:t>Symptomen: </a:t>
            </a:r>
          </a:p>
          <a:p>
            <a:pPr marL="457200" indent="-457200">
              <a:defRPr/>
            </a:pPr>
            <a:r>
              <a:rPr lang="nl-NL" sz="3800" b="1" i="1" dirty="0">
                <a:solidFill>
                  <a:srgbClr val="0070C0"/>
                </a:solidFill>
              </a:rPr>
              <a:t>Abnormale</a:t>
            </a:r>
            <a:r>
              <a:rPr lang="nl-NL" sz="3800" dirty="0"/>
              <a:t> groei zoals </a:t>
            </a:r>
            <a:r>
              <a:rPr lang="nl-NL" sz="3800" b="1" i="1" dirty="0">
                <a:solidFill>
                  <a:srgbClr val="0070C0"/>
                </a:solidFill>
              </a:rPr>
              <a:t>misvormde</a:t>
            </a:r>
            <a:r>
              <a:rPr lang="nl-NL" sz="3800" dirty="0"/>
              <a:t> bladeren, stengels of vruchten.</a:t>
            </a:r>
          </a:p>
          <a:p>
            <a:pPr marL="457200" indent="-457200">
              <a:defRPr/>
            </a:pPr>
            <a:r>
              <a:rPr lang="nl-NL" sz="3800" dirty="0"/>
              <a:t>Soms veroorzaakt door bacteriële gifstoffen of verstopping van vaatweefsel.</a:t>
            </a:r>
          </a:p>
          <a:p>
            <a:pPr marL="457200" indent="-457200">
              <a:defRPr/>
            </a:pPr>
            <a:endParaRPr lang="nl-NL" sz="3200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sz="4100" b="1" dirty="0">
                <a:solidFill>
                  <a:srgbClr val="0070C0"/>
                </a:solidFill>
              </a:rPr>
              <a:t>Hoe bevestig je een bacteriële infectie?</a:t>
            </a:r>
          </a:p>
          <a:p>
            <a:pPr indent="0">
              <a:buNone/>
              <a:defRPr/>
            </a:pPr>
            <a:r>
              <a:rPr lang="nl-NL" sz="3800" b="1" dirty="0"/>
              <a:t>Laboratoriumonderzoek</a:t>
            </a:r>
            <a:r>
              <a:rPr lang="nl-NL" sz="3800" dirty="0"/>
              <a:t>: </a:t>
            </a:r>
          </a:p>
          <a:p>
            <a:pPr marL="342900" indent="-342900">
              <a:defRPr/>
            </a:pPr>
            <a:r>
              <a:rPr lang="nl-NL" sz="3800" dirty="0"/>
              <a:t>Laat een monster analyseren om de aanwezigheid van bacteriën te bevestigen.</a:t>
            </a:r>
          </a:p>
          <a:p>
            <a:pPr indent="0">
              <a:buNone/>
              <a:defRPr/>
            </a:pPr>
            <a:endParaRPr lang="nl-NL" sz="3800" dirty="0"/>
          </a:p>
          <a:p>
            <a:pPr indent="0">
              <a:buNone/>
              <a:defRPr/>
            </a:pPr>
            <a:r>
              <a:rPr lang="nl-NL" sz="3800" b="1" dirty="0"/>
              <a:t>Microscopie:</a:t>
            </a:r>
            <a:r>
              <a:rPr lang="nl-NL" sz="3800" dirty="0"/>
              <a:t> </a:t>
            </a:r>
          </a:p>
          <a:p>
            <a:pPr marL="342900" indent="-342900">
              <a:defRPr/>
            </a:pPr>
            <a:r>
              <a:rPr lang="nl-NL" sz="3800" dirty="0"/>
              <a:t>Bacteriën kunnen zichtbaar zijn als kleine staafjes of ketens in weefselvloeistof.</a:t>
            </a:r>
          </a:p>
          <a:p>
            <a:pPr indent="0">
              <a:buNone/>
              <a:defRPr/>
            </a:pPr>
            <a:endParaRPr lang="nl-NL" sz="3800" dirty="0"/>
          </a:p>
          <a:p>
            <a:pPr indent="0">
              <a:buNone/>
              <a:defRPr/>
            </a:pPr>
            <a:r>
              <a:rPr lang="nl-NL" sz="3800" b="1" i="1" dirty="0"/>
              <a:t>Sneltesten:</a:t>
            </a:r>
            <a:r>
              <a:rPr lang="nl-NL" sz="3800" dirty="0"/>
              <a:t> </a:t>
            </a:r>
          </a:p>
          <a:p>
            <a:pPr marL="342900" indent="-342900">
              <a:defRPr/>
            </a:pPr>
            <a:r>
              <a:rPr lang="nl-NL" sz="3800" dirty="0"/>
              <a:t>Sommige ziekten kunnen worden getest met commerciële diagnostische kits.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F2AFF50-62E9-65EB-A9D2-51D89F544C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051" y="845897"/>
            <a:ext cx="2191056" cy="1486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3978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>
            <a:extLst>
              <a:ext uri="{FF2B5EF4-FFF2-40B4-BE49-F238E27FC236}">
                <a16:creationId xmlns:a16="http://schemas.microsoft.com/office/drawing/2014/main" id="{5BF33C1D-068A-4FDD-AE17-E6B3983E61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nl-NL" altLang="nl-NL" b="1"/>
              <a:t>Aftrap</a:t>
            </a:r>
          </a:p>
        </p:txBody>
      </p:sp>
      <p:pic>
        <p:nvPicPr>
          <p:cNvPr id="4099" name="Afbeelding 6">
            <a:extLst>
              <a:ext uri="{FF2B5EF4-FFF2-40B4-BE49-F238E27FC236}">
                <a16:creationId xmlns:a16="http://schemas.microsoft.com/office/drawing/2014/main" id="{75FAD6AD-3C9B-492F-9EB2-0AAC95823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Afbeelding 3">
            <a:extLst>
              <a:ext uri="{FF2B5EF4-FFF2-40B4-BE49-F238E27FC236}">
                <a16:creationId xmlns:a16="http://schemas.microsoft.com/office/drawing/2014/main" id="{08AD22CF-237A-4C8F-AAD3-DEDB1747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04938"/>
            <a:ext cx="9144000" cy="513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/>
              <a:t>Vermenigvuldiging bacterie</a:t>
            </a:r>
            <a:endParaRPr lang="nl-NL" altLang="nl-NL" b="1" dirty="0"/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Plantenbacteriën vermenigvuldigen zich op dezelfde manier als andere bacteriën, namelijk via </a:t>
            </a:r>
            <a:r>
              <a:rPr lang="nl-NL" b="1" i="1" dirty="0">
                <a:solidFill>
                  <a:srgbClr val="0070C0"/>
                </a:solidFill>
              </a:rPr>
              <a:t>celdeling</a:t>
            </a:r>
            <a:r>
              <a:rPr lang="nl-NL" dirty="0"/>
              <a:t>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proces is </a:t>
            </a:r>
            <a:r>
              <a:rPr lang="nl-NL" b="1" i="1" dirty="0">
                <a:solidFill>
                  <a:srgbClr val="0070C0"/>
                </a:solidFill>
              </a:rPr>
              <a:t>snel</a:t>
            </a:r>
            <a:r>
              <a:rPr lang="nl-NL" dirty="0"/>
              <a:t> en </a:t>
            </a:r>
            <a:r>
              <a:rPr lang="nl-NL" b="1" i="1" dirty="0">
                <a:solidFill>
                  <a:srgbClr val="0070C0"/>
                </a:solidFill>
              </a:rPr>
              <a:t>eenvoudig</a:t>
            </a:r>
            <a:r>
              <a:rPr lang="nl-NL" dirty="0"/>
              <a:t> omdat bacteriën geen complexe celstructuur zoals een kern hebben. 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A816B53-24DB-8BBA-4FCF-BBD119A7B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924" y="795543"/>
            <a:ext cx="2978303" cy="5470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69655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Celdeling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02249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DNA-replicatie</a:t>
            </a:r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bacterie kopieert haar cirkelvormige DNA-molecuul, zodat elke dochtercel een identieke kopie van het genetisch materiaal krijgt.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DDA0C1D-99C2-E628-77EC-0E0E68BD34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8123"/>
          <a:stretch/>
        </p:blipFill>
        <p:spPr>
          <a:xfrm>
            <a:off x="7853186" y="2066178"/>
            <a:ext cx="3887405" cy="2932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716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Celdeling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Groei van de cel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bacteriële cel groeit in lengte om ruimte te maken voor beide kopieën van het DNA.</a:t>
            </a:r>
          </a:p>
          <a:p>
            <a:pPr indent="0">
              <a:buNone/>
            </a:pPr>
            <a:endParaRPr lang="nl-NL" dirty="0"/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Ondertussen worden ribosomen, eiwitten en andere cel componenten gedupliceerd.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964FD7D-1408-D9CB-1C97-7A4D533608B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5672" b="18040"/>
          <a:stretch/>
        </p:blipFill>
        <p:spPr>
          <a:xfrm>
            <a:off x="8025358" y="2009727"/>
            <a:ext cx="3481553" cy="283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6184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Celdeling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069096" cy="47382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dirty="0"/>
              <a:t>DNA-segregatie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De twee kopieën van het DNA bewegen naar tegenovergestelde uiteinden van de cel.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Vorming van een scheidingswand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Een tussenschot, de </a:t>
            </a:r>
            <a:r>
              <a:rPr lang="nl-NL" b="1" i="1" dirty="0">
                <a:solidFill>
                  <a:srgbClr val="0070C0"/>
                </a:solidFill>
              </a:rPr>
              <a:t>septum</a:t>
            </a:r>
            <a:r>
              <a:rPr lang="nl-NL" dirty="0"/>
              <a:t>, begint te vormen in het midden van de cel.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</a:pPr>
            <a:r>
              <a:rPr lang="nl-NL" b="1" dirty="0"/>
              <a:t>Splitsing</a:t>
            </a:r>
          </a:p>
          <a:p>
            <a:pPr indent="0">
              <a:buNone/>
            </a:pPr>
            <a:endParaRPr lang="nl-NL" dirty="0"/>
          </a:p>
          <a:p>
            <a:pPr lvl="1"/>
            <a:r>
              <a:rPr lang="nl-NL" dirty="0"/>
              <a:t>De cel splitst zich in twee identieke dochtercellen.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C11443D-876A-CFAC-9EE6-C9395339E9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3697" y="1395618"/>
            <a:ext cx="2978303" cy="433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365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Snelheid van delen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Onder ideale omstandigheden kan een bacterie zich in </a:t>
            </a:r>
            <a:r>
              <a:rPr lang="nl-NL" b="1" i="1" dirty="0">
                <a:solidFill>
                  <a:srgbClr val="0070C0"/>
                </a:solidFill>
              </a:rPr>
              <a:t>1 uur</a:t>
            </a:r>
            <a:r>
              <a:rPr lang="nl-NL" dirty="0"/>
              <a:t> delen.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wil zeggen dat uit </a:t>
            </a:r>
            <a:r>
              <a:rPr lang="nl-NL" b="1" i="1" dirty="0">
                <a:solidFill>
                  <a:srgbClr val="0070C0"/>
                </a:solidFill>
              </a:rPr>
              <a:t>1 bacterie</a:t>
            </a:r>
            <a:r>
              <a:rPr lang="nl-NL" dirty="0"/>
              <a:t>, er na 1 dag </a:t>
            </a:r>
          </a:p>
          <a:p>
            <a:pPr indent="0">
              <a:buNone/>
              <a:defRPr/>
            </a:pPr>
            <a:r>
              <a:rPr lang="nl-NL" b="1" i="1" dirty="0">
                <a:solidFill>
                  <a:srgbClr val="0070C0"/>
                </a:solidFill>
              </a:rPr>
              <a:t>16.777.216</a:t>
            </a:r>
            <a:r>
              <a:rPr lang="nl-NL" dirty="0"/>
              <a:t> bacteriën zijn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verklaart waarom bacteriële infecties in planten zich snel kunnen verspreiden.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924A42C-31C4-DE1F-C174-153901B613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5531" y="1018838"/>
            <a:ext cx="4038997" cy="4820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436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Besmetting door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211336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Een plant raakt besmet met bacteriën wanneer </a:t>
            </a:r>
            <a:r>
              <a:rPr lang="nl-NL" b="1" i="1" dirty="0">
                <a:solidFill>
                  <a:srgbClr val="0070C0"/>
                </a:solidFill>
              </a:rPr>
              <a:t>pathogene</a:t>
            </a:r>
            <a:r>
              <a:rPr lang="nl-NL" dirty="0"/>
              <a:t> (</a:t>
            </a:r>
            <a:r>
              <a:rPr lang="nl-NL" b="1" i="1" dirty="0" err="1">
                <a:solidFill>
                  <a:srgbClr val="0070C0"/>
                </a:solidFill>
              </a:rPr>
              <a:t>ziekteveroorzakende</a:t>
            </a:r>
            <a:r>
              <a:rPr lang="nl-NL" dirty="0"/>
              <a:t>) bacteriën in staat zijn om het plantenweefsel </a:t>
            </a:r>
            <a:r>
              <a:rPr lang="nl-NL" b="1" i="1" dirty="0">
                <a:solidFill>
                  <a:srgbClr val="0070C0"/>
                </a:solidFill>
              </a:rPr>
              <a:t>binnen</a:t>
            </a:r>
            <a:r>
              <a:rPr lang="nl-NL" dirty="0"/>
              <a:t> te dringen en zich daar te vermenigvuldigen.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Dit kan op verschillende manieren gebeuren, afhankelijk van de bacterie en de omstandigheden.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F8A2842-A499-6570-744F-CB7462E39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0214" y="388884"/>
            <a:ext cx="2372056" cy="162900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4AFAB32-C43A-40BB-EC9B-8732B0753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8319" y="4487330"/>
            <a:ext cx="2295845" cy="16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7184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355096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Hoe komen bacterie de plant binnen?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dirty="0"/>
              <a:t>Via natuurlijke openingen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Huidmondjes</a:t>
            </a:r>
            <a:r>
              <a:rPr lang="nl-NL" b="1" dirty="0"/>
              <a:t> (</a:t>
            </a:r>
            <a:r>
              <a:rPr lang="nl-NL" b="1" i="1" dirty="0">
                <a:solidFill>
                  <a:srgbClr val="0070C0"/>
                </a:solidFill>
              </a:rPr>
              <a:t>stomata</a:t>
            </a:r>
            <a:r>
              <a:rPr lang="nl-NL" b="1" dirty="0"/>
              <a:t>)</a:t>
            </a:r>
            <a:endParaRPr lang="nl-NL" dirty="0"/>
          </a:p>
          <a:p>
            <a:pPr lvl="1"/>
            <a:r>
              <a:rPr lang="nl-NL" dirty="0"/>
              <a:t>Veel bacteriën dringen planten binnen via huidmondjes.</a:t>
            </a:r>
          </a:p>
          <a:p>
            <a:pPr lvl="1"/>
            <a:r>
              <a:rPr lang="nl-NL" dirty="0"/>
              <a:t>Voorbeelden: </a:t>
            </a:r>
            <a:r>
              <a:rPr lang="nl-NL" i="1" dirty="0"/>
              <a:t>Xanthomonas </a:t>
            </a:r>
            <a:r>
              <a:rPr lang="nl-NL" i="1" dirty="0" err="1"/>
              <a:t>campestris</a:t>
            </a:r>
            <a:r>
              <a:rPr lang="nl-NL" dirty="0"/>
              <a:t> veroorzaakt </a:t>
            </a:r>
            <a:r>
              <a:rPr lang="nl-NL" dirty="0" err="1"/>
              <a:t>zwartnervigheid</a:t>
            </a:r>
            <a:r>
              <a:rPr lang="nl-NL" dirty="0"/>
              <a:t> in koolgewassen</a:t>
            </a:r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lvl="1"/>
            <a:endParaRPr lang="nl-NL" dirty="0"/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Hydathoden</a:t>
            </a:r>
          </a:p>
          <a:p>
            <a:pPr lvl="1"/>
            <a:r>
              <a:rPr lang="nl-NL" dirty="0"/>
              <a:t>Dit zijn openingen waar overtollig water uit de plant kan ontsnappen (</a:t>
            </a:r>
            <a:r>
              <a:rPr lang="nl-NL" dirty="0" err="1"/>
              <a:t>guttatie</a:t>
            </a:r>
            <a:r>
              <a:rPr lang="nl-NL" dirty="0"/>
              <a:t>).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A596ED8-02C7-04F6-ED72-2D1F8E5E4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7421" y="1405900"/>
            <a:ext cx="2133898" cy="164805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8FF9388-4886-3DA1-3F25-8DB1CE7657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6959" y="4972409"/>
            <a:ext cx="2133898" cy="144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4861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98634D-22AE-B7A2-3B31-54D295FC7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A8C313A0-2642-0117-E618-4D7BFC463B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355096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Hoe komen bacterie de plant binnen?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4036EB11-C30F-3118-6E28-ECD35E6968B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Via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wonden</a:t>
            </a:r>
          </a:p>
          <a:p>
            <a:pPr indent="0">
              <a:buNone/>
            </a:pPr>
            <a:r>
              <a:rPr lang="nl-NL" dirty="0"/>
              <a:t>Wonden in planten, veroorzaakt door insecten, hagel, wind, of menselijk handelen (bijvoorbeeld snoeien), bieden bacteriën een gemakkelijke toegang tot het plantenweefsel.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Voorbeeld: </a:t>
            </a:r>
            <a:r>
              <a:rPr lang="nl-NL" i="1" dirty="0"/>
              <a:t>Erwinia </a:t>
            </a:r>
            <a:r>
              <a:rPr lang="nl-NL" i="1" dirty="0" err="1"/>
              <a:t>amylovora</a:t>
            </a:r>
            <a:r>
              <a:rPr lang="nl-NL" dirty="0"/>
              <a:t> veroorzaakt vruchtboomkanker via snij- of insectenwonden.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CFE02DA-907B-0CAD-F795-AF7E6B96A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6550" y="4206522"/>
            <a:ext cx="3029026" cy="1995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974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94C61-4814-7EF6-D456-466D5F188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713D593-49CB-EDE4-4645-355376BE17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355096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Hoe komen bacterie de plant binnen?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D88425FD-0D78-DFBB-C91D-D8AFA615F03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03861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Via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insectenoverdracht</a:t>
            </a:r>
            <a:r>
              <a:rPr lang="nl-NL" b="1" dirty="0"/>
              <a:t> (</a:t>
            </a:r>
            <a:r>
              <a:rPr lang="nl-NL" b="1" i="1" dirty="0">
                <a:solidFill>
                  <a:srgbClr val="0070C0"/>
                </a:solidFill>
              </a:rPr>
              <a:t>vectoren</a:t>
            </a:r>
            <a:r>
              <a:rPr lang="nl-NL" b="1" dirty="0"/>
              <a:t>)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Insecten zoals bladluizen, kevers, en sprinkhanen dragen bacteriën mee en injecteren deze direct in het plantenweefsel terwijl ze eten of eieren leggen.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Voorbeeld: </a:t>
            </a:r>
            <a:r>
              <a:rPr lang="nl-NL" i="1" dirty="0"/>
              <a:t>Candidatus </a:t>
            </a:r>
            <a:r>
              <a:rPr lang="nl-NL" i="1" dirty="0" err="1"/>
              <a:t>Liberibacter</a:t>
            </a:r>
            <a:r>
              <a:rPr lang="nl-NL" dirty="0"/>
              <a:t> wordt door psylliden (bladluisachtige) overgedragen en veroorzaakt </a:t>
            </a:r>
            <a:r>
              <a:rPr lang="nl-NL" dirty="0" err="1"/>
              <a:t>citrusgreening</a:t>
            </a:r>
            <a:r>
              <a:rPr lang="nl-NL" dirty="0"/>
              <a:t>.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56D2749-F027-6C20-6635-6C043E552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818" y="1462422"/>
            <a:ext cx="2353003" cy="163852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BC02D016-D4A2-97D6-7D44-04F1CCE084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0713" y="4789418"/>
            <a:ext cx="2210108" cy="147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7376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74FF1-62F0-2A82-3189-A1245462F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7F18E86-3B02-482B-03A7-402C7CB684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355096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Hoe komen bacterie de plant binnen?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17FAC106-B0A6-07A5-A4DE-8BAF0EB348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04877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Via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geïnfecteerde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zaden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of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plantenmateriaal</a:t>
            </a:r>
          </a:p>
          <a:p>
            <a:endParaRPr lang="nl-NL" dirty="0"/>
          </a:p>
          <a:p>
            <a:pPr indent="0">
              <a:buNone/>
            </a:pPr>
            <a:r>
              <a:rPr lang="nl-NL" dirty="0"/>
              <a:t>Sommige bacteriën kunnen overleven op of in zaden, stekken of andere plantendelen, en worden zo verspreid naar nieuwe planten of velden.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Voorbeeld: </a:t>
            </a:r>
            <a:r>
              <a:rPr lang="nl-NL" i="1" dirty="0"/>
              <a:t>Clavibacter michiganensis</a:t>
            </a:r>
            <a:r>
              <a:rPr lang="nl-NL" dirty="0"/>
              <a:t> wordt vaak via zaden overgedragen en veroorzaakt bacteriekanker in tomaten.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9405EB0-DADE-6E5A-1A6B-B96DF65E1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2439" y="1360705"/>
            <a:ext cx="2295845" cy="160042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65883B00-8F12-9572-05CB-236CF4342E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0070" y="4706609"/>
            <a:ext cx="2248214" cy="158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61208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31287" y="773042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b="1" dirty="0"/>
              <a:t>Lesprogramma dit blok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936398" y="2009023"/>
            <a:ext cx="69623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1: Insecten en hormonen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2: Schimmels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3: Virussen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4: Bacterie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5: Plantweerbaarheid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6: Herhaling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Kerstvakantie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nl-NL" sz="2400" dirty="0">
                <a:solidFill>
                  <a:srgbClr val="1E201F"/>
                </a:solidFill>
              </a:rPr>
              <a:t>Les 7: Toets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7090F0AB-3877-490C-9DB3-C9E28FC06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394" y="4725144"/>
            <a:ext cx="2847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1062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CDA34-DA66-0785-F163-8779EB9D7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B6559FD-1423-DFDF-95D1-7EF1A069AB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355096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Hoe komen bacterie de plant binnen?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2DE39E78-2C48-9437-7F55-2EEC86DF80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18085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Via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water</a:t>
            </a:r>
            <a:r>
              <a:rPr lang="nl-NL" b="1" dirty="0"/>
              <a:t> of </a:t>
            </a:r>
            <a:r>
              <a:rPr lang="nl-NL" b="1" i="1" dirty="0">
                <a:solidFill>
                  <a:srgbClr val="0070C0"/>
                </a:solidFill>
              </a:rPr>
              <a:t>bodem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Bacteriën in </a:t>
            </a:r>
            <a:r>
              <a:rPr lang="nl-NL" b="1" i="1" dirty="0">
                <a:solidFill>
                  <a:srgbClr val="0070C0"/>
                </a:solidFill>
              </a:rPr>
              <a:t>water</a:t>
            </a:r>
            <a:r>
              <a:rPr lang="nl-NL" dirty="0"/>
              <a:t> (bijvoorbeeld door irrigatie of regenwater) of </a:t>
            </a:r>
            <a:r>
              <a:rPr lang="nl-NL" b="1" i="1" dirty="0">
                <a:solidFill>
                  <a:srgbClr val="0070C0"/>
                </a:solidFill>
              </a:rPr>
              <a:t>besmette</a:t>
            </a:r>
            <a:r>
              <a:rPr lang="nl-NL" dirty="0"/>
              <a:t> bodem kunnen via de wortels of direct via beschadigde weefsels de plant binnendringen.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dirty="0"/>
              <a:t>Voorbeeld: </a:t>
            </a:r>
            <a:r>
              <a:rPr lang="nl-NL" i="1" dirty="0"/>
              <a:t>Ralstonia </a:t>
            </a:r>
            <a:r>
              <a:rPr lang="nl-NL" i="1" dirty="0" err="1"/>
              <a:t>solanacearum</a:t>
            </a:r>
            <a:r>
              <a:rPr lang="nl-NL" dirty="0"/>
              <a:t> veroorzaakt bruinrot in aardappelen via besmet water.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277990AC-C250-65D6-1C3D-80E3B3A56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5263" y="1314873"/>
            <a:ext cx="2457793" cy="1657581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29D04BA-52B1-3BCA-8D9F-677574A29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60" y="4189269"/>
            <a:ext cx="2192903" cy="189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6329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083CB5-2403-54B1-9AC0-1C43D4EB5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3B398260-112D-EE52-7913-70563FE59D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9355096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Hoe komen bacterie de plant binnen?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782E399-D6DF-5E34-5C20-D18193FD95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Via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menselijk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handelen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Tuingereedschap, schoenen, of kleding kunnen bacteriën verspreiden van een geïnfecteerde plant naar gezonde planten.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366FC003-48FC-DF41-C25B-2B72BA248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5321" y="4139201"/>
            <a:ext cx="1948249" cy="215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4284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E870A-F0AE-A983-EB7D-35A226EEF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A438ED4D-2F67-4FB5-FAEB-C31CFCAA48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506051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Kunnen planten genezen van een bacterie?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3969E01-B145-EF5B-F93F-1D0290A9261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 fontScale="70000" lnSpcReduction="20000"/>
          </a:bodyPr>
          <a:lstStyle/>
          <a:p>
            <a:pPr indent="0">
              <a:buNone/>
            </a:pPr>
            <a:r>
              <a:rPr lang="nl-NL" sz="3100" b="1" i="1" dirty="0">
                <a:solidFill>
                  <a:srgbClr val="0070C0"/>
                </a:solidFill>
              </a:rPr>
              <a:t>soms kan een plant herstellen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dirty="0"/>
              <a:t>Planten hebben een </a:t>
            </a:r>
            <a:r>
              <a:rPr lang="nl-NL" sz="2600" b="1" i="1" dirty="0">
                <a:solidFill>
                  <a:srgbClr val="0070C0"/>
                </a:solidFill>
              </a:rPr>
              <a:t>eigen afweer</a:t>
            </a:r>
            <a:r>
              <a:rPr lang="nl-NL" dirty="0"/>
              <a:t>, net als mensen.</a:t>
            </a:r>
            <a:br>
              <a:rPr lang="nl-NL" dirty="0"/>
            </a:br>
            <a:r>
              <a:rPr lang="nl-NL" dirty="0"/>
              <a:t>Ze kunnen bacteriën </a:t>
            </a:r>
            <a:r>
              <a:rPr lang="nl-NL" sz="2600" b="1" i="1" dirty="0">
                <a:solidFill>
                  <a:srgbClr val="0070C0"/>
                </a:solidFill>
              </a:rPr>
              <a:t>afremmen</a:t>
            </a:r>
            <a:r>
              <a:rPr lang="nl-NL" b="1" dirty="0"/>
              <a:t> of </a:t>
            </a:r>
            <a:r>
              <a:rPr lang="nl-NL" sz="2900" b="1" i="1" dirty="0">
                <a:solidFill>
                  <a:srgbClr val="0070C0"/>
                </a:solidFill>
              </a:rPr>
              <a:t>stoppen</a:t>
            </a:r>
            <a:r>
              <a:rPr lang="nl-NL" dirty="0"/>
              <a:t>, vooral als de infectie </a:t>
            </a:r>
            <a:r>
              <a:rPr lang="nl-NL" sz="2900" b="1" i="1" dirty="0">
                <a:solidFill>
                  <a:srgbClr val="0070C0"/>
                </a:solidFill>
              </a:rPr>
              <a:t>klein</a:t>
            </a:r>
            <a:r>
              <a:rPr lang="nl-NL" dirty="0"/>
              <a:t> is.</a:t>
            </a:r>
          </a:p>
          <a:p>
            <a:pPr indent="0">
              <a:buNone/>
            </a:pPr>
            <a:endParaRPr lang="nl-NL" sz="3400" b="1" i="1" dirty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nl-NL" dirty="0"/>
              <a:t>Voorbeeld:</a:t>
            </a:r>
          </a:p>
          <a:p>
            <a:r>
              <a:rPr lang="nl-NL" dirty="0"/>
              <a:t>Kleine plekken of vlekjes kunnen soms </a:t>
            </a:r>
            <a:r>
              <a:rPr lang="nl-NL" sz="2900" b="1" i="1" dirty="0">
                <a:solidFill>
                  <a:srgbClr val="0070C0"/>
                </a:solidFill>
              </a:rPr>
              <a:t>genezen</a:t>
            </a:r>
            <a:r>
              <a:rPr lang="nl-NL" dirty="0"/>
              <a:t>.</a:t>
            </a:r>
          </a:p>
          <a:p>
            <a:r>
              <a:rPr lang="nl-NL" dirty="0"/>
              <a:t>De plant maakt dan </a:t>
            </a:r>
            <a:r>
              <a:rPr lang="nl-NL" sz="2900" b="1" i="1" dirty="0">
                <a:solidFill>
                  <a:srgbClr val="0070C0"/>
                </a:solidFill>
              </a:rPr>
              <a:t>barrières</a:t>
            </a:r>
            <a:r>
              <a:rPr lang="nl-NL" dirty="0"/>
              <a:t> om de bacterie te stoppen.</a:t>
            </a:r>
          </a:p>
          <a:p>
            <a:endParaRPr lang="nl-NL" dirty="0"/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 </a:t>
            </a:r>
            <a:r>
              <a:rPr lang="nl-NL" sz="3400" b="1" i="1" dirty="0">
                <a:solidFill>
                  <a:srgbClr val="0070C0"/>
                </a:solidFill>
              </a:rPr>
              <a:t>Maar vaak niet helemaal</a:t>
            </a:r>
          </a:p>
          <a:p>
            <a:pPr marL="342900" indent="-342900"/>
            <a:r>
              <a:rPr lang="nl-NL" dirty="0"/>
              <a:t>Veel plantenbacteriën </a:t>
            </a:r>
            <a:r>
              <a:rPr lang="nl-NL" sz="2900" b="1" i="1" dirty="0">
                <a:solidFill>
                  <a:srgbClr val="0070C0"/>
                </a:solidFill>
              </a:rPr>
              <a:t>blijven</a:t>
            </a:r>
            <a:r>
              <a:rPr lang="nl-NL" sz="2100" b="1" i="1" dirty="0">
                <a:solidFill>
                  <a:srgbClr val="0070C0"/>
                </a:solidFill>
              </a:rPr>
              <a:t> </a:t>
            </a:r>
            <a:r>
              <a:rPr lang="nl-NL" sz="2900" b="1" i="1" dirty="0">
                <a:solidFill>
                  <a:srgbClr val="0070C0"/>
                </a:solidFill>
              </a:rPr>
              <a:t>in</a:t>
            </a:r>
            <a:r>
              <a:rPr lang="nl-NL" sz="2100" b="1" i="1" dirty="0">
                <a:solidFill>
                  <a:srgbClr val="0070C0"/>
                </a:solidFill>
              </a:rPr>
              <a:t> </a:t>
            </a:r>
            <a:r>
              <a:rPr lang="nl-NL" sz="2900" b="1" i="1" dirty="0">
                <a:solidFill>
                  <a:srgbClr val="0070C0"/>
                </a:solidFill>
              </a:rPr>
              <a:t>de</a:t>
            </a:r>
            <a:r>
              <a:rPr lang="nl-NL" sz="2100" b="1" i="1" dirty="0">
                <a:solidFill>
                  <a:srgbClr val="0070C0"/>
                </a:solidFill>
              </a:rPr>
              <a:t> </a:t>
            </a:r>
            <a:r>
              <a:rPr lang="nl-NL" sz="2900" b="1" i="1" dirty="0">
                <a:solidFill>
                  <a:srgbClr val="0070C0"/>
                </a:solidFill>
              </a:rPr>
              <a:t>plant</a:t>
            </a:r>
            <a:r>
              <a:rPr lang="nl-NL" sz="2100" b="1" i="1" dirty="0">
                <a:solidFill>
                  <a:srgbClr val="0070C0"/>
                </a:solidFill>
              </a:rPr>
              <a:t> </a:t>
            </a:r>
            <a:r>
              <a:rPr lang="nl-NL" sz="2900" b="1" i="1" dirty="0">
                <a:solidFill>
                  <a:srgbClr val="0070C0"/>
                </a:solidFill>
              </a:rPr>
              <a:t>zitten</a:t>
            </a:r>
            <a:r>
              <a:rPr lang="nl-NL" dirty="0"/>
              <a:t>.</a:t>
            </a:r>
            <a:br>
              <a:rPr lang="nl-NL" dirty="0"/>
            </a:br>
            <a:r>
              <a:rPr lang="nl-NL" dirty="0"/>
              <a:t>De plant kan de </a:t>
            </a:r>
            <a:r>
              <a:rPr lang="nl-NL" sz="2900" b="1" i="1" dirty="0">
                <a:solidFill>
                  <a:srgbClr val="0070C0"/>
                </a:solidFill>
              </a:rPr>
              <a:t>bacterie</a:t>
            </a:r>
            <a:r>
              <a:rPr lang="nl-NL" dirty="0"/>
              <a:t> </a:t>
            </a:r>
            <a:r>
              <a:rPr lang="nl-NL" sz="2900" b="1" i="1" dirty="0">
                <a:solidFill>
                  <a:srgbClr val="0070C0"/>
                </a:solidFill>
              </a:rPr>
              <a:t>niet</a:t>
            </a:r>
            <a:r>
              <a:rPr lang="nl-NL" sz="2100" b="1" i="1" dirty="0">
                <a:solidFill>
                  <a:srgbClr val="0070C0"/>
                </a:solidFill>
              </a:rPr>
              <a:t> </a:t>
            </a:r>
            <a:r>
              <a:rPr lang="nl-NL" sz="2900" b="1" i="1" dirty="0">
                <a:solidFill>
                  <a:srgbClr val="0070C0"/>
                </a:solidFill>
              </a:rPr>
              <a:t>doden</a:t>
            </a:r>
            <a:r>
              <a:rPr lang="nl-NL" dirty="0"/>
              <a:t>, maar </a:t>
            </a:r>
            <a:r>
              <a:rPr lang="nl-NL" sz="2900" b="1" i="1" dirty="0">
                <a:solidFill>
                  <a:srgbClr val="0070C0"/>
                </a:solidFill>
              </a:rPr>
              <a:t>kan</a:t>
            </a:r>
            <a:r>
              <a:rPr lang="nl-NL" dirty="0"/>
              <a:t> ervoor zorgen dat de ziekte </a:t>
            </a:r>
            <a:r>
              <a:rPr lang="nl-NL" sz="2900" b="1" i="1" dirty="0">
                <a:solidFill>
                  <a:srgbClr val="0070C0"/>
                </a:solidFill>
              </a:rPr>
              <a:t>niet</a:t>
            </a:r>
            <a:r>
              <a:rPr lang="nl-NL" sz="2100" b="1" i="1" dirty="0">
                <a:solidFill>
                  <a:srgbClr val="0070C0"/>
                </a:solidFill>
              </a:rPr>
              <a:t> </a:t>
            </a:r>
            <a:r>
              <a:rPr lang="nl-NL" sz="2900" b="1" i="1" dirty="0">
                <a:solidFill>
                  <a:srgbClr val="0070C0"/>
                </a:solidFill>
              </a:rPr>
              <a:t>verder</a:t>
            </a:r>
            <a:r>
              <a:rPr lang="nl-NL" sz="2100" b="1" i="1" dirty="0">
                <a:solidFill>
                  <a:srgbClr val="0070C0"/>
                </a:solidFill>
              </a:rPr>
              <a:t> </a:t>
            </a:r>
            <a:r>
              <a:rPr lang="nl-NL" sz="2900" b="1" i="1" dirty="0">
                <a:solidFill>
                  <a:srgbClr val="0070C0"/>
                </a:solidFill>
              </a:rPr>
              <a:t>groeit</a:t>
            </a:r>
            <a:r>
              <a:rPr lang="nl-NL" dirty="0"/>
              <a:t>.</a:t>
            </a:r>
          </a:p>
          <a:p>
            <a:pPr marL="342900" indent="-342900"/>
            <a:endParaRPr lang="nl-NL" sz="3400" b="1" i="1" dirty="0">
              <a:solidFill>
                <a:srgbClr val="0070C0"/>
              </a:solidFill>
            </a:endParaRPr>
          </a:p>
          <a:p>
            <a:pPr indent="0">
              <a:buNone/>
            </a:pPr>
            <a:r>
              <a:rPr lang="nl-NL" dirty="0"/>
              <a:t>Voorbeeld:</a:t>
            </a:r>
          </a:p>
          <a:p>
            <a:pPr marL="342900" indent="-342900"/>
            <a:r>
              <a:rPr lang="nl-NL" dirty="0"/>
              <a:t>Bij ziektes zoals bacterievuur (Erwinia </a:t>
            </a:r>
            <a:r>
              <a:rPr lang="nl-NL" dirty="0" err="1"/>
              <a:t>amylovora</a:t>
            </a:r>
            <a:r>
              <a:rPr lang="nl-NL" dirty="0"/>
              <a:t>) herstelt de plant meestal niet volledig.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228E61B1-D7AB-EE15-3A1E-0E165981B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5321" y="4139201"/>
            <a:ext cx="1948249" cy="215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69123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A61226-94AF-BFDF-2E51-33715EAF8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B5F36A9-E21F-BCD3-4229-80D65988EF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3" y="592001"/>
            <a:ext cx="10506051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Kunnen planten genezen van een bacterie?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FAFC317-D5CD-7B24-81A0-772D6846F1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770071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Wat kan wel helpen?</a:t>
            </a:r>
            <a:br>
              <a:rPr lang="nl-NL" b="1" dirty="0"/>
            </a:br>
            <a:endParaRPr lang="nl-NL" b="1" dirty="0"/>
          </a:p>
          <a:p>
            <a:r>
              <a:rPr lang="nl-NL" dirty="0"/>
              <a:t>Aangetaste delen </a:t>
            </a:r>
            <a:r>
              <a:rPr lang="nl-NL" b="1" i="1" dirty="0">
                <a:solidFill>
                  <a:srgbClr val="0070C0"/>
                </a:solidFill>
              </a:rPr>
              <a:t>weghalen</a:t>
            </a:r>
            <a:r>
              <a:rPr lang="nl-NL" dirty="0"/>
              <a:t>.</a:t>
            </a:r>
          </a:p>
          <a:p>
            <a:r>
              <a:rPr lang="nl-NL" dirty="0"/>
              <a:t>Plant </a:t>
            </a:r>
            <a:r>
              <a:rPr lang="nl-NL" b="1" i="1" dirty="0">
                <a:solidFill>
                  <a:srgbClr val="0070C0"/>
                </a:solidFill>
              </a:rPr>
              <a:t>gezond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houden</a:t>
            </a:r>
            <a:r>
              <a:rPr lang="nl-NL" dirty="0"/>
              <a:t> (water, voeding).</a:t>
            </a:r>
          </a:p>
          <a:p>
            <a:r>
              <a:rPr lang="nl-NL" dirty="0"/>
              <a:t>Voorkomen dat bacteriën </a:t>
            </a:r>
            <a:r>
              <a:rPr lang="nl-NL" b="1" i="1" dirty="0">
                <a:solidFill>
                  <a:srgbClr val="0070C0"/>
                </a:solidFill>
              </a:rPr>
              <a:t>zich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verspreiden</a:t>
            </a:r>
            <a:r>
              <a:rPr lang="nl-NL" dirty="0"/>
              <a:t>.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r>
              <a:rPr lang="nl-NL" dirty="0"/>
              <a:t>Planten </a:t>
            </a:r>
            <a:r>
              <a:rPr lang="nl-NL" b="1" i="1" dirty="0">
                <a:solidFill>
                  <a:srgbClr val="0070C0"/>
                </a:solidFill>
              </a:rPr>
              <a:t>kunnen soms een beetje genezen</a:t>
            </a:r>
            <a:r>
              <a:rPr lang="nl-NL" dirty="0"/>
              <a:t>, maar vaak blijft de bacterie </a:t>
            </a:r>
            <a:r>
              <a:rPr lang="nl-NL" b="1" i="1" dirty="0">
                <a:solidFill>
                  <a:srgbClr val="0070C0"/>
                </a:solidFill>
              </a:rPr>
              <a:t>in de plant aanwezig</a:t>
            </a:r>
            <a:r>
              <a:rPr lang="nl-NL" dirty="0"/>
              <a:t> en kan de plant het alleen </a:t>
            </a:r>
            <a:r>
              <a:rPr lang="nl-NL" b="1" i="1" dirty="0">
                <a:solidFill>
                  <a:srgbClr val="0070C0"/>
                </a:solidFill>
              </a:rPr>
              <a:t>afremmen</a:t>
            </a:r>
            <a:r>
              <a:rPr lang="nl-NL" dirty="0"/>
              <a:t>, niet helemaal wegmaken.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C34695A-3AA1-65AD-F4B1-A4D1C3E2C1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5321" y="4139201"/>
            <a:ext cx="1948249" cy="215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3720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Voorkomen van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Het </a:t>
            </a:r>
            <a:r>
              <a:rPr lang="nl-NL" b="1" i="1" dirty="0">
                <a:solidFill>
                  <a:srgbClr val="0070C0"/>
                </a:solidFill>
              </a:rPr>
              <a:t>voorkomen</a:t>
            </a:r>
            <a:r>
              <a:rPr lang="nl-NL" dirty="0"/>
              <a:t> van bacterieziekten bij planten is belangrijk om gezonde groei te bevorderen en opbrengstverliezen te minimaliseren. Hier zijn enkele effectieve strategieën om plantenziekten veroorzaakt door bacteriën te voorkomen: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3F15D88-D0CD-C211-AAC5-D4403EE1D9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924" y="4280006"/>
            <a:ext cx="2249795" cy="232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773710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Voorkomen van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588951"/>
            <a:ext cx="7642082" cy="5060185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dirty="0"/>
              <a:t>Optimale teeltomstandigheden</a:t>
            </a:r>
          </a:p>
          <a:p>
            <a:pPr indent="0">
              <a:buNone/>
            </a:pPr>
            <a:endParaRPr lang="nl-NL" b="1" dirty="0"/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Waterbeheer</a:t>
            </a:r>
            <a:r>
              <a:rPr lang="nl-NL" dirty="0"/>
              <a:t>: </a:t>
            </a:r>
          </a:p>
          <a:p>
            <a:pPr marL="342900" indent="-342900"/>
            <a:r>
              <a:rPr lang="nl-NL" dirty="0"/>
              <a:t>Vermijd overmatige vochtigheid, omdat bacteriën gedijen in vochtige omstandigheden. Gebruik druppelirrigatie in plaats van overhead-beregening om het blad droog te houden.</a:t>
            </a:r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Luchtcirculatie</a:t>
            </a:r>
            <a:r>
              <a:rPr lang="nl-NL" dirty="0"/>
              <a:t>: </a:t>
            </a:r>
          </a:p>
          <a:p>
            <a:pPr marL="342900" indent="-342900"/>
            <a:r>
              <a:rPr lang="nl-NL" dirty="0"/>
              <a:t>Zorg voor goede ventilatie in kassen en open velden om vochtige lucht te voorkomen.</a:t>
            </a:r>
          </a:p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Afstand</a:t>
            </a:r>
            <a:r>
              <a:rPr lang="nl-NL" b="1" i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tussen</a:t>
            </a:r>
            <a:r>
              <a:rPr lang="nl-NL" b="1" i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planten</a:t>
            </a:r>
            <a:r>
              <a:rPr lang="nl-NL" dirty="0"/>
              <a:t>:</a:t>
            </a:r>
          </a:p>
          <a:p>
            <a:pPr marL="342900" indent="-342900"/>
            <a:r>
              <a:rPr lang="nl-NL" dirty="0"/>
              <a:t>Plant gewassen met voldoende ruimte tussen elkaar om verspreiding van ziekten te minimaliseren.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F5D0C78-E303-1964-211D-C4C1335A5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7039" y="485310"/>
            <a:ext cx="2810267" cy="150516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4C9AA209-39A6-E85A-BBFE-D5F59D77DB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0868" y="4363860"/>
            <a:ext cx="2506438" cy="234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062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C8EFB-A4BA-B9B6-DBCF-18C3A4EDE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2009C3E8-9760-3411-08A6-3B3F6EE075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Voorkomen van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844EA2F-685B-DD4A-EF99-B405632BF8A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b="1" dirty="0"/>
              <a:t>Hygiënemaatregelen</a:t>
            </a:r>
          </a:p>
          <a:p>
            <a:pPr indent="0">
              <a:buNone/>
            </a:pPr>
            <a:endParaRPr lang="nl-NL" b="1" dirty="0"/>
          </a:p>
          <a:p>
            <a:r>
              <a:rPr lang="nl-NL" b="1" i="1" dirty="0">
                <a:solidFill>
                  <a:srgbClr val="0070C0"/>
                </a:solidFill>
              </a:rPr>
              <a:t>Reinig</a:t>
            </a:r>
            <a:r>
              <a:rPr lang="nl-NL" b="1" i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gereedschap</a:t>
            </a:r>
            <a:r>
              <a:rPr lang="nl-NL" b="1" i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en</a:t>
            </a:r>
            <a:r>
              <a:rPr lang="nl-NL" b="1" i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apparatuur</a:t>
            </a:r>
            <a:r>
              <a:rPr lang="nl-NL" dirty="0"/>
              <a:t>: Desinfecteer snoeischaren, messen en andere gereedschappen regelmatig.</a:t>
            </a:r>
          </a:p>
          <a:p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Vermijd</a:t>
            </a:r>
            <a:r>
              <a:rPr lang="nl-NL" b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kruisbesmetting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Was handen en schoenen na het werken met geïnfecteerde planten.</a:t>
            </a:r>
          </a:p>
          <a:p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Verwijder</a:t>
            </a:r>
            <a:r>
              <a:rPr lang="nl-NL" b="1" i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geïnfecteerde</a:t>
            </a:r>
            <a:r>
              <a:rPr lang="nl-NL" b="1" i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planten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Haal zieke planten of delen daarvan onmiddellijk weg en vernietig ze.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BDE1DE82-F8B3-CC60-E19C-7A70440D65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7080" y="4280006"/>
            <a:ext cx="1948249" cy="215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5341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8C7E0-D0B0-6DF2-90B6-D2C0BD36D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7E0643A-C668-B315-7085-32BC49C925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Voorkomen van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6409DCDD-B9DA-35BF-B179-B540E89CF82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88773" y="1867744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Bodembeheer</a:t>
            </a:r>
          </a:p>
          <a:p>
            <a:pPr indent="0">
              <a:buNone/>
            </a:pPr>
            <a:endParaRPr lang="nl-NL" b="1" dirty="0"/>
          </a:p>
          <a:p>
            <a:r>
              <a:rPr lang="nl-NL" b="1" i="1" dirty="0">
                <a:solidFill>
                  <a:srgbClr val="0070C0"/>
                </a:solidFill>
              </a:rPr>
              <a:t>Gezonde</a:t>
            </a:r>
            <a:r>
              <a:rPr lang="nl-NL" b="1" i="1" dirty="0"/>
              <a:t> </a:t>
            </a:r>
            <a:r>
              <a:rPr lang="nl-NL" b="1" i="1" dirty="0">
                <a:solidFill>
                  <a:srgbClr val="0070C0"/>
                </a:solidFill>
              </a:rPr>
              <a:t>bodem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Gebruik organische stof om de bodemgezondheid te bevorderen en het microbieel evenwicht te herstellen.</a:t>
            </a:r>
          </a:p>
          <a:p>
            <a:pPr indent="0">
              <a:buNone/>
            </a:pPr>
            <a:endParaRPr lang="nl-NL" dirty="0"/>
          </a:p>
          <a:p>
            <a:r>
              <a:rPr lang="nl-NL" b="1" i="1" dirty="0">
                <a:solidFill>
                  <a:srgbClr val="0070C0"/>
                </a:solidFill>
              </a:rPr>
              <a:t>Rotatie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Pas vruchtwisseling toe om opbouw van ziekteverwekkers in de bodem te voorkomen.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BC51E8B8-595B-BDC7-DCCC-C8F223B92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6084" y="4070298"/>
            <a:ext cx="3469108" cy="208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494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51B82-1768-FDF8-93DD-CC0C4AA5A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A0F3850-9E18-E837-5078-A8FED55E56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Voorkomen van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DA99258-EE19-C870-B86A-06765F1722A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lnSpc>
                <a:spcPct val="90000"/>
              </a:lnSpc>
              <a:buNone/>
              <a:defRPr/>
            </a:pPr>
            <a:r>
              <a:rPr lang="nl-NL" sz="2600" b="1" dirty="0">
                <a:solidFill>
                  <a:srgbClr val="0070C0"/>
                </a:solidFill>
              </a:rPr>
              <a:t>Biologische bestrijdingsmiddelen</a:t>
            </a:r>
          </a:p>
          <a:p>
            <a:pPr indent="0">
              <a:buNone/>
            </a:pPr>
            <a:endParaRPr lang="nl-NL" b="1" dirty="0"/>
          </a:p>
          <a:p>
            <a:pPr marL="342900" indent="-342900"/>
            <a:r>
              <a:rPr lang="nl-NL" dirty="0"/>
              <a:t>Gebruik natuurlijke antagonisten, zoals Bacillus </a:t>
            </a:r>
            <a:r>
              <a:rPr lang="nl-NL" dirty="0" err="1"/>
              <a:t>subtilis</a:t>
            </a:r>
            <a:r>
              <a:rPr lang="nl-NL" dirty="0"/>
              <a:t> of Pseudomonas </a:t>
            </a:r>
            <a:r>
              <a:rPr lang="nl-NL" dirty="0" err="1"/>
              <a:t>fluorescens</a:t>
            </a:r>
            <a:r>
              <a:rPr lang="nl-NL" dirty="0"/>
              <a:t>, die bacteriën onderdrukken.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Stimuleer nuttige micro-organismen in de bodem door middel van compost of andere organische meststoffen.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D233BB8-5639-3C8F-0793-45A6C826AC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1061" y="4280005"/>
            <a:ext cx="3645178" cy="198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3317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3F9BB6-9BF6-2850-640E-5CB5EEDC5B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A85E39FA-530D-B944-682B-66D752306A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Voorkomen van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CD5EA2EE-D5BF-F2BE-C329-71E4A1B247A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75706" y="1588951"/>
            <a:ext cx="8245932" cy="5139513"/>
          </a:xfrm>
        </p:spPr>
        <p:txBody>
          <a:bodyPr>
            <a:normAutofit/>
          </a:bodyPr>
          <a:lstStyle/>
          <a:p>
            <a:pPr indent="0">
              <a:lnSpc>
                <a:spcPct val="90000"/>
              </a:lnSpc>
              <a:buNone/>
              <a:defRPr/>
            </a:pPr>
            <a:r>
              <a:rPr lang="nl-NL" sz="2600" b="1" dirty="0">
                <a:solidFill>
                  <a:srgbClr val="0070C0"/>
                </a:solidFill>
              </a:rPr>
              <a:t>Weerstand bij planten verhogen</a:t>
            </a:r>
          </a:p>
          <a:p>
            <a:pPr indent="0">
              <a:lnSpc>
                <a:spcPct val="90000"/>
              </a:lnSpc>
              <a:buNone/>
              <a:defRPr/>
            </a:pPr>
            <a:endParaRPr lang="nl-NL" sz="2600" b="1" dirty="0">
              <a:solidFill>
                <a:srgbClr val="0070C0"/>
              </a:solidFill>
            </a:endParaRPr>
          </a:p>
          <a:p>
            <a:r>
              <a:rPr lang="nl-NL" b="1" i="1" dirty="0"/>
              <a:t>Rassenkeuze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Kies voor resistente of tolerante plantenrassen.</a:t>
            </a:r>
          </a:p>
          <a:p>
            <a:pPr indent="0">
              <a:buNone/>
            </a:pPr>
            <a:endParaRPr lang="nl-NL" dirty="0"/>
          </a:p>
          <a:p>
            <a:pPr marL="342900" indent="-342900"/>
            <a:r>
              <a:rPr lang="nl-NL" b="1" i="1" dirty="0"/>
              <a:t>Voeding</a:t>
            </a:r>
            <a:r>
              <a:rPr lang="nl-NL" i="1" dirty="0"/>
              <a:t>:</a:t>
            </a:r>
            <a:r>
              <a:rPr lang="nl-NL" dirty="0"/>
              <a:t> </a:t>
            </a:r>
          </a:p>
          <a:p>
            <a:pPr indent="0">
              <a:buNone/>
            </a:pPr>
            <a:r>
              <a:rPr lang="nl-NL" dirty="0"/>
              <a:t>Zorg voor een uitgebalanceerde bemesting, omdat een gezonde plant minder vatbaar is voor ziekten.</a:t>
            </a:r>
          </a:p>
          <a:p>
            <a:pPr indent="0">
              <a:buNone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C0A407E-D46C-CC69-19C4-34513090D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0605" y="4329545"/>
            <a:ext cx="3519294" cy="218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7435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1074023" y="734453"/>
            <a:ext cx="57415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nl-NL" sz="2800" b="1" dirty="0">
                <a:solidFill>
                  <a:prstClr val="black"/>
                </a:solidFill>
                <a:latin typeface="Calibri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1171269" y="1877992"/>
            <a:ext cx="6263640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Herhaling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Hoe ziet een plantenbacterie eruit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Herkennen van een bacterie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Vermenigvuldiging van bacterie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Voorkomen van bacterie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altLang="nl-NL" sz="2400" dirty="0">
                <a:solidFill>
                  <a:srgbClr val="1E201F"/>
                </a:solidFill>
              </a:rPr>
              <a:t>Quarantaine maatregelingen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nl-NL" sz="2400" dirty="0">
                <a:solidFill>
                  <a:srgbClr val="1E201F"/>
                </a:solidFill>
              </a:rPr>
              <a:t>Vragen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nl-NL" sz="2400" dirty="0">
              <a:solidFill>
                <a:srgbClr val="1E201F"/>
              </a:solidFill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  <a:p>
            <a:pPr marL="214313" indent="-214313">
              <a:buFont typeface="Arial" panose="020B0604020202020204" pitchFamily="34" charset="0"/>
              <a:buChar char="•"/>
              <a:defRPr/>
            </a:pPr>
            <a:endParaRPr lang="nl-NL" sz="135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98183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99B8B-A379-C387-349D-7DC26F2578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57BD461C-707A-E960-7410-5819460981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Voorkomen van bacterie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31CB90FB-671C-AFDA-E26D-D998D766C60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509623"/>
            <a:ext cx="8245932" cy="5139513"/>
          </a:xfrm>
        </p:spPr>
        <p:txBody>
          <a:bodyPr>
            <a:normAutofit/>
          </a:bodyPr>
          <a:lstStyle/>
          <a:p>
            <a:pPr indent="0">
              <a:lnSpc>
                <a:spcPct val="90000"/>
              </a:lnSpc>
              <a:buNone/>
              <a:defRPr/>
            </a:pPr>
            <a:r>
              <a:rPr lang="nl-NL" sz="2600" b="1" dirty="0">
                <a:solidFill>
                  <a:srgbClr val="0070C0"/>
                </a:solidFill>
              </a:rPr>
              <a:t>Monitoring en vroege detectie</a:t>
            </a:r>
          </a:p>
          <a:p>
            <a:endParaRPr lang="nl-NL" b="1" dirty="0"/>
          </a:p>
          <a:p>
            <a:pPr marL="342900" indent="-342900"/>
            <a:r>
              <a:rPr lang="nl-NL" dirty="0"/>
              <a:t>Controleer gewassen regelmatig op symptomen zoals verkleuring, verwelking, of vlekken op bladeren en vruchten.</a:t>
            </a:r>
          </a:p>
          <a:p>
            <a:pPr marL="342900" indent="-342900"/>
            <a:endParaRPr lang="nl-NL" dirty="0"/>
          </a:p>
          <a:p>
            <a:pPr marL="342900" indent="-342900"/>
            <a:r>
              <a:rPr lang="nl-NL" dirty="0"/>
              <a:t>Gebruik technologie, zoals sensoren of AI-systemen, om afwijkingen vroegtijdig te signaleren.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A672573-776F-D30E-B6DA-19D446E154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582" y="4419173"/>
            <a:ext cx="3772741" cy="209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906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70DB1-14CC-B17D-63D7-991C5C63D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21703932-9274-76DF-5DC2-B4E7C760C5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Quarantaine maatregelingen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6861DC31-0E88-0BC4-91F1-0342C51D6B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60631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Er zijn verschillende </a:t>
            </a:r>
            <a:r>
              <a:rPr lang="nl-NL" b="1" dirty="0"/>
              <a:t>plantenbacteriën</a:t>
            </a:r>
            <a:r>
              <a:rPr lang="nl-NL" dirty="0"/>
              <a:t> die onder </a:t>
            </a:r>
            <a:r>
              <a:rPr lang="nl-NL" dirty="0" err="1"/>
              <a:t>quarantaine-maatregelen</a:t>
            </a:r>
            <a:r>
              <a:rPr lang="nl-NL" dirty="0"/>
              <a:t> vallen omdat ze ernstige ziektes kunnen veroorzaken die grote schade toebrengen aan land/tuinbouw gewassen en natuur.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Deze bacteriën zijn vaak verantwoordelijk voor ziekten die zich snel kunnen verspreiden via handel in planten, zaden en andere plantmaterialen, waardoor quarantainemaatregelen noodzakelijk zijn om de verspreiding te voorkomen.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2C7F23A-33B8-00CC-C5AD-69D3ECEABC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853" y="5020134"/>
            <a:ext cx="2619741" cy="16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17139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D38C8-AD1C-C95F-1339-121931DB8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1E8333D1-CC91-8071-0BB3-1B09CD89D2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Quarantaine maatregelingen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49D31D2B-B4B2-265E-507E-A6558C2D78B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606314" cy="4738260"/>
          </a:xfrm>
        </p:spPr>
        <p:txBody>
          <a:bodyPr>
            <a:normAutofit fontScale="85000" lnSpcReduction="20000"/>
          </a:bodyPr>
          <a:lstStyle/>
          <a:p>
            <a:pPr indent="0">
              <a:buNone/>
            </a:pPr>
            <a:r>
              <a:rPr lang="nl-NL" b="1" dirty="0"/>
              <a:t>Wat gebeurt er als je zo’n bacterie op je bedrijf hebt? </a:t>
            </a:r>
            <a:br>
              <a:rPr lang="nl-NL" b="1" dirty="0"/>
            </a:br>
            <a:r>
              <a:rPr lang="nl-NL" dirty="0"/>
              <a:t>Als er een quarantaine-bacterie wordt gevonden, gebeuren er </a:t>
            </a:r>
            <a:r>
              <a:rPr lang="nl-NL" b="1" dirty="0"/>
              <a:t>strenge stappen</a:t>
            </a:r>
            <a:r>
              <a:rPr lang="nl-NL" dirty="0"/>
              <a:t>: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1. Het bedrijf wordt gemeld</a:t>
            </a:r>
          </a:p>
          <a:p>
            <a:pPr indent="0">
              <a:buNone/>
            </a:pPr>
            <a:r>
              <a:rPr lang="nl-NL" dirty="0"/>
              <a:t>Je moet de vondst </a:t>
            </a:r>
            <a:r>
              <a:rPr lang="nl-NL" b="1" dirty="0"/>
              <a:t>direct melden</a:t>
            </a:r>
            <a:r>
              <a:rPr lang="nl-NL" dirty="0"/>
              <a:t> aan de NVWA (Nederlandse Voedsel- en Warenautoriteit).</a:t>
            </a:r>
            <a:br>
              <a:rPr lang="nl-NL" dirty="0"/>
            </a:br>
            <a:r>
              <a:rPr lang="nl-NL" dirty="0"/>
              <a:t>Zij komen het bedrijf </a:t>
            </a:r>
            <a:r>
              <a:rPr lang="nl-NL" b="1" dirty="0"/>
              <a:t>controleren</a:t>
            </a:r>
            <a:r>
              <a:rPr lang="nl-NL" dirty="0"/>
              <a:t>.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r>
              <a:rPr lang="nl-NL" b="1" dirty="0"/>
              <a:t>2. Planten worden onderzocht</a:t>
            </a:r>
          </a:p>
          <a:p>
            <a:pPr indent="0">
              <a:buNone/>
            </a:pPr>
            <a:r>
              <a:rPr lang="nl-NL" dirty="0"/>
              <a:t>De NVWA test planten </a:t>
            </a:r>
            <a:r>
              <a:rPr lang="nl-NL" b="1" dirty="0"/>
              <a:t>op meerdere plekken</a:t>
            </a:r>
            <a:r>
              <a:rPr lang="nl-NL" dirty="0"/>
              <a:t> in het bedrijf om te zien </a:t>
            </a:r>
            <a:r>
              <a:rPr lang="nl-NL" b="1" dirty="0"/>
              <a:t>hoe ver de bacterie verspreid is</a:t>
            </a:r>
            <a:r>
              <a:rPr lang="nl-NL" dirty="0"/>
              <a:t>.</a:t>
            </a:r>
          </a:p>
          <a:p>
            <a:pPr indent="0">
              <a:buNone/>
            </a:pPr>
            <a:br>
              <a:rPr lang="nl-NL" dirty="0"/>
            </a:br>
            <a:endParaRPr lang="nl-NL" dirty="0"/>
          </a:p>
          <a:p>
            <a:pPr indent="0">
              <a:buNone/>
            </a:pPr>
            <a:r>
              <a:rPr lang="nl-NL" b="1" dirty="0"/>
              <a:t>3. Besmette planten moeten worden vernietigd</a:t>
            </a:r>
          </a:p>
          <a:p>
            <a:pPr indent="0">
              <a:buNone/>
            </a:pPr>
            <a:r>
              <a:rPr lang="nl-NL" dirty="0"/>
              <a:t>Alle planten die </a:t>
            </a:r>
            <a:r>
              <a:rPr lang="nl-NL" b="1" dirty="0"/>
              <a:t>besmet zijn</a:t>
            </a:r>
            <a:r>
              <a:rPr lang="nl-NL" dirty="0"/>
              <a:t>, worden verplicht </a:t>
            </a:r>
            <a:r>
              <a:rPr lang="nl-NL" b="1" dirty="0"/>
              <a:t>verbrand of vernietigd</a:t>
            </a:r>
            <a:r>
              <a:rPr lang="nl-NL" dirty="0"/>
              <a:t>.</a:t>
            </a:r>
            <a:br>
              <a:rPr lang="nl-NL" dirty="0"/>
            </a:br>
            <a:r>
              <a:rPr lang="nl-NL" dirty="0"/>
              <a:t>Ook planten die </a:t>
            </a:r>
            <a:r>
              <a:rPr lang="nl-NL" b="1" dirty="0"/>
              <a:t>mogelijk besmet</a:t>
            </a:r>
            <a:r>
              <a:rPr lang="nl-NL" dirty="0"/>
              <a:t> zijn, kunnen weg moeten.</a:t>
            </a:r>
            <a:br>
              <a:rPr lang="nl-NL" dirty="0"/>
            </a:b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F2494A0-B426-47E0-A691-19A31FA00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853" y="5020134"/>
            <a:ext cx="2619741" cy="16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5395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435C0-4B93-BADE-5425-A5B80079EB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DB8B8B54-01AD-5AF0-5F89-A940FF4F03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Quarantaine maatregelingen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B2EA380-B7E3-8635-182D-4723B824F6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8606314" cy="4738260"/>
          </a:xfrm>
        </p:spPr>
        <p:txBody>
          <a:bodyPr>
            <a:normAutofit fontScale="77500" lnSpcReduction="20000"/>
          </a:bodyPr>
          <a:lstStyle/>
          <a:p>
            <a:pPr indent="0">
              <a:buNone/>
            </a:pPr>
            <a:r>
              <a:rPr lang="nl-NL" b="1" dirty="0"/>
              <a:t>4. Afgesloten gebied (quarantainezone)</a:t>
            </a:r>
          </a:p>
          <a:p>
            <a:pPr indent="0">
              <a:buNone/>
            </a:pPr>
            <a:r>
              <a:rPr lang="nl-NL" dirty="0"/>
              <a:t>Een deel van het bedrijf of soms </a:t>
            </a:r>
            <a:r>
              <a:rPr lang="nl-NL" b="1" dirty="0"/>
              <a:t>het hele bedrijf</a:t>
            </a:r>
            <a:r>
              <a:rPr lang="nl-NL" dirty="0"/>
              <a:t> wordt tijdelijk </a:t>
            </a:r>
            <a:r>
              <a:rPr lang="nl-NL" b="1" dirty="0"/>
              <a:t>gesloten</a:t>
            </a:r>
            <a:r>
              <a:rPr lang="nl-NL" dirty="0"/>
              <a:t> voor verplaatsing van planten.</a:t>
            </a:r>
          </a:p>
          <a:p>
            <a:pPr indent="0">
              <a:buNone/>
            </a:pPr>
            <a:r>
              <a:rPr lang="nl-NL" dirty="0"/>
              <a:t>Je mag dan:</a:t>
            </a:r>
          </a:p>
          <a:p>
            <a:pPr marL="342900" indent="-342900"/>
            <a:r>
              <a:rPr lang="nl-NL" dirty="0"/>
              <a:t>geen planten verplaatsen</a:t>
            </a:r>
          </a:p>
          <a:p>
            <a:pPr marL="342900" indent="-342900"/>
            <a:r>
              <a:rPr lang="nl-NL" dirty="0"/>
              <a:t>geen planten verkopen</a:t>
            </a:r>
          </a:p>
          <a:p>
            <a:pPr marL="342900" indent="-342900"/>
            <a:r>
              <a:rPr lang="nl-NL" dirty="0"/>
              <a:t>geen planten binnenhalen</a:t>
            </a:r>
          </a:p>
          <a:p>
            <a:r>
              <a:rPr lang="nl-NL" dirty="0"/>
              <a:t>Soms kan rondom het bedrijf een bufferzone van 5 km worden geplaatst</a:t>
            </a:r>
            <a:br>
              <a:rPr lang="nl-NL" dirty="0"/>
            </a:br>
            <a:endParaRPr lang="nl-NL" dirty="0"/>
          </a:p>
          <a:p>
            <a:pPr indent="0">
              <a:buNone/>
            </a:pPr>
            <a:r>
              <a:rPr lang="nl-NL" b="1" dirty="0"/>
              <a:t>5. Schoonmaak en ontsmetting</a:t>
            </a:r>
          </a:p>
          <a:p>
            <a:pPr indent="0">
              <a:buNone/>
            </a:pPr>
            <a:r>
              <a:rPr lang="nl-NL" dirty="0"/>
              <a:t>Alle materialen moeten </a:t>
            </a:r>
            <a:r>
              <a:rPr lang="nl-NL" b="1" dirty="0"/>
              <a:t>schoongemaakt en gedesinfecteerd</a:t>
            </a:r>
            <a:r>
              <a:rPr lang="nl-NL" dirty="0"/>
              <a:t> worden, zoals:</a:t>
            </a:r>
          </a:p>
          <a:p>
            <a:r>
              <a:rPr lang="nl-NL" dirty="0"/>
              <a:t>tafels</a:t>
            </a:r>
          </a:p>
          <a:p>
            <a:r>
              <a:rPr lang="nl-NL" dirty="0"/>
              <a:t>potten</a:t>
            </a:r>
          </a:p>
          <a:p>
            <a:r>
              <a:rPr lang="nl-NL" dirty="0"/>
              <a:t>gereedschap</a:t>
            </a:r>
          </a:p>
          <a:p>
            <a:r>
              <a:rPr lang="nl-NL" dirty="0"/>
              <a:t>waterleidingen</a:t>
            </a:r>
          </a:p>
          <a:p>
            <a:r>
              <a:rPr lang="nl-NL" dirty="0"/>
              <a:t>transportkarren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6. Controleperiode (meestal maanden tot jaren)</a:t>
            </a:r>
          </a:p>
          <a:p>
            <a:pPr indent="0">
              <a:buNone/>
            </a:pPr>
            <a:r>
              <a:rPr lang="nl-NL" dirty="0"/>
              <a:t>Je bedrijf blijft een tijd </a:t>
            </a:r>
            <a:r>
              <a:rPr lang="nl-NL" b="1" dirty="0"/>
              <a:t>onder controle</a:t>
            </a:r>
            <a:r>
              <a:rPr lang="nl-NL" dirty="0"/>
              <a:t>.</a:t>
            </a:r>
            <a:br>
              <a:rPr lang="nl-NL" dirty="0"/>
            </a:br>
            <a:r>
              <a:rPr lang="nl-NL" dirty="0"/>
              <a:t>Er worden regelmatig </a:t>
            </a:r>
            <a:r>
              <a:rPr lang="nl-NL" b="1" dirty="0"/>
              <a:t>testen</a:t>
            </a:r>
            <a:r>
              <a:rPr lang="nl-NL" dirty="0"/>
              <a:t> gedaan om te kijken of de bacterie echt weg is.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158D08A4-3E8F-2427-0056-231ECFD491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853" y="5020134"/>
            <a:ext cx="2619741" cy="16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09769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B074F-4620-E13C-27DC-67A9B01C3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9433014-FD9A-ADAC-AA14-5874393BDC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Quarantaine maatregelingen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A83A0DA4-8CF5-07B6-E95A-3EBAEEB95CB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3" y="1910876"/>
            <a:ext cx="770967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dirty="0"/>
              <a:t>Importbeperkingen</a:t>
            </a:r>
          </a:p>
          <a:p>
            <a:pPr indent="0">
              <a:buNone/>
              <a:defRPr/>
            </a:pPr>
            <a:r>
              <a:rPr lang="nl-NL" dirty="0"/>
              <a:t>Worden opgelegd voor zaden, planten, zaadproducten of andere plantmaterialen die uit landen of gebieden komen waar deze bacteriën aanwezig zijn.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dirty="0"/>
              <a:t>Gezondheidsinspecties</a:t>
            </a:r>
            <a:r>
              <a:rPr lang="nl-NL" dirty="0"/>
              <a:t> </a:t>
            </a:r>
          </a:p>
          <a:p>
            <a:pPr indent="0">
              <a:buNone/>
              <a:defRPr/>
            </a:pPr>
            <a:r>
              <a:rPr lang="nl-NL" dirty="0"/>
              <a:t>Worden uitgevoerd bij de invoer van planten of plantenmateriaal om te controleren op de aanwezigheid van bacteriële infecties..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EDE6E4A-3983-13F2-9C0D-7ABF1A5B12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6755" y="4917751"/>
            <a:ext cx="2619741" cy="16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261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9541E-A602-EB9D-1D2E-1BA50E2B8B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B93CBCF9-AA14-B0B1-4A5D-8E433F182A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Quarantaine maatregelingen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0F64A6E2-A630-16AB-A58B-5042B9836A2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7514360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b="1" dirty="0"/>
              <a:t>Verplichte behandeling </a:t>
            </a:r>
          </a:p>
          <a:p>
            <a:pPr indent="0">
              <a:buNone/>
              <a:defRPr/>
            </a:pPr>
            <a:r>
              <a:rPr lang="nl-NL" dirty="0"/>
              <a:t>Kan worden geëist om de bacteriën te elimineren, bijvoorbeeld door ontsmetten of andere desinfectieprocedures.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dirty="0"/>
              <a:t>Verplichte quarantaine </a:t>
            </a:r>
          </a:p>
          <a:p>
            <a:pPr indent="0">
              <a:buNone/>
              <a:defRPr/>
            </a:pPr>
            <a:r>
              <a:rPr lang="nl-NL" dirty="0"/>
              <a:t>kan worden ingesteld voor plantenmateriaal dat verdachte bacteriën bevat, zodat het niet verder wordt verspreid.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BAB8C6F-1277-A022-4AE2-99E432C54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2635" y="5020134"/>
            <a:ext cx="2619741" cy="16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167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5A3BF-12D0-16D1-C87B-5C22057CE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31B696A5-0152-8760-67F6-299C2BC8F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b="1" dirty="0"/>
              <a:t>Enkele quarantaine bacteriën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476F75A4-F5DE-1CF3-1051-90E8B9B45E2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404848"/>
            <a:ext cx="8529375" cy="4738260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  <a:defRPr/>
            </a:pPr>
            <a:r>
              <a:rPr lang="nl-NL" sz="2600" b="1" dirty="0">
                <a:solidFill>
                  <a:srgbClr val="0070C0"/>
                </a:solidFill>
              </a:rPr>
              <a:t>Ralstonia </a:t>
            </a:r>
            <a:r>
              <a:rPr lang="nl-NL" sz="2600" b="1" dirty="0" err="1">
                <a:solidFill>
                  <a:srgbClr val="0070C0"/>
                </a:solidFill>
              </a:rPr>
              <a:t>solanacearum</a:t>
            </a:r>
            <a:endParaRPr lang="nl-NL" sz="2600" b="1" dirty="0">
              <a:solidFill>
                <a:srgbClr val="0070C0"/>
              </a:solidFill>
            </a:endParaRPr>
          </a:p>
          <a:p>
            <a:pPr indent="0">
              <a:buNone/>
              <a:defRPr/>
            </a:pPr>
            <a:r>
              <a:rPr lang="nl-NL" b="1" i="1" dirty="0"/>
              <a:t>Ziekte</a:t>
            </a:r>
            <a:r>
              <a:rPr lang="nl-NL" i="1" dirty="0"/>
              <a:t>: </a:t>
            </a:r>
            <a:br>
              <a:rPr lang="nl-NL" dirty="0"/>
            </a:br>
            <a:r>
              <a:rPr lang="nl-NL" dirty="0"/>
              <a:t>Deze bacterie veroorzaakt de zogenaamde "bacteriële verwelking" bij een breed scala aan bv ;tomaten, aubergines en paprika's). Het staat bekend om zijn vermogen om door de vaatbundels van de plant te reizen, waardoor de plant verwelkt en uiteindelijk sterft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i="1" dirty="0"/>
              <a:t>Verspreiding</a:t>
            </a:r>
            <a:r>
              <a:rPr lang="nl-NL" i="1" dirty="0"/>
              <a:t>: </a:t>
            </a:r>
          </a:p>
          <a:p>
            <a:pPr indent="0">
              <a:buNone/>
              <a:defRPr/>
            </a:pPr>
            <a:r>
              <a:rPr lang="nl-NL" dirty="0"/>
              <a:t>Het wordt voornamelijk via besmet zaad en grond overgedragen, maar ook door contact met besmette gereedschappen of irrigatiewater.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i="1" dirty="0"/>
              <a:t>Gevaren</a:t>
            </a:r>
            <a:r>
              <a:rPr lang="nl-NL" i="1" dirty="0"/>
              <a:t>: </a:t>
            </a:r>
          </a:p>
          <a:p>
            <a:pPr indent="0">
              <a:buNone/>
              <a:defRPr/>
            </a:pPr>
            <a:r>
              <a:rPr lang="nl-NL" dirty="0"/>
              <a:t>Het kan ernstige economische verliezen veroorzaken in de landbouw, vooral in de tomaten- en aardappelteelt.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6837A548-BB9E-0114-AF60-A7C130C0D7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8599" y="2050742"/>
            <a:ext cx="2349621" cy="358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79020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r>
              <a:rPr lang="nl-NL" altLang="nl-NL" b="1" dirty="0"/>
              <a:t>Enkele quarantaine bacteriën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367162"/>
            <a:ext cx="8047021" cy="5326363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b="1" dirty="0">
                <a:solidFill>
                  <a:srgbClr val="0070C0"/>
                </a:solidFill>
              </a:rPr>
              <a:t>Erwinia </a:t>
            </a:r>
            <a:r>
              <a:rPr lang="nl-NL" b="1" dirty="0" err="1">
                <a:solidFill>
                  <a:srgbClr val="0070C0"/>
                </a:solidFill>
              </a:rPr>
              <a:t>amylovora</a:t>
            </a:r>
            <a:endParaRPr lang="nl-NL" b="1" dirty="0">
              <a:solidFill>
                <a:srgbClr val="0070C0"/>
              </a:solidFill>
            </a:endParaRPr>
          </a:p>
          <a:p>
            <a:pPr indent="0">
              <a:buNone/>
              <a:defRPr/>
            </a:pPr>
            <a:r>
              <a:rPr lang="nl-NL" b="1" i="1" dirty="0"/>
              <a:t>Ziekte:</a:t>
            </a:r>
            <a:r>
              <a:rPr lang="nl-NL" dirty="0"/>
              <a:t> </a:t>
            </a:r>
          </a:p>
          <a:p>
            <a:pPr indent="0">
              <a:buNone/>
              <a:defRPr/>
            </a:pPr>
            <a:r>
              <a:rPr lang="nl-NL" dirty="0"/>
              <a:t>Deze bacterie veroorzaakt bacterievuur, een ziekte die voornamelijk fruitbomen zoals appel-, peren- en kersenbomen aantast. Het resulteert in verwelking, verwondingen aan bloemen en takken, en uiteindelijk de dood van de plant.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i="1" dirty="0"/>
              <a:t>Verspreiding: </a:t>
            </a:r>
          </a:p>
          <a:p>
            <a:pPr indent="0">
              <a:buNone/>
              <a:defRPr/>
            </a:pPr>
            <a:r>
              <a:rPr lang="nl-NL" dirty="0"/>
              <a:t>De bacterie wordt vaak verspreid door insecten (zoals bijen) en door besmette gewasresten of gereedschappen.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b="1" i="1" dirty="0"/>
              <a:t>Gevaren: </a:t>
            </a:r>
          </a:p>
          <a:p>
            <a:pPr indent="0">
              <a:buNone/>
              <a:defRPr/>
            </a:pPr>
            <a:r>
              <a:rPr lang="nl-NL" dirty="0"/>
              <a:t>Bacterievuur kan enorme schade veroorzaken aan fruitboomgaarden, met aanzienlijke economische gevolgen voor de fruitteelt.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F53A6916-94CA-12A4-8050-404ECF6E1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5015" y="592001"/>
            <a:ext cx="2113523" cy="2639832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02EDC2CF-FF15-336B-2B7D-C745CC3CA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75015" y="3945886"/>
            <a:ext cx="2209765" cy="274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80192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37E7E-F964-4F55-D8FF-0EF9BDCFA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FBC62A80-A5C1-560D-4735-D8A8287954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872815"/>
          </a:xfrm>
        </p:spPr>
        <p:txBody>
          <a:bodyPr/>
          <a:lstStyle/>
          <a:p>
            <a:pPr eaLnBrk="1" hangingPunct="1"/>
            <a:r>
              <a:rPr lang="nl-NL" altLang="nl-NL" b="1" dirty="0"/>
              <a:t>Enkele quarantaine bacteriën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B28442DA-CFE0-9262-C22B-15A8691A24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713390"/>
            <a:ext cx="8189064" cy="4935746"/>
          </a:xfrm>
        </p:spPr>
        <p:txBody>
          <a:bodyPr>
            <a:normAutofit lnSpcReduction="10000"/>
          </a:bodyPr>
          <a:lstStyle/>
          <a:p>
            <a:pPr indent="0">
              <a:buNone/>
              <a:defRPr/>
            </a:pPr>
            <a:r>
              <a:rPr lang="nl-NL" b="1" dirty="0">
                <a:solidFill>
                  <a:srgbClr val="0070C0"/>
                </a:solidFill>
              </a:rPr>
              <a:t>Clavibacter michiganensis </a:t>
            </a:r>
            <a:r>
              <a:rPr lang="nl-NL" b="1" dirty="0" err="1">
                <a:solidFill>
                  <a:srgbClr val="0070C0"/>
                </a:solidFill>
              </a:rPr>
              <a:t>subsp</a:t>
            </a:r>
            <a:r>
              <a:rPr lang="nl-NL" b="1" dirty="0">
                <a:solidFill>
                  <a:srgbClr val="0070C0"/>
                </a:solidFill>
              </a:rPr>
              <a:t>. michiganensis</a:t>
            </a:r>
          </a:p>
          <a:p>
            <a:pPr indent="0">
              <a:buNone/>
            </a:pPr>
            <a:r>
              <a:rPr lang="nl-NL" b="1" dirty="0"/>
              <a:t>Ziekte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Deze bacterie veroorzaakt tomatenvlekkenziekte en kan tomatenplanten infecteren. Het veroorzaakt verwelking, verwondingen aan de vrucht en vermindert de opbrengst.</a:t>
            </a:r>
          </a:p>
          <a:p>
            <a:pPr indent="0">
              <a:buNone/>
            </a:pPr>
            <a:endParaRPr lang="nl-NL" dirty="0"/>
          </a:p>
          <a:p>
            <a:pPr indent="0">
              <a:buNone/>
            </a:pPr>
            <a:r>
              <a:rPr lang="nl-NL" b="1" dirty="0"/>
              <a:t>Verspreiding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Het wordt vaak verspreid via besmet zaad of gereedschappen en kan zich in de bodem en op andere plantenmaterialen nestelen.</a:t>
            </a:r>
          </a:p>
          <a:p>
            <a:endParaRPr lang="nl-NL" b="1" dirty="0"/>
          </a:p>
          <a:p>
            <a:pPr indent="0">
              <a:buNone/>
            </a:pPr>
            <a:r>
              <a:rPr lang="nl-NL" b="1" dirty="0"/>
              <a:t>Gevaren</a:t>
            </a:r>
            <a:r>
              <a:rPr lang="nl-NL" dirty="0"/>
              <a:t>: </a:t>
            </a:r>
          </a:p>
          <a:p>
            <a:pPr indent="0">
              <a:buNone/>
            </a:pPr>
            <a:r>
              <a:rPr lang="nl-NL" dirty="0"/>
              <a:t>Het is een ernstige bedreiging voor de tomatenindustrie, vooral voor commercieel geteelde tomaten.</a:t>
            </a:r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550EDB71-BE40-9E61-2767-7D9F81A6B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9365113" y="674098"/>
            <a:ext cx="3021275" cy="207858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93781BB-92BD-29F5-C628-6EAFD4D122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5923" y="4679966"/>
            <a:ext cx="3081179" cy="1818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82561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413C49-11B2-7F90-3B72-4E095B8B1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B21CC15B-D007-857F-A89E-D6EB341D06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Vragen les 4 niveau 2,3 en 4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C18485-C639-4918-5088-4B0371DA959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79500" y="2479404"/>
            <a:ext cx="8038621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 typeface="+mj-lt"/>
              <a:buAutoNum type="arabicPeriod"/>
            </a:pPr>
            <a:r>
              <a:rPr lang="nl-NL" sz="1400" dirty="0"/>
              <a:t>Wat is een plantenbacterie?</a:t>
            </a:r>
            <a:r>
              <a:rPr lang="nl-NL" sz="1400" i="1" dirty="0"/>
              <a:t>(Leg in je eigen woorden uit.)</a:t>
            </a:r>
            <a:endParaRPr lang="nl-NL" sz="1400" dirty="0"/>
          </a:p>
          <a:p>
            <a:pPr>
              <a:buFont typeface="+mj-lt"/>
              <a:buAutoNum type="arabicPeriod"/>
            </a:pPr>
            <a:r>
              <a:rPr lang="nl-NL" sz="1400" dirty="0"/>
              <a:t> Noem één vorm die een bacterie kan hebben en geef een voorbeeld.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Welke vorm heeft de bacterie </a:t>
            </a:r>
            <a:r>
              <a:rPr lang="nl-NL" sz="1400" i="1" dirty="0"/>
              <a:t>Erwinia </a:t>
            </a:r>
            <a:r>
              <a:rPr lang="nl-NL" sz="1400" i="1" dirty="0" err="1"/>
              <a:t>amylovora</a:t>
            </a:r>
            <a:r>
              <a:rPr lang="nl-NL" sz="1400" dirty="0"/>
              <a:t>?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 Hoe kun je een bacterieziekte herkennen aan het blad? Noem één symptoom.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Wat betekent ‘slijmvorming’ bij een bacterie-infectie?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Waarom verwelken planten soms bij een bacterieziekte?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Noem één manier waarop bacteriën de plant kunnen binnendringen via natuurlijke openingen.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Hoe kunnen wonden bijdragen aan een bacterie-infectie bij planten?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Noem één voorbeeld van een bacterie die via insecten wordt verspreid.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Hoe kan besmet water zorgen voor een bacterie-infectie?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Kunnen planten genezen van een bacterie? Leg kort uit.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Noem één hygiënemaatregel om bacterieziekten te voorkomen.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Wat moet een bedrijf doen als er een quarantaine-bacterie wordt gevonden? Noem één stap.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Wat gebeurt er met besmette planten bij een quarantaine-ziekte?</a:t>
            </a:r>
          </a:p>
          <a:p>
            <a:pPr>
              <a:buFont typeface="+mj-lt"/>
              <a:buAutoNum type="arabicPeriod"/>
            </a:pPr>
            <a:r>
              <a:rPr lang="nl-NL" sz="1400" dirty="0"/>
              <a:t>Wat is een bufferzone rondom een besmet bedrijf en waarom is die nodig?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350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endParaRPr lang="nl-NL" altLang="nl-NL" b="1" dirty="0"/>
          </a:p>
        </p:txBody>
      </p:sp>
      <p:pic>
        <p:nvPicPr>
          <p:cNvPr id="6" name="Tijdelijke aanduiding voor inhoud 5">
            <a:extLst>
              <a:ext uri="{FF2B5EF4-FFF2-40B4-BE49-F238E27FC236}">
                <a16:creationId xmlns:a16="http://schemas.microsoft.com/office/drawing/2014/main" id="{E30D43A3-6E2C-5101-0CA0-7780EEC48A1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59422" y="474785"/>
            <a:ext cx="9187961" cy="579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34433"/>
      </p:ext>
    </p:extLst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C8DBC-6720-F0BD-687D-D06E6567B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A3E26E31-7684-1EC0-7CC4-E1DC26ABDA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nl-NL" altLang="nl-NL" b="1" dirty="0"/>
              <a:t>Vragen les 4, niveau 4</a:t>
            </a:r>
            <a:br>
              <a:rPr lang="nl-NL" altLang="nl-NL" b="1" dirty="0"/>
            </a:br>
            <a:endParaRPr lang="nl-NL" altLang="nl-NL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09ED7A-7DB1-BD12-B16E-56FDCE8CA23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79224" y="1881454"/>
            <a:ext cx="7797357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indent="-228600">
              <a:buFont typeface="+mj-lt"/>
              <a:buAutoNum type="arabicPeriod" startAt="16"/>
            </a:pPr>
            <a:r>
              <a:rPr lang="nl-NL" sz="1200" dirty="0"/>
              <a:t>Een teler ziet waterige bladvlekken met een gele rand. Leg stap voor stap uit hoe hij kan bepalen of dit veroorzaakt wordt door een bacterie of door een schimmel.</a:t>
            </a:r>
          </a:p>
          <a:p>
            <a:pPr marL="228600" indent="-228600">
              <a:buFont typeface="+mj-lt"/>
              <a:buAutoNum type="arabicPeriod" startAt="16"/>
            </a:pPr>
            <a:r>
              <a:rPr lang="nl-NL" sz="1200" dirty="0"/>
              <a:t>Beschrijf hoe een bacterie-infectie zich snel kan verspreiden binnen een kasbedrijf, en geef per stap aan welke hygiënemaatregel dit kan voorkomen.</a:t>
            </a:r>
          </a:p>
          <a:p>
            <a:pPr marL="228600" indent="-228600">
              <a:buFont typeface="+mj-lt"/>
              <a:buAutoNum type="arabicPeriod" startAt="16"/>
            </a:pPr>
            <a:r>
              <a:rPr lang="nl-NL" sz="1200" dirty="0"/>
              <a:t> Een teler ontdekt </a:t>
            </a:r>
            <a:r>
              <a:rPr lang="nl-NL" sz="1200" i="1" dirty="0" err="1"/>
              <a:t>Xylella</a:t>
            </a:r>
            <a:r>
              <a:rPr lang="nl-NL" sz="1200" i="1" dirty="0"/>
              <a:t> </a:t>
            </a:r>
            <a:r>
              <a:rPr lang="nl-NL" sz="1200" i="1" dirty="0" err="1"/>
              <a:t>fastidiosa</a:t>
            </a:r>
            <a:r>
              <a:rPr lang="nl-NL" sz="1200" dirty="0"/>
              <a:t> op zijn bedrijf. Leg uit welke economische gevolgen dit kan hebben voor zowel zijn eigen teelt als de omliggende bedrijven binnen de bufferzone</a:t>
            </a:r>
          </a:p>
          <a:p>
            <a:pPr marL="228600" indent="-228600">
              <a:buFont typeface="+mj-lt"/>
              <a:buAutoNum type="arabicPeriod" startAt="16"/>
            </a:pPr>
            <a:r>
              <a:rPr lang="nl-NL" sz="1200" dirty="0"/>
              <a:t>Vergelijk de besmettingsroute via zaden met besmetting via insecten. Welke route is volgens jou het gevaarlijkst voor snelle verspreiding, en waarom?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altLang="nl-NL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54021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761" y="1102151"/>
            <a:ext cx="7886700" cy="996950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124" name="Afbeelding 6">
            <a:extLst>
              <a:ext uri="{FF2B5EF4-FFF2-40B4-BE49-F238E27FC236}">
                <a16:creationId xmlns:a16="http://schemas.microsoft.com/office/drawing/2014/main" id="{CD798D11-19D8-4507-99B0-33217548E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764" y="330201"/>
            <a:ext cx="255587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405825" y="1403809"/>
            <a:ext cx="8192571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910876"/>
            <a:ext cx="6651494" cy="4738260"/>
          </a:xfrm>
        </p:spPr>
        <p:txBody>
          <a:bodyPr>
            <a:normAutofit/>
          </a:bodyPr>
          <a:lstStyle/>
          <a:p>
            <a:pPr indent="0">
              <a:buNone/>
              <a:defRPr/>
            </a:pPr>
            <a:r>
              <a:rPr lang="nl-NL" dirty="0"/>
              <a:t>Een bacterie die planten infecteert of ermee samenwerkt, ziet er microscopisch klein uit en heeft meestal een eenvoudige structuur zoals alle bacteriën. </a:t>
            </a:r>
          </a:p>
          <a:p>
            <a:pPr indent="0">
              <a:buNone/>
              <a:defRPr/>
            </a:pPr>
            <a:endParaRPr lang="nl-NL" dirty="0"/>
          </a:p>
          <a:p>
            <a:pPr indent="0">
              <a:buNone/>
              <a:defRPr/>
            </a:pPr>
            <a:r>
              <a:rPr lang="nl-NL" dirty="0"/>
              <a:t>De meeste plant-gerelateerde  </a:t>
            </a:r>
            <a:r>
              <a:rPr lang="nl-NL" dirty="0" err="1"/>
              <a:t>bactierieën</a:t>
            </a:r>
            <a:r>
              <a:rPr lang="nl-NL" dirty="0"/>
              <a:t> hebben geen celkern.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CC28F464-EB92-A175-D14C-E32190A19F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111" y="4280006"/>
            <a:ext cx="6519787" cy="2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69946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E224BC8B-2913-4038-A10D-36A485D9D17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3278" y="1784505"/>
            <a:ext cx="7638056" cy="473826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b="1" i="1" dirty="0">
                <a:solidFill>
                  <a:srgbClr val="0070C0"/>
                </a:solidFill>
              </a:rPr>
              <a:t>Vorm</a:t>
            </a:r>
          </a:p>
          <a:p>
            <a:pPr indent="0">
              <a:buNone/>
            </a:pPr>
            <a:r>
              <a:rPr lang="nl-NL" dirty="0"/>
              <a:t>Bacteriën hebben verschillende vormen:</a:t>
            </a:r>
          </a:p>
          <a:p>
            <a:endParaRPr lang="nl-NL" dirty="0"/>
          </a:p>
          <a:p>
            <a:pPr lvl="1"/>
            <a:r>
              <a:rPr lang="nl-NL" b="1" i="1" dirty="0">
                <a:solidFill>
                  <a:srgbClr val="0070C0"/>
                </a:solidFill>
              </a:rPr>
              <a:t>Staafvormig (bacillen): </a:t>
            </a:r>
            <a:br>
              <a:rPr lang="nl-NL" dirty="0"/>
            </a:br>
            <a:r>
              <a:rPr lang="nl-NL" dirty="0"/>
              <a:t>Zoals  Erwinia </a:t>
            </a:r>
            <a:r>
              <a:rPr lang="nl-NL" dirty="0" err="1"/>
              <a:t>amylovora</a:t>
            </a:r>
            <a:r>
              <a:rPr lang="nl-NL" dirty="0"/>
              <a:t> (vuurziekte bij appel/peer)</a:t>
            </a:r>
          </a:p>
          <a:p>
            <a:pPr lvl="1"/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AAD013F-3E9E-11CF-76A9-2FA003D7C5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7491" y="3952240"/>
            <a:ext cx="3504521" cy="257052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4C3B7D65-00D5-ED7A-04D8-836A85CDF5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831" y="4070526"/>
            <a:ext cx="3096057" cy="2333951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521AF4E-0344-C8D0-9CA5-5F2A3640C7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9335" y="4103868"/>
            <a:ext cx="3181794" cy="226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11477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2A3C8-6497-F672-8EBC-10322FDC8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93D2AF22-0076-AA0A-DDD4-6CD7262777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1FA15200-D746-EAD1-B574-104B20486CA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79224" y="1784505"/>
            <a:ext cx="7638056" cy="4738260"/>
          </a:xfrm>
        </p:spPr>
        <p:txBody>
          <a:bodyPr>
            <a:normAutofit/>
          </a:bodyPr>
          <a:lstStyle/>
          <a:p>
            <a:pPr lvl="1"/>
            <a:r>
              <a:rPr lang="nl-NL" b="1" i="1" dirty="0">
                <a:solidFill>
                  <a:srgbClr val="0070C0"/>
                </a:solidFill>
              </a:rPr>
              <a:t>Bolvormig (</a:t>
            </a:r>
            <a:r>
              <a:rPr lang="nl-NL" b="1" i="1" dirty="0" err="1">
                <a:solidFill>
                  <a:srgbClr val="0070C0"/>
                </a:solidFill>
              </a:rPr>
              <a:t>coccen</a:t>
            </a:r>
            <a:r>
              <a:rPr lang="nl-NL" b="1" i="1" dirty="0">
                <a:solidFill>
                  <a:srgbClr val="0070C0"/>
                </a:solidFill>
              </a:rPr>
              <a:t>): </a:t>
            </a:r>
            <a:br>
              <a:rPr lang="nl-NL" dirty="0"/>
            </a:br>
            <a:r>
              <a:rPr lang="nl-NL" dirty="0"/>
              <a:t>Minder vaak voorkomend in planten, maar sommige werken samen in kolonies.</a:t>
            </a:r>
          </a:p>
          <a:p>
            <a:pPr lvl="1"/>
            <a:r>
              <a:rPr lang="nl-NL" dirty="0"/>
              <a:t>Voorbeeld is Bacterieverwelkingsziekte (bruinrot)</a:t>
            </a:r>
          </a:p>
          <a:p>
            <a:pPr lvl="1"/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5630833C-5405-2719-2E97-6C3F68C667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7491" y="3952240"/>
            <a:ext cx="3504521" cy="2570525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73032F7-899A-9C3C-082A-50E51F5FBC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224" y="4313208"/>
            <a:ext cx="2518712" cy="220955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D9A4BCE3-82A2-95FC-5FAD-A2877D2EB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5741" y="4183912"/>
            <a:ext cx="2338853" cy="233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411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617C05-B3D9-263E-A995-7F2B4FF05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495C00D0-5A89-6C4B-53E6-CCAE6120A6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224" y="592001"/>
            <a:ext cx="7886700" cy="996950"/>
          </a:xfrm>
        </p:spPr>
        <p:txBody>
          <a:bodyPr/>
          <a:lstStyle/>
          <a:p>
            <a:pPr eaLnBrk="1" hangingPunct="1"/>
            <a:r>
              <a:rPr lang="nl-NL" altLang="nl-NL" b="1" dirty="0"/>
              <a:t>Hoe ziet een bacterie eruit?</a:t>
            </a:r>
          </a:p>
        </p:txBody>
      </p:sp>
      <p:sp>
        <p:nvSpPr>
          <p:cNvPr id="7171" name="Tijdelijke aanduiding voor inhoud 2">
            <a:extLst>
              <a:ext uri="{FF2B5EF4-FFF2-40B4-BE49-F238E27FC236}">
                <a16:creationId xmlns:a16="http://schemas.microsoft.com/office/drawing/2014/main" id="{90393BC3-2602-7FE8-A519-AA5CA8DFCAD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3278" y="1784505"/>
            <a:ext cx="7638056" cy="4738260"/>
          </a:xfrm>
        </p:spPr>
        <p:txBody>
          <a:bodyPr>
            <a:normAutofit/>
          </a:bodyPr>
          <a:lstStyle/>
          <a:p>
            <a:pPr lvl="1"/>
            <a:r>
              <a:rPr lang="nl-NL" b="1" i="1" dirty="0">
                <a:solidFill>
                  <a:srgbClr val="0070C0"/>
                </a:solidFill>
              </a:rPr>
              <a:t>Spiraalvormig (spirillen</a:t>
            </a:r>
            <a:r>
              <a:rPr lang="nl-NL" b="1" dirty="0"/>
              <a:t>)</a:t>
            </a:r>
            <a:r>
              <a:rPr lang="nl-NL" dirty="0"/>
              <a:t>: </a:t>
            </a:r>
            <a:br>
              <a:rPr lang="nl-NL" dirty="0"/>
            </a:br>
            <a:r>
              <a:rPr lang="nl-NL" dirty="0"/>
              <a:t>Bijvoorbeeld sommige </a:t>
            </a:r>
            <a:r>
              <a:rPr lang="nl-NL" dirty="0" err="1"/>
              <a:t>vrijlevende</a:t>
            </a:r>
            <a:r>
              <a:rPr lang="nl-NL" dirty="0"/>
              <a:t> bacteriën in de bodem.</a:t>
            </a:r>
          </a:p>
          <a:p>
            <a:pPr lvl="1"/>
            <a:r>
              <a:rPr lang="nl-NL" dirty="0"/>
              <a:t>Voorbeeld is </a:t>
            </a:r>
            <a:r>
              <a:rPr lang="nl-NL" dirty="0" err="1"/>
              <a:t>Leptospira</a:t>
            </a:r>
            <a:endParaRPr lang="nl-NL" dirty="0"/>
          </a:p>
          <a:p>
            <a:pPr indent="0">
              <a:buNone/>
              <a:defRPr/>
            </a:pPr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9C3084D-0D59-443C-606D-5595E4C0A7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7491" y="3952240"/>
            <a:ext cx="3504521" cy="257052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A47C380-B01D-DF04-49B5-804DBAC7B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278" y="4414012"/>
            <a:ext cx="3542527" cy="224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77212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92FF59-610F-42AF-BAD8-C269284BD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CA19EB-BADE-474A-91BD-35E5F319F469}">
  <ds:schemaRefs>
    <ds:schemaRef ds:uri="http://www.w3.org/XML/1998/namespace"/>
    <ds:schemaRef ds:uri="http://purl.org/dc/elements/1.1/"/>
    <ds:schemaRef ds:uri="88fa185b-b6f4-4426-890a-edc6532e8d4f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521c7c86-cc27-4cef-8605-4ebb03422227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1411434F-F084-4432-98AC-FC021F046F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zone college</Template>
  <TotalTime>1012</TotalTime>
  <Words>2552</Words>
  <Application>Microsoft Office PowerPoint</Application>
  <PresentationFormat>Breedbeeld</PresentationFormat>
  <Paragraphs>411</Paragraphs>
  <Slides>51</Slides>
  <Notes>47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51</vt:i4>
      </vt:variant>
    </vt:vector>
  </HeadingPairs>
  <TitlesOfParts>
    <vt:vector size="54" baseType="lpstr">
      <vt:lpstr>Arial</vt:lpstr>
      <vt:lpstr>Calibri</vt:lpstr>
      <vt:lpstr>Kantoorthema</vt:lpstr>
      <vt:lpstr>PowerPoint-presentatie</vt:lpstr>
      <vt:lpstr>Aftrap</vt:lpstr>
      <vt:lpstr>PowerPoint-presentatie</vt:lpstr>
      <vt:lpstr>PowerPoint-presentatie</vt:lpstr>
      <vt:lpstr>PowerPoint-presentatie</vt:lpstr>
      <vt:lpstr>Hoe ziet een bacterie eruit?</vt:lpstr>
      <vt:lpstr>Hoe ziet een bacterie eruit?</vt:lpstr>
      <vt:lpstr>Hoe ziet een bacterie eruit?</vt:lpstr>
      <vt:lpstr>Hoe ziet een bacterie eruit?</vt:lpstr>
      <vt:lpstr>Hoe ziet een bacterie eruit?</vt:lpstr>
      <vt:lpstr>Hoe ziet een bacterie eruit?</vt:lpstr>
      <vt:lpstr>Hoe ziet een bacterie eruit</vt:lpstr>
      <vt:lpstr>Hoe ziet een bacterie eruit</vt:lpstr>
      <vt:lpstr>Hoe ziet een bacterie eruit</vt:lpstr>
      <vt:lpstr>Herkennen van bacterie</vt:lpstr>
      <vt:lpstr>PowerPoint-presentatie</vt:lpstr>
      <vt:lpstr>PowerPoint-presentatie</vt:lpstr>
      <vt:lpstr>PowerPoint-presentatie</vt:lpstr>
      <vt:lpstr>PowerPoint-presentatie</vt:lpstr>
      <vt:lpstr>Vermenigvuldiging bacterie</vt:lpstr>
      <vt:lpstr>Celdeling</vt:lpstr>
      <vt:lpstr>Celdeling</vt:lpstr>
      <vt:lpstr>Celdeling</vt:lpstr>
      <vt:lpstr>Snelheid van delen</vt:lpstr>
      <vt:lpstr>Besmetting door bacterie</vt:lpstr>
      <vt:lpstr>Hoe komen bacterie de plant binnen?</vt:lpstr>
      <vt:lpstr>Hoe komen bacterie de plant binnen?</vt:lpstr>
      <vt:lpstr>Hoe komen bacterie de plant binnen?</vt:lpstr>
      <vt:lpstr>Hoe komen bacterie de plant binnen?</vt:lpstr>
      <vt:lpstr>Hoe komen bacterie de plant binnen?</vt:lpstr>
      <vt:lpstr>Hoe komen bacterie de plant binnen?</vt:lpstr>
      <vt:lpstr>Kunnen planten genezen van een bacterie?</vt:lpstr>
      <vt:lpstr>Kunnen planten genezen van een bacterie?</vt:lpstr>
      <vt:lpstr>Voorkomen van bacterie</vt:lpstr>
      <vt:lpstr>Voorkomen van bacterie</vt:lpstr>
      <vt:lpstr>Voorkomen van bacterie</vt:lpstr>
      <vt:lpstr>Voorkomen van bacterie</vt:lpstr>
      <vt:lpstr>Voorkomen van bacterie</vt:lpstr>
      <vt:lpstr>Voorkomen van bacterie</vt:lpstr>
      <vt:lpstr>Voorkomen van bacterie</vt:lpstr>
      <vt:lpstr>Quarantaine maatregelingen</vt:lpstr>
      <vt:lpstr>Quarantaine maatregelingen</vt:lpstr>
      <vt:lpstr>Quarantaine maatregelingen</vt:lpstr>
      <vt:lpstr>Quarantaine maatregelingen</vt:lpstr>
      <vt:lpstr>Quarantaine maatregelingen</vt:lpstr>
      <vt:lpstr>Enkele quarantaine bacteriën</vt:lpstr>
      <vt:lpstr>Enkele quarantaine bacteriën</vt:lpstr>
      <vt:lpstr>Enkele quarantaine bacteriën</vt:lpstr>
      <vt:lpstr>Vragen les 4 niveau 2,3 en 4</vt:lpstr>
      <vt:lpstr>Vragen les 4, niveau 4 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Gé Verbeek</dc:creator>
  <cp:lastModifiedBy>Gé Verbeek</cp:lastModifiedBy>
  <cp:revision>52</cp:revision>
  <dcterms:created xsi:type="dcterms:W3CDTF">2020-11-10T08:38:03Z</dcterms:created>
  <dcterms:modified xsi:type="dcterms:W3CDTF">2025-12-02T14:39:24Z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