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256" r:id="rId5"/>
    <p:sldId id="274" r:id="rId6"/>
    <p:sldId id="389" r:id="rId7"/>
    <p:sldId id="433" r:id="rId8"/>
    <p:sldId id="385" r:id="rId9"/>
    <p:sldId id="386" r:id="rId10"/>
    <p:sldId id="387" r:id="rId11"/>
    <p:sldId id="388" r:id="rId12"/>
    <p:sldId id="418" r:id="rId13"/>
    <p:sldId id="424" r:id="rId14"/>
    <p:sldId id="420" r:id="rId15"/>
    <p:sldId id="422" r:id="rId16"/>
    <p:sldId id="423" r:id="rId17"/>
    <p:sldId id="390" r:id="rId18"/>
    <p:sldId id="401" r:id="rId19"/>
    <p:sldId id="392" r:id="rId20"/>
    <p:sldId id="393" r:id="rId21"/>
    <p:sldId id="394" r:id="rId22"/>
    <p:sldId id="396" r:id="rId23"/>
    <p:sldId id="397" r:id="rId24"/>
    <p:sldId id="430" r:id="rId25"/>
    <p:sldId id="421" r:id="rId26"/>
    <p:sldId id="425" r:id="rId27"/>
    <p:sldId id="426" r:id="rId28"/>
    <p:sldId id="427" r:id="rId29"/>
    <p:sldId id="428" r:id="rId30"/>
    <p:sldId id="429" r:id="rId31"/>
    <p:sldId id="398" r:id="rId32"/>
    <p:sldId id="419" r:id="rId33"/>
    <p:sldId id="403" r:id="rId34"/>
    <p:sldId id="411" r:id="rId35"/>
    <p:sldId id="412" r:id="rId36"/>
    <p:sldId id="413" r:id="rId37"/>
    <p:sldId id="414" r:id="rId38"/>
    <p:sldId id="415" r:id="rId39"/>
    <p:sldId id="404" r:id="rId40"/>
    <p:sldId id="402" r:id="rId41"/>
    <p:sldId id="431" r:id="rId42"/>
    <p:sldId id="432" r:id="rId43"/>
    <p:sldId id="383" r:id="rId4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0375C3-C9D2-431A-96A1-54BF97C74CD3}" v="211" dt="2025-11-13T19:58:24.6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408437A9-B1B4-4A5A-BF84-9732D44B2163}"/>
    <pc:docChg chg="undo custSel addSld delSld modSld sldOrd">
      <pc:chgData name="Gé Verbeek" userId="20d2065d-8055-4a68-a463-00777506795f" providerId="ADAL" clId="{408437A9-B1B4-4A5A-BF84-9732D44B2163}" dt="2025-11-13T19:58:30.570" v="821"/>
      <pc:docMkLst>
        <pc:docMk/>
      </pc:docMkLst>
      <pc:sldChg chg="modSp del mod">
        <pc:chgData name="Gé Verbeek" userId="20d2065d-8055-4a68-a463-00777506795f" providerId="ADAL" clId="{408437A9-B1B4-4A5A-BF84-9732D44B2163}" dt="2025-11-13T11:50:42.679" v="342" actId="47"/>
        <pc:sldMkLst>
          <pc:docMk/>
          <pc:sldMk cId="3985291533" sldId="350"/>
        </pc:sldMkLst>
        <pc:picChg chg="mod">
          <ac:chgData name="Gé Verbeek" userId="20d2065d-8055-4a68-a463-00777506795f" providerId="ADAL" clId="{408437A9-B1B4-4A5A-BF84-9732D44B2163}" dt="2025-11-13T11:40:09.934" v="333" actId="1076"/>
          <ac:picMkLst>
            <pc:docMk/>
            <pc:sldMk cId="3985291533" sldId="350"/>
            <ac:picMk id="2" creationId="{E7A3AABA-F01A-DE39-0C71-A986E4FD4D96}"/>
          </ac:picMkLst>
        </pc:picChg>
      </pc:sldChg>
      <pc:sldChg chg="modSp">
        <pc:chgData name="Gé Verbeek" userId="20d2065d-8055-4a68-a463-00777506795f" providerId="ADAL" clId="{408437A9-B1B4-4A5A-BF84-9732D44B2163}" dt="2025-11-13T11:51:48.341" v="351" actId="108"/>
        <pc:sldMkLst>
          <pc:docMk/>
          <pc:sldMk cId="3710185648" sldId="387"/>
        </pc:sldMkLst>
        <pc:spChg chg="mod">
          <ac:chgData name="Gé Verbeek" userId="20d2065d-8055-4a68-a463-00777506795f" providerId="ADAL" clId="{408437A9-B1B4-4A5A-BF84-9732D44B2163}" dt="2025-11-13T11:51:48.341" v="351" actId="108"/>
          <ac:spMkLst>
            <pc:docMk/>
            <pc:sldMk cId="3710185648" sldId="387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1-13T11:51:57.941" v="352" actId="108"/>
        <pc:sldMkLst>
          <pc:docMk/>
          <pc:sldMk cId="3728083005" sldId="388"/>
        </pc:sldMkLst>
        <pc:spChg chg="mod">
          <ac:chgData name="Gé Verbeek" userId="20d2065d-8055-4a68-a463-00777506795f" providerId="ADAL" clId="{408437A9-B1B4-4A5A-BF84-9732D44B2163}" dt="2025-11-13T11:51:57.941" v="352" actId="108"/>
          <ac:spMkLst>
            <pc:docMk/>
            <pc:sldMk cId="3728083005" sldId="388"/>
            <ac:spMk id="7171" creationId="{E224BC8B-2913-4038-A10D-36A485D9D174}"/>
          </ac:spMkLst>
        </pc:spChg>
      </pc:sldChg>
      <pc:sldChg chg="modSp mod">
        <pc:chgData name="Gé Verbeek" userId="20d2065d-8055-4a68-a463-00777506795f" providerId="ADAL" clId="{408437A9-B1B4-4A5A-BF84-9732D44B2163}" dt="2025-11-13T11:50:33.242" v="341" actId="20577"/>
        <pc:sldMkLst>
          <pc:docMk/>
          <pc:sldMk cId="2852106234" sldId="389"/>
        </pc:sldMkLst>
        <pc:spChg chg="mod">
          <ac:chgData name="Gé Verbeek" userId="20d2065d-8055-4a68-a463-00777506795f" providerId="ADAL" clId="{408437A9-B1B4-4A5A-BF84-9732D44B2163}" dt="2025-11-13T11:50:33.242" v="341" actId="20577"/>
          <ac:spMkLst>
            <pc:docMk/>
            <pc:sldMk cId="2852106234" sldId="389"/>
            <ac:spMk id="4" creationId="{BE5E9AAC-8AFC-4CA9-B89F-13D11A0216BE}"/>
          </ac:spMkLst>
        </pc:spChg>
      </pc:sldChg>
      <pc:sldChg chg="modSp">
        <pc:chgData name="Gé Verbeek" userId="20d2065d-8055-4a68-a463-00777506795f" providerId="ADAL" clId="{408437A9-B1B4-4A5A-BF84-9732D44B2163}" dt="2025-11-13T11:59:57.862" v="410" actId="108"/>
        <pc:sldMkLst>
          <pc:docMk/>
          <pc:sldMk cId="4114310772" sldId="390"/>
        </pc:sldMkLst>
        <pc:spChg chg="mod">
          <ac:chgData name="Gé Verbeek" userId="20d2065d-8055-4a68-a463-00777506795f" providerId="ADAL" clId="{408437A9-B1B4-4A5A-BF84-9732D44B2163}" dt="2025-11-13T11:59:57.862" v="410" actId="108"/>
          <ac:spMkLst>
            <pc:docMk/>
            <pc:sldMk cId="4114310772" sldId="390"/>
            <ac:spMk id="7171" creationId="{E224BC8B-2913-4038-A10D-36A485D9D174}"/>
          </ac:spMkLst>
        </pc:spChg>
      </pc:sldChg>
      <pc:sldChg chg="modSp addAnim delAnim modAnim">
        <pc:chgData name="Gé Verbeek" userId="20d2065d-8055-4a68-a463-00777506795f" providerId="ADAL" clId="{408437A9-B1B4-4A5A-BF84-9732D44B2163}" dt="2025-11-13T12:57:58.070" v="450"/>
        <pc:sldMkLst>
          <pc:docMk/>
          <pc:sldMk cId="1483295999" sldId="392"/>
        </pc:sldMkLst>
        <pc:spChg chg="mod">
          <ac:chgData name="Gé Verbeek" userId="20d2065d-8055-4a68-a463-00777506795f" providerId="ADAL" clId="{408437A9-B1B4-4A5A-BF84-9732D44B2163}" dt="2025-11-13T12:03:39.767" v="427" actId="113"/>
          <ac:spMkLst>
            <pc:docMk/>
            <pc:sldMk cId="1483295999" sldId="392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1-13T12:04:03.164" v="428" actId="108"/>
        <pc:sldMkLst>
          <pc:docMk/>
          <pc:sldMk cId="3105034433" sldId="393"/>
        </pc:sldMkLst>
        <pc:spChg chg="mod">
          <ac:chgData name="Gé Verbeek" userId="20d2065d-8055-4a68-a463-00777506795f" providerId="ADAL" clId="{408437A9-B1B4-4A5A-BF84-9732D44B2163}" dt="2025-11-13T12:04:03.164" v="428" actId="108"/>
          <ac:spMkLst>
            <pc:docMk/>
            <pc:sldMk cId="3105034433" sldId="393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1-13T12:59:21.586" v="455" actId="20577"/>
        <pc:sldMkLst>
          <pc:docMk/>
          <pc:sldMk cId="1753698846" sldId="394"/>
        </pc:sldMkLst>
        <pc:spChg chg="mod">
          <ac:chgData name="Gé Verbeek" userId="20d2065d-8055-4a68-a463-00777506795f" providerId="ADAL" clId="{408437A9-B1B4-4A5A-BF84-9732D44B2163}" dt="2025-11-13T12:59:21.586" v="455" actId="20577"/>
          <ac:spMkLst>
            <pc:docMk/>
            <pc:sldMk cId="1753698846" sldId="394"/>
            <ac:spMk id="7171" creationId="{E224BC8B-2913-4038-A10D-36A485D9D174}"/>
          </ac:spMkLst>
        </pc:spChg>
      </pc:sldChg>
      <pc:sldChg chg="del">
        <pc:chgData name="Gé Verbeek" userId="20d2065d-8055-4a68-a463-00777506795f" providerId="ADAL" clId="{408437A9-B1B4-4A5A-BF84-9732D44B2163}" dt="2025-11-13T11:45:00.411" v="336" actId="47"/>
        <pc:sldMkLst>
          <pc:docMk/>
          <pc:sldMk cId="3256699461" sldId="395"/>
        </pc:sldMkLst>
      </pc:sldChg>
      <pc:sldChg chg="modSp ord">
        <pc:chgData name="Gé Verbeek" userId="20d2065d-8055-4a68-a463-00777506795f" providerId="ADAL" clId="{408437A9-B1B4-4A5A-BF84-9732D44B2163}" dt="2025-11-13T12:59:45.506" v="457" actId="108"/>
        <pc:sldMkLst>
          <pc:docMk/>
          <pc:sldMk cId="2225114770" sldId="396"/>
        </pc:sldMkLst>
        <pc:spChg chg="mod">
          <ac:chgData name="Gé Verbeek" userId="20d2065d-8055-4a68-a463-00777506795f" providerId="ADAL" clId="{408437A9-B1B4-4A5A-BF84-9732D44B2163}" dt="2025-11-13T12:59:45.506" v="457" actId="108"/>
          <ac:spMkLst>
            <pc:docMk/>
            <pc:sldMk cId="2225114770" sldId="396"/>
            <ac:spMk id="7171" creationId="{E224BC8B-2913-4038-A10D-36A485D9D174}"/>
          </ac:spMkLst>
        </pc:spChg>
      </pc:sldChg>
      <pc:sldChg chg="ord">
        <pc:chgData name="Gé Verbeek" userId="20d2065d-8055-4a68-a463-00777506795f" providerId="ADAL" clId="{408437A9-B1B4-4A5A-BF84-9732D44B2163}" dt="2025-11-13T11:49:10.069" v="338"/>
        <pc:sldMkLst>
          <pc:docMk/>
          <pc:sldMk cId="3944922893" sldId="397"/>
        </pc:sldMkLst>
      </pc:sldChg>
      <pc:sldChg chg="modSp">
        <pc:chgData name="Gé Verbeek" userId="20d2065d-8055-4a68-a463-00777506795f" providerId="ADAL" clId="{408437A9-B1B4-4A5A-BF84-9732D44B2163}" dt="2025-11-13T13:18:05.882" v="569" actId="20577"/>
        <pc:sldMkLst>
          <pc:docMk/>
          <pc:sldMk cId="662202770" sldId="398"/>
        </pc:sldMkLst>
        <pc:spChg chg="mod">
          <ac:chgData name="Gé Verbeek" userId="20d2065d-8055-4a68-a463-00777506795f" providerId="ADAL" clId="{408437A9-B1B4-4A5A-BF84-9732D44B2163}" dt="2025-11-13T13:18:05.882" v="569" actId="20577"/>
          <ac:spMkLst>
            <pc:docMk/>
            <pc:sldMk cId="662202770" sldId="398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1-13T12:00:11.870" v="413" actId="108"/>
        <pc:sldMkLst>
          <pc:docMk/>
          <pc:sldMk cId="4044196559" sldId="401"/>
        </pc:sldMkLst>
        <pc:spChg chg="mod">
          <ac:chgData name="Gé Verbeek" userId="20d2065d-8055-4a68-a463-00777506795f" providerId="ADAL" clId="{408437A9-B1B4-4A5A-BF84-9732D44B2163}" dt="2025-11-13T12:00:11.870" v="413" actId="108"/>
          <ac:spMkLst>
            <pc:docMk/>
            <pc:sldMk cId="4044196559" sldId="401"/>
            <ac:spMk id="7171" creationId="{FD850F07-C4DC-452F-557B-52CD53AB4B52}"/>
          </ac:spMkLst>
        </pc:spChg>
      </pc:sldChg>
      <pc:sldChg chg="modSp modAnim">
        <pc:chgData name="Gé Verbeek" userId="20d2065d-8055-4a68-a463-00777506795f" providerId="ADAL" clId="{408437A9-B1B4-4A5A-BF84-9732D44B2163}" dt="2025-11-13T13:26:35.181" v="618" actId="108"/>
        <pc:sldMkLst>
          <pc:docMk/>
          <pc:sldMk cId="1004918812" sldId="402"/>
        </pc:sldMkLst>
        <pc:spChg chg="mod">
          <ac:chgData name="Gé Verbeek" userId="20d2065d-8055-4a68-a463-00777506795f" providerId="ADAL" clId="{408437A9-B1B4-4A5A-BF84-9732D44B2163}" dt="2025-11-13T13:26:35.181" v="618" actId="108"/>
          <ac:spMkLst>
            <pc:docMk/>
            <pc:sldMk cId="1004918812" sldId="402"/>
            <ac:spMk id="7171" creationId="{F1C07930-DCB4-E2DD-4E44-2E161C07418C}"/>
          </ac:spMkLst>
        </pc:spChg>
      </pc:sldChg>
      <pc:sldChg chg="addSp modSp mod">
        <pc:chgData name="Gé Verbeek" userId="20d2065d-8055-4a68-a463-00777506795f" providerId="ADAL" clId="{408437A9-B1B4-4A5A-BF84-9732D44B2163}" dt="2025-11-13T13:27:30.418" v="621" actId="14100"/>
        <pc:sldMkLst>
          <pc:docMk/>
          <pc:sldMk cId="399841209" sldId="403"/>
        </pc:sldMkLst>
        <pc:picChg chg="add mod">
          <ac:chgData name="Gé Verbeek" userId="20d2065d-8055-4a68-a463-00777506795f" providerId="ADAL" clId="{408437A9-B1B4-4A5A-BF84-9732D44B2163}" dt="2025-11-13T13:27:30.418" v="621" actId="14100"/>
          <ac:picMkLst>
            <pc:docMk/>
            <pc:sldMk cId="399841209" sldId="403"/>
            <ac:picMk id="4" creationId="{33BB325B-6247-1357-D119-98557072A11A}"/>
          </ac:picMkLst>
        </pc:picChg>
      </pc:sldChg>
      <pc:sldChg chg="addSp modSp mod modAnim">
        <pc:chgData name="Gé Verbeek" userId="20d2065d-8055-4a68-a463-00777506795f" providerId="ADAL" clId="{408437A9-B1B4-4A5A-BF84-9732D44B2163}" dt="2025-11-13T13:24:23.456" v="611" actId="1076"/>
        <pc:sldMkLst>
          <pc:docMk/>
          <pc:sldMk cId="4151257200" sldId="404"/>
        </pc:sldMkLst>
        <pc:spChg chg="mod">
          <ac:chgData name="Gé Verbeek" userId="20d2065d-8055-4a68-a463-00777506795f" providerId="ADAL" clId="{408437A9-B1B4-4A5A-BF84-9732D44B2163}" dt="2025-11-13T13:22:04.633" v="607" actId="108"/>
          <ac:spMkLst>
            <pc:docMk/>
            <pc:sldMk cId="4151257200" sldId="404"/>
            <ac:spMk id="7171" creationId="{D5501B68-EA94-D2D3-7E87-0838BAE8605A}"/>
          </ac:spMkLst>
        </pc:spChg>
        <pc:picChg chg="add mod">
          <ac:chgData name="Gé Verbeek" userId="20d2065d-8055-4a68-a463-00777506795f" providerId="ADAL" clId="{408437A9-B1B4-4A5A-BF84-9732D44B2163}" dt="2025-11-13T13:24:23.456" v="611" actId="1076"/>
          <ac:picMkLst>
            <pc:docMk/>
            <pc:sldMk cId="4151257200" sldId="404"/>
            <ac:picMk id="3" creationId="{F5DFC1F8-760A-B18C-45F2-C9C865A7FC75}"/>
          </ac:picMkLst>
        </pc:picChg>
      </pc:sldChg>
      <pc:sldChg chg="addSp delSp modSp del mod">
        <pc:chgData name="Gé Verbeek" userId="20d2065d-8055-4a68-a463-00777506795f" providerId="ADAL" clId="{408437A9-B1B4-4A5A-BF84-9732D44B2163}" dt="2025-11-13T13:42:29.689" v="681" actId="47"/>
        <pc:sldMkLst>
          <pc:docMk/>
          <pc:sldMk cId="3338296471" sldId="405"/>
        </pc:sldMkLst>
        <pc:spChg chg="add mod">
          <ac:chgData name="Gé Verbeek" userId="20d2065d-8055-4a68-a463-00777506795f" providerId="ADAL" clId="{408437A9-B1B4-4A5A-BF84-9732D44B2163}" dt="2025-11-13T13:30:05.979" v="628" actId="478"/>
          <ac:spMkLst>
            <pc:docMk/>
            <pc:sldMk cId="3338296471" sldId="405"/>
            <ac:spMk id="4" creationId="{C7467516-38FA-DD4D-706B-23C5EED8F7F9}"/>
          </ac:spMkLst>
        </pc:spChg>
        <pc:picChg chg="del">
          <ac:chgData name="Gé Verbeek" userId="20d2065d-8055-4a68-a463-00777506795f" providerId="ADAL" clId="{408437A9-B1B4-4A5A-BF84-9732D44B2163}" dt="2025-11-13T13:30:05.979" v="628" actId="478"/>
          <ac:picMkLst>
            <pc:docMk/>
            <pc:sldMk cId="3338296471" sldId="405"/>
            <ac:picMk id="3" creationId="{DFE43C1F-6397-1BA5-13CA-37C0F18D714E}"/>
          </ac:picMkLst>
        </pc:picChg>
      </pc:sldChg>
      <pc:sldChg chg="del">
        <pc:chgData name="Gé Verbeek" userId="20d2065d-8055-4a68-a463-00777506795f" providerId="ADAL" clId="{408437A9-B1B4-4A5A-BF84-9732D44B2163}" dt="2025-11-13T13:30:08.875" v="629" actId="47"/>
        <pc:sldMkLst>
          <pc:docMk/>
          <pc:sldMk cId="3896110980" sldId="407"/>
        </pc:sldMkLst>
      </pc:sldChg>
      <pc:sldChg chg="modSp">
        <pc:chgData name="Gé Verbeek" userId="20d2065d-8055-4a68-a463-00777506795f" providerId="ADAL" clId="{408437A9-B1B4-4A5A-BF84-9732D44B2163}" dt="2025-11-13T13:19:35.635" v="575" actId="108"/>
        <pc:sldMkLst>
          <pc:docMk/>
          <pc:sldMk cId="2414133397" sldId="411"/>
        </pc:sldMkLst>
        <pc:spChg chg="mod">
          <ac:chgData name="Gé Verbeek" userId="20d2065d-8055-4a68-a463-00777506795f" providerId="ADAL" clId="{408437A9-B1B4-4A5A-BF84-9732D44B2163}" dt="2025-11-13T13:19:35.635" v="575" actId="108"/>
          <ac:spMkLst>
            <pc:docMk/>
            <pc:sldMk cId="2414133397" sldId="411"/>
            <ac:spMk id="7171" creationId="{71E38658-3CB4-4AA9-4780-4C2CB23872A6}"/>
          </ac:spMkLst>
        </pc:spChg>
      </pc:sldChg>
      <pc:sldChg chg="modSp">
        <pc:chgData name="Gé Verbeek" userId="20d2065d-8055-4a68-a463-00777506795f" providerId="ADAL" clId="{408437A9-B1B4-4A5A-BF84-9732D44B2163}" dt="2025-11-13T13:20:29.051" v="583" actId="108"/>
        <pc:sldMkLst>
          <pc:docMk/>
          <pc:sldMk cId="2010369889" sldId="412"/>
        </pc:sldMkLst>
        <pc:spChg chg="mod">
          <ac:chgData name="Gé Verbeek" userId="20d2065d-8055-4a68-a463-00777506795f" providerId="ADAL" clId="{408437A9-B1B4-4A5A-BF84-9732D44B2163}" dt="2025-11-13T13:20:29.051" v="583" actId="108"/>
          <ac:spMkLst>
            <pc:docMk/>
            <pc:sldMk cId="2010369889" sldId="412"/>
            <ac:spMk id="7171" creationId="{D95F2788-E425-0054-9FC3-42A68924E566}"/>
          </ac:spMkLst>
        </pc:spChg>
      </pc:sldChg>
      <pc:sldChg chg="addSp delSp modSp mod">
        <pc:chgData name="Gé Verbeek" userId="20d2065d-8055-4a68-a463-00777506795f" providerId="ADAL" clId="{408437A9-B1B4-4A5A-BF84-9732D44B2163}" dt="2025-11-13T13:27:50.165" v="625" actId="14100"/>
        <pc:sldMkLst>
          <pc:docMk/>
          <pc:sldMk cId="4264899442" sldId="413"/>
        </pc:sldMkLst>
        <pc:spChg chg="mod">
          <ac:chgData name="Gé Verbeek" userId="20d2065d-8055-4a68-a463-00777506795f" providerId="ADAL" clId="{408437A9-B1B4-4A5A-BF84-9732D44B2163}" dt="2025-11-13T13:20:59.924" v="591" actId="108"/>
          <ac:spMkLst>
            <pc:docMk/>
            <pc:sldMk cId="4264899442" sldId="413"/>
            <ac:spMk id="7171" creationId="{AD4B9BCC-70B0-84BA-7236-4130F047E54F}"/>
          </ac:spMkLst>
        </pc:spChg>
        <pc:picChg chg="del">
          <ac:chgData name="Gé Verbeek" userId="20d2065d-8055-4a68-a463-00777506795f" providerId="ADAL" clId="{408437A9-B1B4-4A5A-BF84-9732D44B2163}" dt="2025-11-13T13:27:44.304" v="622" actId="478"/>
          <ac:picMkLst>
            <pc:docMk/>
            <pc:sldMk cId="4264899442" sldId="413"/>
            <ac:picMk id="2" creationId="{C78F605C-0848-6B72-1A32-AE3F18517E02}"/>
          </ac:picMkLst>
        </pc:picChg>
        <pc:picChg chg="add mod">
          <ac:chgData name="Gé Verbeek" userId="20d2065d-8055-4a68-a463-00777506795f" providerId="ADAL" clId="{408437A9-B1B4-4A5A-BF84-9732D44B2163}" dt="2025-11-13T13:27:50.165" v="625" actId="14100"/>
          <ac:picMkLst>
            <pc:docMk/>
            <pc:sldMk cId="4264899442" sldId="413"/>
            <ac:picMk id="5" creationId="{0146721D-11DD-D96E-5E20-34E8C1D39ED9}"/>
          </ac:picMkLst>
        </pc:picChg>
      </pc:sldChg>
      <pc:sldChg chg="modSp">
        <pc:chgData name="Gé Verbeek" userId="20d2065d-8055-4a68-a463-00777506795f" providerId="ADAL" clId="{408437A9-B1B4-4A5A-BF84-9732D44B2163}" dt="2025-11-13T13:21:16.390" v="593" actId="108"/>
        <pc:sldMkLst>
          <pc:docMk/>
          <pc:sldMk cId="2548359076" sldId="414"/>
        </pc:sldMkLst>
        <pc:spChg chg="mod">
          <ac:chgData name="Gé Verbeek" userId="20d2065d-8055-4a68-a463-00777506795f" providerId="ADAL" clId="{408437A9-B1B4-4A5A-BF84-9732D44B2163}" dt="2025-11-13T13:21:16.390" v="593" actId="108"/>
          <ac:spMkLst>
            <pc:docMk/>
            <pc:sldMk cId="2548359076" sldId="414"/>
            <ac:spMk id="7171" creationId="{09B7D0AB-D72D-8591-2BF9-0FCFC20A8F4B}"/>
          </ac:spMkLst>
        </pc:spChg>
      </pc:sldChg>
      <pc:sldChg chg="modSp">
        <pc:chgData name="Gé Verbeek" userId="20d2065d-8055-4a68-a463-00777506795f" providerId="ADAL" clId="{408437A9-B1B4-4A5A-BF84-9732D44B2163}" dt="2025-11-13T13:21:54.895" v="604" actId="108"/>
        <pc:sldMkLst>
          <pc:docMk/>
          <pc:sldMk cId="1259610524" sldId="415"/>
        </pc:sldMkLst>
        <pc:spChg chg="mod">
          <ac:chgData name="Gé Verbeek" userId="20d2065d-8055-4a68-a463-00777506795f" providerId="ADAL" clId="{408437A9-B1B4-4A5A-BF84-9732D44B2163}" dt="2025-11-13T13:21:54.895" v="604" actId="108"/>
          <ac:spMkLst>
            <pc:docMk/>
            <pc:sldMk cId="1259610524" sldId="415"/>
            <ac:spMk id="7171" creationId="{516DB223-3401-A59C-BF2C-448E27600F15}"/>
          </ac:spMkLst>
        </pc:spChg>
      </pc:sldChg>
      <pc:sldChg chg="del">
        <pc:chgData name="Gé Verbeek" userId="20d2065d-8055-4a68-a463-00777506795f" providerId="ADAL" clId="{408437A9-B1B4-4A5A-BF84-9732D44B2163}" dt="2025-11-13T13:29:58.972" v="626" actId="47"/>
        <pc:sldMkLst>
          <pc:docMk/>
          <pc:sldMk cId="2524371317" sldId="416"/>
        </pc:sldMkLst>
      </pc:sldChg>
      <pc:sldChg chg="del">
        <pc:chgData name="Gé Verbeek" userId="20d2065d-8055-4a68-a463-00777506795f" providerId="ADAL" clId="{408437A9-B1B4-4A5A-BF84-9732D44B2163}" dt="2025-11-13T13:30:00.084" v="627" actId="47"/>
        <pc:sldMkLst>
          <pc:docMk/>
          <pc:sldMk cId="294096084" sldId="417"/>
        </pc:sldMkLst>
      </pc:sldChg>
      <pc:sldChg chg="modSp mod ord addAnim delAnim modAnim">
        <pc:chgData name="Gé Verbeek" userId="20d2065d-8055-4a68-a463-00777506795f" providerId="ADAL" clId="{408437A9-B1B4-4A5A-BF84-9732D44B2163}" dt="2025-11-13T19:58:30.570" v="821"/>
        <pc:sldMkLst>
          <pc:docMk/>
          <pc:sldMk cId="1037120155" sldId="418"/>
        </pc:sldMkLst>
        <pc:spChg chg="mod">
          <ac:chgData name="Gé Verbeek" userId="20d2065d-8055-4a68-a463-00777506795f" providerId="ADAL" clId="{408437A9-B1B4-4A5A-BF84-9732D44B2163}" dt="2025-11-12T18:58:39.979" v="26" actId="207"/>
          <ac:spMkLst>
            <pc:docMk/>
            <pc:sldMk cId="1037120155" sldId="418"/>
            <ac:spMk id="3" creationId="{ED1490E3-EBA4-F694-7FFC-DED677F7279A}"/>
          </ac:spMkLst>
        </pc:spChg>
      </pc:sldChg>
      <pc:sldChg chg="addSp delSp modSp add mod ord addAnim delAnim modAnim">
        <pc:chgData name="Gé Verbeek" userId="20d2065d-8055-4a68-a463-00777506795f" providerId="ADAL" clId="{408437A9-B1B4-4A5A-BF84-9732D44B2163}" dt="2025-11-13T12:55:36.090" v="437"/>
        <pc:sldMkLst>
          <pc:docMk/>
          <pc:sldMk cId="3492704563" sldId="420"/>
        </pc:sldMkLst>
        <pc:spChg chg="mod">
          <ac:chgData name="Gé Verbeek" userId="20d2065d-8055-4a68-a463-00777506795f" providerId="ADAL" clId="{408437A9-B1B4-4A5A-BF84-9732D44B2163}" dt="2025-11-12T19:07:19.196" v="100" actId="27636"/>
          <ac:spMkLst>
            <pc:docMk/>
            <pc:sldMk cId="3492704563" sldId="420"/>
            <ac:spMk id="2" creationId="{7FD241BD-6E70-FE75-F7B1-117E5DE0234A}"/>
          </ac:spMkLst>
        </pc:spChg>
        <pc:spChg chg="mod">
          <ac:chgData name="Gé Verbeek" userId="20d2065d-8055-4a68-a463-00777506795f" providerId="ADAL" clId="{408437A9-B1B4-4A5A-BF84-9732D44B2163}" dt="2025-11-13T12:55:18.605" v="434" actId="27636"/>
          <ac:spMkLst>
            <pc:docMk/>
            <pc:sldMk cId="3492704563" sldId="420"/>
            <ac:spMk id="3" creationId="{859A9E57-563A-2E67-AD3E-069D29E0D6BE}"/>
          </ac:spMkLst>
        </pc:spChg>
        <pc:picChg chg="del mod">
          <ac:chgData name="Gé Verbeek" userId="20d2065d-8055-4a68-a463-00777506795f" providerId="ADAL" clId="{408437A9-B1B4-4A5A-BF84-9732D44B2163}" dt="2025-11-13T11:55:47.218" v="375" actId="478"/>
          <ac:picMkLst>
            <pc:docMk/>
            <pc:sldMk cId="3492704563" sldId="420"/>
            <ac:picMk id="4" creationId="{E934F29B-A86A-F00B-3B6E-40BA5476BD3D}"/>
          </ac:picMkLst>
        </pc:picChg>
        <pc:picChg chg="add mod">
          <ac:chgData name="Gé Verbeek" userId="20d2065d-8055-4a68-a463-00777506795f" providerId="ADAL" clId="{408437A9-B1B4-4A5A-BF84-9732D44B2163}" dt="2025-11-13T11:57:18.387" v="381" actId="14100"/>
          <ac:picMkLst>
            <pc:docMk/>
            <pc:sldMk cId="3492704563" sldId="420"/>
            <ac:picMk id="7" creationId="{DC3C13AB-4CA9-7C97-F0E4-465C21304EFA}"/>
          </ac:picMkLst>
        </pc:picChg>
      </pc:sldChg>
      <pc:sldChg chg="addSp delSp modSp add mod ord addAnim delAnim modAnim">
        <pc:chgData name="Gé Verbeek" userId="20d2065d-8055-4a68-a463-00777506795f" providerId="ADAL" clId="{408437A9-B1B4-4A5A-BF84-9732D44B2163}" dt="2025-11-13T13:06:32.211" v="484"/>
        <pc:sldMkLst>
          <pc:docMk/>
          <pc:sldMk cId="3365356545" sldId="421"/>
        </pc:sldMkLst>
        <pc:spChg chg="mod">
          <ac:chgData name="Gé Verbeek" userId="20d2065d-8055-4a68-a463-00777506795f" providerId="ADAL" clId="{408437A9-B1B4-4A5A-BF84-9732D44B2163}" dt="2025-11-12T19:00:12.202" v="43" actId="113"/>
          <ac:spMkLst>
            <pc:docMk/>
            <pc:sldMk cId="3365356545" sldId="421"/>
            <ac:spMk id="3" creationId="{C08C1C57-E856-2827-FB47-37A15992C603}"/>
          </ac:spMkLst>
        </pc:spChg>
        <pc:picChg chg="del">
          <ac:chgData name="Gé Verbeek" userId="20d2065d-8055-4a68-a463-00777506795f" providerId="ADAL" clId="{408437A9-B1B4-4A5A-BF84-9732D44B2163}" dt="2025-11-13T13:04:07.770" v="469" actId="478"/>
          <ac:picMkLst>
            <pc:docMk/>
            <pc:sldMk cId="3365356545" sldId="421"/>
            <ac:picMk id="4" creationId="{C92E55C6-51F8-8EA7-FA19-D3224FA178BD}"/>
          </ac:picMkLst>
        </pc:picChg>
        <pc:picChg chg="del">
          <ac:chgData name="Gé Verbeek" userId="20d2065d-8055-4a68-a463-00777506795f" providerId="ADAL" clId="{408437A9-B1B4-4A5A-BF84-9732D44B2163}" dt="2025-11-13T13:04:48.511" v="474" actId="478"/>
          <ac:picMkLst>
            <pc:docMk/>
            <pc:sldMk cId="3365356545" sldId="421"/>
            <ac:picMk id="6" creationId="{76C2F6CA-8730-54DB-D62E-DA2298E7B07E}"/>
          </ac:picMkLst>
        </pc:picChg>
        <pc:picChg chg="add mod">
          <ac:chgData name="Gé Verbeek" userId="20d2065d-8055-4a68-a463-00777506795f" providerId="ADAL" clId="{408437A9-B1B4-4A5A-BF84-9732D44B2163}" dt="2025-11-13T13:04:15.683" v="473" actId="1076"/>
          <ac:picMkLst>
            <pc:docMk/>
            <pc:sldMk cId="3365356545" sldId="421"/>
            <ac:picMk id="7" creationId="{A5AC08C7-E466-0ECD-38EB-5A45687C6677}"/>
          </ac:picMkLst>
        </pc:picChg>
        <pc:picChg chg="add mod">
          <ac:chgData name="Gé Verbeek" userId="20d2065d-8055-4a68-a463-00777506795f" providerId="ADAL" clId="{408437A9-B1B4-4A5A-BF84-9732D44B2163}" dt="2025-11-13T13:04:56.956" v="477" actId="14100"/>
          <ac:picMkLst>
            <pc:docMk/>
            <pc:sldMk cId="3365356545" sldId="421"/>
            <ac:picMk id="9" creationId="{A6D19372-5AE5-255E-88DE-EFC00386BF09}"/>
          </ac:picMkLst>
        </pc:picChg>
      </pc:sldChg>
      <pc:sldChg chg="modSp add mod ord addAnim delAnim modAnim">
        <pc:chgData name="Gé Verbeek" userId="20d2065d-8055-4a68-a463-00777506795f" providerId="ADAL" clId="{408437A9-B1B4-4A5A-BF84-9732D44B2163}" dt="2025-11-13T12:55:59.771" v="440"/>
        <pc:sldMkLst>
          <pc:docMk/>
          <pc:sldMk cId="444314698" sldId="422"/>
        </pc:sldMkLst>
        <pc:spChg chg="mod">
          <ac:chgData name="Gé Verbeek" userId="20d2065d-8055-4a68-a463-00777506795f" providerId="ADAL" clId="{408437A9-B1B4-4A5A-BF84-9732D44B2163}" dt="2025-11-12T19:07:44.907" v="129" actId="6549"/>
          <ac:spMkLst>
            <pc:docMk/>
            <pc:sldMk cId="444314698" sldId="422"/>
            <ac:spMk id="2" creationId="{EB774A42-B77B-7BA1-3738-FDB9F9A5AFD0}"/>
          </ac:spMkLst>
        </pc:spChg>
        <pc:spChg chg="mod">
          <ac:chgData name="Gé Verbeek" userId="20d2065d-8055-4a68-a463-00777506795f" providerId="ADAL" clId="{408437A9-B1B4-4A5A-BF84-9732D44B2163}" dt="2025-11-13T11:58:19.383" v="396" actId="113"/>
          <ac:spMkLst>
            <pc:docMk/>
            <pc:sldMk cId="444314698" sldId="422"/>
            <ac:spMk id="3" creationId="{93625F88-56CB-A819-0E9A-3BEBB694C70E}"/>
          </ac:spMkLst>
        </pc:spChg>
        <pc:picChg chg="mod">
          <ac:chgData name="Gé Verbeek" userId="20d2065d-8055-4a68-a463-00777506795f" providerId="ADAL" clId="{408437A9-B1B4-4A5A-BF84-9732D44B2163}" dt="2025-11-12T19:06:07.968" v="88" actId="1076"/>
          <ac:picMkLst>
            <pc:docMk/>
            <pc:sldMk cId="444314698" sldId="422"/>
            <ac:picMk id="4" creationId="{1C76A793-E77F-11A3-A554-29EA0B6F826F}"/>
          </ac:picMkLst>
        </pc:picChg>
      </pc:sldChg>
      <pc:sldChg chg="modSp add mod addAnim delAnim modAnim">
        <pc:chgData name="Gé Verbeek" userId="20d2065d-8055-4a68-a463-00777506795f" providerId="ADAL" clId="{408437A9-B1B4-4A5A-BF84-9732D44B2163}" dt="2025-11-13T12:57:10.211" v="447"/>
        <pc:sldMkLst>
          <pc:docMk/>
          <pc:sldMk cId="1496605631" sldId="423"/>
        </pc:sldMkLst>
        <pc:spChg chg="mod">
          <ac:chgData name="Gé Verbeek" userId="20d2065d-8055-4a68-a463-00777506795f" providerId="ADAL" clId="{408437A9-B1B4-4A5A-BF84-9732D44B2163}" dt="2025-11-13T12:56:28.734" v="441" actId="1076"/>
          <ac:spMkLst>
            <pc:docMk/>
            <pc:sldMk cId="1496605631" sldId="423"/>
            <ac:spMk id="3" creationId="{2D32510D-0426-E659-261D-DB6CBB92ED15}"/>
          </ac:spMkLst>
        </pc:spChg>
      </pc:sldChg>
      <pc:sldChg chg="modSp add mod ord modAnim">
        <pc:chgData name="Gé Verbeek" userId="20d2065d-8055-4a68-a463-00777506795f" providerId="ADAL" clId="{408437A9-B1B4-4A5A-BF84-9732D44B2163}" dt="2025-11-13T12:54:52.039" v="431"/>
        <pc:sldMkLst>
          <pc:docMk/>
          <pc:sldMk cId="886206325" sldId="424"/>
        </pc:sldMkLst>
        <pc:spChg chg="mod">
          <ac:chgData name="Gé Verbeek" userId="20d2065d-8055-4a68-a463-00777506795f" providerId="ADAL" clId="{408437A9-B1B4-4A5A-BF84-9732D44B2163}" dt="2025-11-13T11:54:35.095" v="360" actId="108"/>
          <ac:spMkLst>
            <pc:docMk/>
            <pc:sldMk cId="886206325" sldId="424"/>
            <ac:spMk id="3" creationId="{7E48A0A0-5245-5455-CD63-EC22A46B952E}"/>
          </ac:spMkLst>
        </pc:spChg>
      </pc:sldChg>
      <pc:sldChg chg="addSp delSp modSp add mod addAnim delAnim modAnim">
        <pc:chgData name="Gé Verbeek" userId="20d2065d-8055-4a68-a463-00777506795f" providerId="ADAL" clId="{408437A9-B1B4-4A5A-BF84-9732D44B2163}" dt="2025-11-13T13:07:40.172" v="499" actId="113"/>
        <pc:sldMkLst>
          <pc:docMk/>
          <pc:sldMk cId="240654217" sldId="425"/>
        </pc:sldMkLst>
        <pc:spChg chg="mod">
          <ac:chgData name="Gé Verbeek" userId="20d2065d-8055-4a68-a463-00777506795f" providerId="ADAL" clId="{408437A9-B1B4-4A5A-BF84-9732D44B2163}" dt="2025-11-12T19:19:56.298" v="217" actId="20577"/>
          <ac:spMkLst>
            <pc:docMk/>
            <pc:sldMk cId="240654217" sldId="425"/>
            <ac:spMk id="2" creationId="{1F8F5E60-3D5D-F26C-E010-C3989AED06D5}"/>
          </ac:spMkLst>
        </pc:spChg>
        <pc:spChg chg="mod">
          <ac:chgData name="Gé Verbeek" userId="20d2065d-8055-4a68-a463-00777506795f" providerId="ADAL" clId="{408437A9-B1B4-4A5A-BF84-9732D44B2163}" dt="2025-11-13T13:07:40.172" v="499" actId="113"/>
          <ac:spMkLst>
            <pc:docMk/>
            <pc:sldMk cId="240654217" sldId="425"/>
            <ac:spMk id="3" creationId="{E98499D7-F35F-135A-8BE9-A52E6B974FED}"/>
          </ac:spMkLst>
        </pc:spChg>
        <pc:picChg chg="del">
          <ac:chgData name="Gé Verbeek" userId="20d2065d-8055-4a68-a463-00777506795f" providerId="ADAL" clId="{408437A9-B1B4-4A5A-BF84-9732D44B2163}" dt="2025-11-13T13:01:55.241" v="462" actId="478"/>
          <ac:picMkLst>
            <pc:docMk/>
            <pc:sldMk cId="240654217" sldId="425"/>
            <ac:picMk id="4" creationId="{0DD82D1F-DB8C-BBAC-7A01-A4A83BFA761C}"/>
          </ac:picMkLst>
        </pc:picChg>
        <pc:picChg chg="del">
          <ac:chgData name="Gé Verbeek" userId="20d2065d-8055-4a68-a463-00777506795f" providerId="ADAL" clId="{408437A9-B1B4-4A5A-BF84-9732D44B2163}" dt="2025-11-13T13:05:05.385" v="478" actId="478"/>
          <ac:picMkLst>
            <pc:docMk/>
            <pc:sldMk cId="240654217" sldId="425"/>
            <ac:picMk id="6" creationId="{DE3EDDAF-A053-2129-84DC-0343FF2E6258}"/>
          </ac:picMkLst>
        </pc:picChg>
        <pc:picChg chg="add mod">
          <ac:chgData name="Gé Verbeek" userId="20d2065d-8055-4a68-a463-00777506795f" providerId="ADAL" clId="{408437A9-B1B4-4A5A-BF84-9732D44B2163}" dt="2025-11-13T13:02:59.563" v="468" actId="14100"/>
          <ac:picMkLst>
            <pc:docMk/>
            <pc:sldMk cId="240654217" sldId="425"/>
            <ac:picMk id="7" creationId="{61000C52-B4D4-C3EB-7A71-1CF533E83C7A}"/>
          </ac:picMkLst>
        </pc:picChg>
        <pc:picChg chg="add mod">
          <ac:chgData name="Gé Verbeek" userId="20d2065d-8055-4a68-a463-00777506795f" providerId="ADAL" clId="{408437A9-B1B4-4A5A-BF84-9732D44B2163}" dt="2025-11-13T13:05:18.650" v="481" actId="14100"/>
          <ac:picMkLst>
            <pc:docMk/>
            <pc:sldMk cId="240654217" sldId="425"/>
            <ac:picMk id="9" creationId="{00A67A03-5D44-FB3E-A128-F0F83445CE6B}"/>
          </ac:picMkLst>
        </pc:picChg>
      </pc:sldChg>
      <pc:sldChg chg="addSp delSp modSp add mod addAnim delAnim modAnim">
        <pc:chgData name="Gé Verbeek" userId="20d2065d-8055-4a68-a463-00777506795f" providerId="ADAL" clId="{408437A9-B1B4-4A5A-BF84-9732D44B2163}" dt="2025-11-13T13:09:40.505" v="514" actId="1076"/>
        <pc:sldMkLst>
          <pc:docMk/>
          <pc:sldMk cId="2043661219" sldId="426"/>
        </pc:sldMkLst>
        <pc:spChg chg="mod">
          <ac:chgData name="Gé Verbeek" userId="20d2065d-8055-4a68-a463-00777506795f" providerId="ADAL" clId="{408437A9-B1B4-4A5A-BF84-9732D44B2163}" dt="2025-11-13T13:09:07.184" v="509" actId="113"/>
          <ac:spMkLst>
            <pc:docMk/>
            <pc:sldMk cId="2043661219" sldId="426"/>
            <ac:spMk id="3" creationId="{E5AC60D0-CCE7-024B-148F-F8427BB6D2AC}"/>
          </ac:spMkLst>
        </pc:spChg>
        <pc:picChg chg="del">
          <ac:chgData name="Gé Verbeek" userId="20d2065d-8055-4a68-a463-00777506795f" providerId="ADAL" clId="{408437A9-B1B4-4A5A-BF84-9732D44B2163}" dt="2025-11-13T13:09:24.839" v="510" actId="478"/>
          <ac:picMkLst>
            <pc:docMk/>
            <pc:sldMk cId="2043661219" sldId="426"/>
            <ac:picMk id="4" creationId="{9D4EC24D-27CF-AF4E-CA5B-A706CFB117BA}"/>
          </ac:picMkLst>
        </pc:picChg>
        <pc:picChg chg="add mod">
          <ac:chgData name="Gé Verbeek" userId="20d2065d-8055-4a68-a463-00777506795f" providerId="ADAL" clId="{408437A9-B1B4-4A5A-BF84-9732D44B2163}" dt="2025-11-13T13:09:26.563" v="511"/>
          <ac:picMkLst>
            <pc:docMk/>
            <pc:sldMk cId="2043661219" sldId="426"/>
            <ac:picMk id="5" creationId="{F9E55499-8BB6-901C-C6CD-CDD074158D27}"/>
          </ac:picMkLst>
        </pc:picChg>
        <pc:picChg chg="del">
          <ac:chgData name="Gé Verbeek" userId="20d2065d-8055-4a68-a463-00777506795f" providerId="ADAL" clId="{408437A9-B1B4-4A5A-BF84-9732D44B2163}" dt="2025-11-13T13:09:36.482" v="512" actId="478"/>
          <ac:picMkLst>
            <pc:docMk/>
            <pc:sldMk cId="2043661219" sldId="426"/>
            <ac:picMk id="6" creationId="{BA20ECC1-AADC-5C33-3542-527CBF90CD24}"/>
          </ac:picMkLst>
        </pc:picChg>
        <pc:picChg chg="add mod">
          <ac:chgData name="Gé Verbeek" userId="20d2065d-8055-4a68-a463-00777506795f" providerId="ADAL" clId="{408437A9-B1B4-4A5A-BF84-9732D44B2163}" dt="2025-11-13T13:09:40.505" v="514" actId="1076"/>
          <ac:picMkLst>
            <pc:docMk/>
            <pc:sldMk cId="2043661219" sldId="426"/>
            <ac:picMk id="7" creationId="{87919C86-DE4C-98CB-C52B-E0ACFD5641D5}"/>
          </ac:picMkLst>
        </pc:picChg>
      </pc:sldChg>
      <pc:sldChg chg="addSp delSp modSp add mod addAnim delAnim modAnim">
        <pc:chgData name="Gé Verbeek" userId="20d2065d-8055-4a68-a463-00777506795f" providerId="ADAL" clId="{408437A9-B1B4-4A5A-BF84-9732D44B2163}" dt="2025-11-13T13:14:16.785" v="544" actId="113"/>
        <pc:sldMkLst>
          <pc:docMk/>
          <pc:sldMk cId="998149780" sldId="427"/>
        </pc:sldMkLst>
        <pc:spChg chg="mod">
          <ac:chgData name="Gé Verbeek" userId="20d2065d-8055-4a68-a463-00777506795f" providerId="ADAL" clId="{408437A9-B1B4-4A5A-BF84-9732D44B2163}" dt="2025-11-13T13:14:16.785" v="544" actId="113"/>
          <ac:spMkLst>
            <pc:docMk/>
            <pc:sldMk cId="998149780" sldId="427"/>
            <ac:spMk id="3" creationId="{167A15D1-D308-1A74-8000-189E96F0667A}"/>
          </ac:spMkLst>
        </pc:spChg>
        <pc:picChg chg="del">
          <ac:chgData name="Gé Verbeek" userId="20d2065d-8055-4a68-a463-00777506795f" providerId="ADAL" clId="{408437A9-B1B4-4A5A-BF84-9732D44B2163}" dt="2025-11-13T13:10:57.442" v="525" actId="478"/>
          <ac:picMkLst>
            <pc:docMk/>
            <pc:sldMk cId="998149780" sldId="427"/>
            <ac:picMk id="4" creationId="{E76445A6-DAA3-015F-A1AD-D9FF2D7891D4}"/>
          </ac:picMkLst>
        </pc:picChg>
        <pc:picChg chg="add mod">
          <ac:chgData name="Gé Verbeek" userId="20d2065d-8055-4a68-a463-00777506795f" providerId="ADAL" clId="{408437A9-B1B4-4A5A-BF84-9732D44B2163}" dt="2025-11-13T13:10:54.415" v="524" actId="1076"/>
          <ac:picMkLst>
            <pc:docMk/>
            <pc:sldMk cId="998149780" sldId="427"/>
            <ac:picMk id="5" creationId="{A2EE6641-A2A1-5152-1F1F-E1779502A0C0}"/>
          </ac:picMkLst>
        </pc:picChg>
        <pc:picChg chg="del">
          <ac:chgData name="Gé Verbeek" userId="20d2065d-8055-4a68-a463-00777506795f" providerId="ADAL" clId="{408437A9-B1B4-4A5A-BF84-9732D44B2163}" dt="2025-11-13T13:10:51.031" v="522" actId="478"/>
          <ac:picMkLst>
            <pc:docMk/>
            <pc:sldMk cId="998149780" sldId="427"/>
            <ac:picMk id="6" creationId="{2EEB7416-F6BE-2A7E-8A3D-ECE10B38B52A}"/>
          </ac:picMkLst>
        </pc:picChg>
        <pc:picChg chg="add mod">
          <ac:chgData name="Gé Verbeek" userId="20d2065d-8055-4a68-a463-00777506795f" providerId="ADAL" clId="{408437A9-B1B4-4A5A-BF84-9732D44B2163}" dt="2025-11-13T13:11:35.614" v="529" actId="1076"/>
          <ac:picMkLst>
            <pc:docMk/>
            <pc:sldMk cId="998149780" sldId="427"/>
            <ac:picMk id="8" creationId="{061DCCB6-5271-4750-271A-CA9719CCE221}"/>
          </ac:picMkLst>
        </pc:picChg>
      </pc:sldChg>
      <pc:sldChg chg="addSp delSp modSp add mod addAnim delAnim modAnim">
        <pc:chgData name="Gé Verbeek" userId="20d2065d-8055-4a68-a463-00777506795f" providerId="ADAL" clId="{408437A9-B1B4-4A5A-BF84-9732D44B2163}" dt="2025-11-13T13:13:38.045" v="542" actId="14100"/>
        <pc:sldMkLst>
          <pc:docMk/>
          <pc:sldMk cId="837384680" sldId="428"/>
        </pc:sldMkLst>
        <pc:spChg chg="mod">
          <ac:chgData name="Gé Verbeek" userId="20d2065d-8055-4a68-a463-00777506795f" providerId="ADAL" clId="{408437A9-B1B4-4A5A-BF84-9732D44B2163}" dt="2025-11-12T19:26:53.438" v="322" actId="6549"/>
          <ac:spMkLst>
            <pc:docMk/>
            <pc:sldMk cId="837384680" sldId="428"/>
            <ac:spMk id="3" creationId="{07422B25-9F2F-1890-AABD-C116E1DDA6D6}"/>
          </ac:spMkLst>
        </pc:spChg>
        <pc:picChg chg="del">
          <ac:chgData name="Gé Verbeek" userId="20d2065d-8055-4a68-a463-00777506795f" providerId="ADAL" clId="{408437A9-B1B4-4A5A-BF84-9732D44B2163}" dt="2025-11-13T13:12:55.972" v="537" actId="478"/>
          <ac:picMkLst>
            <pc:docMk/>
            <pc:sldMk cId="837384680" sldId="428"/>
            <ac:picMk id="4" creationId="{BC393659-E51A-A8E5-D7A3-F2BA19F720ED}"/>
          </ac:picMkLst>
        </pc:picChg>
        <pc:picChg chg="del">
          <ac:chgData name="Gé Verbeek" userId="20d2065d-8055-4a68-a463-00777506795f" providerId="ADAL" clId="{408437A9-B1B4-4A5A-BF84-9732D44B2163}" dt="2025-11-13T13:12:57.513" v="538" actId="478"/>
          <ac:picMkLst>
            <pc:docMk/>
            <pc:sldMk cId="837384680" sldId="428"/>
            <ac:picMk id="6" creationId="{F450457B-1503-701F-F685-DB152A0F0FFC}"/>
          </ac:picMkLst>
        </pc:picChg>
        <pc:picChg chg="add mod">
          <ac:chgData name="Gé Verbeek" userId="20d2065d-8055-4a68-a463-00777506795f" providerId="ADAL" clId="{408437A9-B1B4-4A5A-BF84-9732D44B2163}" dt="2025-11-13T13:13:38.045" v="542" actId="14100"/>
          <ac:picMkLst>
            <pc:docMk/>
            <pc:sldMk cId="837384680" sldId="428"/>
            <ac:picMk id="7" creationId="{76266350-CFF9-D67A-E4CF-8B5ED65A78CF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5-11-13T13:15:25.486" v="549" actId="1076"/>
        <pc:sldMkLst>
          <pc:docMk/>
          <pc:sldMk cId="3005039036" sldId="429"/>
        </pc:sldMkLst>
        <pc:spChg chg="mod">
          <ac:chgData name="Gé Verbeek" userId="20d2065d-8055-4a68-a463-00777506795f" providerId="ADAL" clId="{408437A9-B1B4-4A5A-BF84-9732D44B2163}" dt="2025-11-12T19:28:07.953" v="326" actId="20577"/>
          <ac:spMkLst>
            <pc:docMk/>
            <pc:sldMk cId="3005039036" sldId="429"/>
            <ac:spMk id="3" creationId="{E677B08D-3813-C97D-F52D-0F5AC1CA93DA}"/>
          </ac:spMkLst>
        </pc:spChg>
        <pc:picChg chg="del">
          <ac:chgData name="Gé Verbeek" userId="20d2065d-8055-4a68-a463-00777506795f" providerId="ADAL" clId="{408437A9-B1B4-4A5A-BF84-9732D44B2163}" dt="2025-11-13T13:15:16.872" v="546" actId="478"/>
          <ac:picMkLst>
            <pc:docMk/>
            <pc:sldMk cId="3005039036" sldId="429"/>
            <ac:picMk id="4" creationId="{28276EE4-ACB7-642E-78FC-06AA6D4A3CC9}"/>
          </ac:picMkLst>
        </pc:picChg>
        <pc:picChg chg="del">
          <ac:chgData name="Gé Verbeek" userId="20d2065d-8055-4a68-a463-00777506795f" providerId="ADAL" clId="{408437A9-B1B4-4A5A-BF84-9732D44B2163}" dt="2025-11-13T13:15:17.465" v="547" actId="478"/>
          <ac:picMkLst>
            <pc:docMk/>
            <pc:sldMk cId="3005039036" sldId="429"/>
            <ac:picMk id="6" creationId="{3724175A-5E65-F878-42ED-F758FA78AA37}"/>
          </ac:picMkLst>
        </pc:picChg>
        <pc:picChg chg="add mod">
          <ac:chgData name="Gé Verbeek" userId="20d2065d-8055-4a68-a463-00777506795f" providerId="ADAL" clId="{408437A9-B1B4-4A5A-BF84-9732D44B2163}" dt="2025-11-13T13:15:25.486" v="549" actId="1076"/>
          <ac:picMkLst>
            <pc:docMk/>
            <pc:sldMk cId="3005039036" sldId="429"/>
            <ac:picMk id="7" creationId="{DA1FF5A3-C1C9-56E4-08EF-C698473F2E55}"/>
          </ac:picMkLst>
        </pc:picChg>
      </pc:sldChg>
      <pc:sldChg chg="addSp delSp modSp new mod ord modAnim">
        <pc:chgData name="Gé Verbeek" userId="20d2065d-8055-4a68-a463-00777506795f" providerId="ADAL" clId="{408437A9-B1B4-4A5A-BF84-9732D44B2163}" dt="2025-11-13T11:43:57.514" v="335"/>
        <pc:sldMkLst>
          <pc:docMk/>
          <pc:sldMk cId="2519716443" sldId="430"/>
        </pc:sldMkLst>
        <pc:spChg chg="del">
          <ac:chgData name="Gé Verbeek" userId="20d2065d-8055-4a68-a463-00777506795f" providerId="ADAL" clId="{408437A9-B1B4-4A5A-BF84-9732D44B2163}" dt="2025-11-12T19:30:33.655" v="328"/>
          <ac:spMkLst>
            <pc:docMk/>
            <pc:sldMk cId="2519716443" sldId="430"/>
            <ac:spMk id="3" creationId="{76D42497-F008-0334-3DD7-E3FB3DADEF6D}"/>
          </ac:spMkLst>
        </pc:spChg>
        <pc:picChg chg="add mod">
          <ac:chgData name="Gé Verbeek" userId="20d2065d-8055-4a68-a463-00777506795f" providerId="ADAL" clId="{408437A9-B1B4-4A5A-BF84-9732D44B2163}" dt="2025-11-12T19:30:49.755" v="332" actId="1076"/>
          <ac:picMkLst>
            <pc:docMk/>
            <pc:sldMk cId="2519716443" sldId="430"/>
            <ac:picMk id="4" creationId="{369E2288-69AE-9830-86CD-BF88ABD96D8B}"/>
          </ac:picMkLst>
        </pc:picChg>
      </pc:sldChg>
      <pc:sldChg chg="addSp delSp modSp new mod">
        <pc:chgData name="Gé Verbeek" userId="20d2065d-8055-4a68-a463-00777506795f" providerId="ADAL" clId="{408437A9-B1B4-4A5A-BF84-9732D44B2163}" dt="2025-11-13T13:31:15.463" v="668" actId="14100"/>
        <pc:sldMkLst>
          <pc:docMk/>
          <pc:sldMk cId="1799150761" sldId="431"/>
        </pc:sldMkLst>
        <pc:spChg chg="mod">
          <ac:chgData name="Gé Verbeek" userId="20d2065d-8055-4a68-a463-00777506795f" providerId="ADAL" clId="{408437A9-B1B4-4A5A-BF84-9732D44B2163}" dt="2025-11-13T13:30:35.961" v="664" actId="20577"/>
          <ac:spMkLst>
            <pc:docMk/>
            <pc:sldMk cId="1799150761" sldId="431"/>
            <ac:spMk id="2" creationId="{3CD31F25-C276-AFCE-C5D6-9F2A25AFB795}"/>
          </ac:spMkLst>
        </pc:spChg>
        <pc:spChg chg="del mod">
          <ac:chgData name="Gé Verbeek" userId="20d2065d-8055-4a68-a463-00777506795f" providerId="ADAL" clId="{408437A9-B1B4-4A5A-BF84-9732D44B2163}" dt="2025-11-13T13:30:56.102" v="666"/>
          <ac:spMkLst>
            <pc:docMk/>
            <pc:sldMk cId="1799150761" sldId="431"/>
            <ac:spMk id="3" creationId="{69614F0B-E7A9-7160-258A-6292A8F8E6F0}"/>
          </ac:spMkLst>
        </pc:spChg>
        <pc:spChg chg="add mod">
          <ac:chgData name="Gé Verbeek" userId="20d2065d-8055-4a68-a463-00777506795f" providerId="ADAL" clId="{408437A9-B1B4-4A5A-BF84-9732D44B2163}" dt="2025-11-13T13:31:15.463" v="668" actId="14100"/>
          <ac:spMkLst>
            <pc:docMk/>
            <pc:sldMk cId="1799150761" sldId="431"/>
            <ac:spMk id="4" creationId="{0EE25DFA-DEE8-82DB-9A2F-328D51FB41EA}"/>
          </ac:spMkLst>
        </pc:spChg>
      </pc:sldChg>
      <pc:sldChg chg="addSp modSp add mod">
        <pc:chgData name="Gé Verbeek" userId="20d2065d-8055-4a68-a463-00777506795f" providerId="ADAL" clId="{408437A9-B1B4-4A5A-BF84-9732D44B2163}" dt="2025-11-13T13:41:48.150" v="680" actId="20577"/>
        <pc:sldMkLst>
          <pc:docMk/>
          <pc:sldMk cId="108909460" sldId="432"/>
        </pc:sldMkLst>
        <pc:spChg chg="mod">
          <ac:chgData name="Gé Verbeek" userId="20d2065d-8055-4a68-a463-00777506795f" providerId="ADAL" clId="{408437A9-B1B4-4A5A-BF84-9732D44B2163}" dt="2025-11-13T13:41:21.420" v="675" actId="6549"/>
          <ac:spMkLst>
            <pc:docMk/>
            <pc:sldMk cId="108909460" sldId="432"/>
            <ac:spMk id="2" creationId="{5BD274B2-2AF1-3EAB-FB3F-DF7772939D43}"/>
          </ac:spMkLst>
        </pc:spChg>
        <pc:spChg chg="add">
          <ac:chgData name="Gé Verbeek" userId="20d2065d-8055-4a68-a463-00777506795f" providerId="ADAL" clId="{408437A9-B1B4-4A5A-BF84-9732D44B2163}" dt="2025-11-13T13:36:14.104" v="670"/>
          <ac:spMkLst>
            <pc:docMk/>
            <pc:sldMk cId="108909460" sldId="432"/>
            <ac:spMk id="3" creationId="{07DF5000-72DB-D65B-A1A0-65FF5360C9EB}"/>
          </ac:spMkLst>
        </pc:spChg>
        <pc:spChg chg="mod">
          <ac:chgData name="Gé Verbeek" userId="20d2065d-8055-4a68-a463-00777506795f" providerId="ADAL" clId="{408437A9-B1B4-4A5A-BF84-9732D44B2163}" dt="2025-11-13T13:41:48.150" v="680" actId="20577"/>
          <ac:spMkLst>
            <pc:docMk/>
            <pc:sldMk cId="108909460" sldId="432"/>
            <ac:spMk id="4" creationId="{E8E14964-109A-7105-070F-99B613917468}"/>
          </ac:spMkLst>
        </pc:spChg>
      </pc:sldChg>
      <pc:sldChg chg="modSp add mod">
        <pc:chgData name="Gé Verbeek" userId="20d2065d-8055-4a68-a463-00777506795f" providerId="ADAL" clId="{408437A9-B1B4-4A5A-BF84-9732D44B2163}" dt="2025-11-13T19:47:37.062" v="818" actId="1076"/>
        <pc:sldMkLst>
          <pc:docMk/>
          <pc:sldMk cId="4019818321" sldId="433"/>
        </pc:sldMkLst>
        <pc:spChg chg="mod">
          <ac:chgData name="Gé Verbeek" userId="20d2065d-8055-4a68-a463-00777506795f" providerId="ADAL" clId="{408437A9-B1B4-4A5A-BF84-9732D44B2163}" dt="2025-11-13T19:47:37.062" v="818" actId="1076"/>
          <ac:spMkLst>
            <pc:docMk/>
            <pc:sldMk cId="4019818321" sldId="433"/>
            <ac:spMk id="4" creationId="{BE5E9AAC-8AFC-4CA9-B89F-13D11A0216B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13-11-2025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58078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1154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767558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6066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3B1E7-36A2-9BC6-DC4F-FE983EEB3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AC1F28B-A77C-0374-18B5-328652A958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859168B-F3D4-5B1A-6F7D-6776CBEA6EA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F4AF0D77-C1A9-A2E1-37CA-43E44B2E25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492067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F550A-9617-9EE3-3FCA-E689E589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34C17132-0D23-226B-A431-DCF7DEB887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0D57A02-C09C-BE09-5E02-5405D9C48FB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884C54AE-C107-93A4-83FE-2C60AFAEA9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6181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11EA0-5B44-9C32-3B3C-CF8F1BE7C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CCB237D-92F8-B3CA-1F78-436E7E85FBE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C11F4205-CAD3-B840-6A6E-0D300E63C9E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875A1B99-9103-94E1-4643-06EFCC7561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09616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1EA67-0DB8-5423-4DD8-62594680C7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6D6DCF3A-6B64-D03E-8D85-5B0558ACEE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0728A9CB-EE45-0A5A-5D08-D7D41F35523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A45635A-E589-3DD8-8507-FB498B823C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8821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F1DE1-A9B7-AD5C-9BD0-477D52F40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3964A4AA-256A-B99B-6F69-4A943BE2308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9C49CAE4-AC45-5F19-87C3-C0E64EE009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FCB3A6FF-1ABC-5B0C-FE32-73606A8CC7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16806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96A8F-1F87-2297-F3D7-2907BE9A7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00E13D6D-0C11-D8EF-26D8-F09A5FBF1B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28C8A37D-AB0C-A804-F70C-86C800C4FB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E00A6D86-1AD2-282F-BDBF-8A9B3DE3FD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94985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1BE61E-9213-8DFD-87D2-AED24BF54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6CF8B2A-0E7A-1F5F-3401-A4FB015C22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FDA5591-DC51-7225-A5F3-23CA2A96A3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158FDDEE-4DB8-6BC4-75BA-11359F0806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7016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223499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A716B-1F04-4B30-5EBA-9D71C1900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F9A58E2-009A-5FA9-2C1D-0A8FB8C23D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EF95EAF-A793-90A0-CA8D-A61010D9A2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5C864AFC-BE91-E23D-1820-6F76EF3FF0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8740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81671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59665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051074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D4801D-B4C3-6DCB-1323-4F776F51A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BF585FB8-7084-A017-5CB8-377E82CB708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0E043144-C2FB-F5D6-2165-87003650265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DD906BCA-765C-24F7-4BA7-4868C98234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344081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24254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3171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39598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OslLMQPjazc?feature=oembed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2BE89-3A76-B67B-E6C7-E73C33936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1837AC-7F1A-0203-BAC6-BA7803663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199547" cy="1080000"/>
          </a:xfrm>
        </p:spPr>
        <p:txBody>
          <a:bodyPr>
            <a:normAutofit/>
          </a:bodyPr>
          <a:lstStyle/>
          <a:p>
            <a:r>
              <a:rPr lang="nl-NL" dirty="0"/>
              <a:t>Verdedigings tactieken, 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E48A0A0-5245-5455-CD63-EC22A46B9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Directe afweer</a:t>
            </a:r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dirty="0"/>
              <a:t>Directe afweer is de </a:t>
            </a:r>
            <a:r>
              <a:rPr lang="nl-NL" b="1" i="1" dirty="0">
                <a:solidFill>
                  <a:srgbClr val="0070C0"/>
                </a:solidFill>
              </a:rPr>
              <a:t>eerste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verdedigingslinie</a:t>
            </a:r>
            <a:r>
              <a:rPr lang="nl-NL" dirty="0"/>
              <a:t> van een plant.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Met harde bladeren, stekels en afweerstoffen zorgt de plant ervoor dat insecten minder kans krijgen om schade aan te richten.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5321D94-4CA6-8C1A-0B4D-042FE80CC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9717" y="1335125"/>
            <a:ext cx="4367262" cy="274045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4E06809E-6A2C-6457-A57D-B73004913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332" y="4292082"/>
            <a:ext cx="3498032" cy="24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20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039FB-0A3C-D0AC-93C9-46904B12F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D241BD-6E70-FE75-F7B1-117E5DE0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199547" cy="1080000"/>
          </a:xfrm>
        </p:spPr>
        <p:txBody>
          <a:bodyPr>
            <a:normAutofit/>
          </a:bodyPr>
          <a:lstStyle/>
          <a:p>
            <a:r>
              <a:rPr lang="nl-NL" dirty="0"/>
              <a:t>Verdedigings tactieken, 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59A9E57-563A-2E67-AD3E-069D29E0D6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067" y="1805433"/>
            <a:ext cx="7750892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Directe afweer</a:t>
            </a:r>
          </a:p>
          <a:p>
            <a:pPr indent="0">
              <a:buNone/>
            </a:pPr>
            <a:r>
              <a:rPr lang="nl-NL" dirty="0"/>
              <a:t>Planten kunnen zich niet verplaatsen als ze worden aangevallen door insecten of andere vijanden. Daarom hebben ze slimme manieren ontwikkeld om zichzelf </a:t>
            </a:r>
            <a:r>
              <a:rPr lang="nl-NL" b="1" i="1" dirty="0">
                <a:solidFill>
                  <a:srgbClr val="0070C0"/>
                </a:solidFill>
              </a:rPr>
              <a:t>direct</a:t>
            </a:r>
            <a:r>
              <a:rPr lang="nl-NL" dirty="0"/>
              <a:t> te beschermen. Dat noemen we </a:t>
            </a:r>
            <a:r>
              <a:rPr lang="nl-NL" b="1" i="1" dirty="0">
                <a:solidFill>
                  <a:srgbClr val="0070C0"/>
                </a:solidFill>
              </a:rPr>
              <a:t>directe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afweer</a:t>
            </a:r>
            <a:r>
              <a:rPr lang="nl-NL" dirty="0"/>
              <a:t>.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Wat betekent </a:t>
            </a:r>
            <a:r>
              <a:rPr lang="nl-NL" b="1" i="1" dirty="0">
                <a:solidFill>
                  <a:srgbClr val="0070C0"/>
                </a:solidFill>
              </a:rPr>
              <a:t>directe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afweer</a:t>
            </a:r>
            <a:r>
              <a:rPr lang="nl-NL" b="1" dirty="0"/>
              <a:t>?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Bij </a:t>
            </a:r>
            <a:r>
              <a:rPr lang="nl-NL" b="1" i="1" dirty="0">
                <a:solidFill>
                  <a:srgbClr val="0070C0"/>
                </a:solidFill>
              </a:rPr>
              <a:t>directe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afweer</a:t>
            </a:r>
            <a:r>
              <a:rPr lang="nl-NL" dirty="0"/>
              <a:t> verdedigt de plant zichzelf </a:t>
            </a:r>
            <a:r>
              <a:rPr lang="nl-NL" b="1" i="1" dirty="0">
                <a:solidFill>
                  <a:srgbClr val="0070C0"/>
                </a:solidFill>
              </a:rPr>
              <a:t>zonder</a:t>
            </a:r>
            <a:r>
              <a:rPr lang="nl-NL" b="1" dirty="0"/>
              <a:t> </a:t>
            </a:r>
            <a:r>
              <a:rPr lang="nl-NL" dirty="0"/>
              <a:t>hulp van andere organismen.</a:t>
            </a:r>
            <a:br>
              <a:rPr lang="nl-NL" dirty="0"/>
            </a:br>
            <a:r>
              <a:rPr lang="nl-NL" dirty="0"/>
              <a:t>De plant gebruikt zijn </a:t>
            </a:r>
            <a:r>
              <a:rPr lang="nl-NL" b="1" i="1" dirty="0">
                <a:solidFill>
                  <a:srgbClr val="0070C0"/>
                </a:solidFill>
              </a:rPr>
              <a:t>eigen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bouw</a:t>
            </a:r>
            <a:r>
              <a:rPr lang="nl-NL" b="1" dirty="0"/>
              <a:t> </a:t>
            </a:r>
            <a:r>
              <a:rPr lang="nl-NL" dirty="0"/>
              <a:t>en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stoffen</a:t>
            </a:r>
            <a:r>
              <a:rPr lang="nl-NL" dirty="0"/>
              <a:t> om schade te voorkomen of om insecten weg te houden.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96D631E-7D55-2C55-8D5D-DD7AA4E11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332" y="4292082"/>
            <a:ext cx="3498032" cy="244307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C3C13AB-4CA9-7C97-F0E4-465C21304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332" y="1452958"/>
            <a:ext cx="3386384" cy="176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70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0898F-E62C-41F1-2441-015A6E4B1C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774A42-B77B-7BA1-3738-FDB9F9A5A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9785479" cy="1080000"/>
          </a:xfrm>
        </p:spPr>
        <p:txBody>
          <a:bodyPr>
            <a:normAutofit/>
          </a:bodyPr>
          <a:lstStyle/>
          <a:p>
            <a:r>
              <a:rPr lang="nl-NL" dirty="0"/>
              <a:t>Voorbeelden van 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625F88-56CB-A819-0E9A-3BEBB694C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Fysieke (mechanische) afweer</a:t>
            </a:r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dirty="0"/>
              <a:t>De plant heeft onderdelen die het moeilijk maken voor insecten om te eten of schade te doen: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Stekels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of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doornen</a:t>
            </a:r>
            <a:r>
              <a:rPr lang="nl-NL" dirty="0"/>
              <a:t> → bijvoorbeeld bij rozen of cactus.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Harde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of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dikke</a:t>
            </a:r>
            <a:r>
              <a:rPr lang="nl-NL" b="1" dirty="0"/>
              <a:t> </a:t>
            </a:r>
            <a:r>
              <a:rPr lang="nl-NL" dirty="0"/>
              <a:t>bladeren → insecten kunnen er niet goed doorheen bijten.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Haartjes</a:t>
            </a:r>
            <a:r>
              <a:rPr lang="nl-NL" b="1" dirty="0"/>
              <a:t> </a:t>
            </a:r>
            <a:r>
              <a:rPr lang="nl-NL" dirty="0"/>
              <a:t>op bladeren of stengels → kunnen prikken, plakken of giftig zijn (zoals bij brandnetel).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Waslaagje</a:t>
            </a:r>
            <a:r>
              <a:rPr lang="nl-NL" b="1" dirty="0"/>
              <a:t> </a:t>
            </a:r>
            <a:r>
              <a:rPr lang="nl-NL" dirty="0"/>
              <a:t>of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dikke</a:t>
            </a:r>
            <a:r>
              <a:rPr lang="nl-NL" b="1" dirty="0"/>
              <a:t> </a:t>
            </a:r>
            <a:r>
              <a:rPr lang="nl-NL" dirty="0"/>
              <a:t>huid</a:t>
            </a:r>
            <a:r>
              <a:rPr lang="nl-NL" b="1" dirty="0"/>
              <a:t> (</a:t>
            </a:r>
            <a:r>
              <a:rPr lang="nl-NL" b="1" i="1" dirty="0">
                <a:solidFill>
                  <a:srgbClr val="0070C0"/>
                </a:solidFill>
              </a:rPr>
              <a:t>cuticula</a:t>
            </a:r>
            <a:r>
              <a:rPr lang="nl-NL" b="1" dirty="0"/>
              <a:t>)</a:t>
            </a:r>
            <a:r>
              <a:rPr lang="nl-NL" dirty="0"/>
              <a:t> → voorkomt dat insecten makkelijk kunnen aanprikken of binnendringen.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1C76A793-E77F-11A3-A554-29EA0B6F8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0942" y="1173786"/>
            <a:ext cx="4367262" cy="274045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0D5C06C-5C9E-CABF-43E5-FFE738F0A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332" y="4292082"/>
            <a:ext cx="3498032" cy="24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1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E34D0-041B-76A7-6209-12FE1656A3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7BCB26-3F08-9D0A-43FC-20435E0CE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9785479" cy="1080000"/>
          </a:xfrm>
        </p:spPr>
        <p:txBody>
          <a:bodyPr>
            <a:normAutofit/>
          </a:bodyPr>
          <a:lstStyle/>
          <a:p>
            <a:r>
              <a:rPr lang="nl-NL" dirty="0"/>
              <a:t>Voorbeelden van 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D32510D-0426-E659-261D-DB6CBB92ED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99" y="1738574"/>
            <a:ext cx="7750892" cy="4351338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sz="2600" b="1" i="1" dirty="0">
                <a:solidFill>
                  <a:srgbClr val="0070C0"/>
                </a:solidFill>
              </a:rPr>
              <a:t>Chemische</a:t>
            </a:r>
            <a:r>
              <a:rPr lang="nl-NL" b="1" dirty="0"/>
              <a:t> </a:t>
            </a:r>
            <a:r>
              <a:rPr lang="nl-NL" sz="2600" b="1" i="1" dirty="0">
                <a:solidFill>
                  <a:srgbClr val="0070C0"/>
                </a:solidFill>
              </a:rPr>
              <a:t>afweer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De plant maakt stoffen aan die insecten:</a:t>
            </a:r>
          </a:p>
          <a:p>
            <a:r>
              <a:rPr lang="nl-NL" sz="2600" b="1" i="1" dirty="0">
                <a:solidFill>
                  <a:srgbClr val="0070C0"/>
                </a:solidFill>
              </a:rPr>
              <a:t>afschrikken</a:t>
            </a:r>
            <a:r>
              <a:rPr lang="nl-NL" dirty="0"/>
              <a:t> (bitter of vies smaken),</a:t>
            </a:r>
          </a:p>
          <a:p>
            <a:r>
              <a:rPr lang="nl-NL" sz="2600" b="1" i="1" dirty="0">
                <a:solidFill>
                  <a:srgbClr val="0070C0"/>
                </a:solidFill>
              </a:rPr>
              <a:t>vergiftigen</a:t>
            </a:r>
          </a:p>
          <a:p>
            <a:r>
              <a:rPr lang="nl-NL" b="1" dirty="0"/>
              <a:t>de </a:t>
            </a:r>
            <a:r>
              <a:rPr lang="nl-NL" sz="2600" b="1" i="1" dirty="0">
                <a:solidFill>
                  <a:srgbClr val="0070C0"/>
                </a:solidFill>
              </a:rPr>
              <a:t>groei</a:t>
            </a:r>
            <a:r>
              <a:rPr lang="nl-NL" b="1" dirty="0"/>
              <a:t> of </a:t>
            </a:r>
            <a:r>
              <a:rPr lang="nl-NL" sz="2600" b="1" i="1" dirty="0">
                <a:solidFill>
                  <a:srgbClr val="0070C0"/>
                </a:solidFill>
              </a:rPr>
              <a:t>voortplanting</a:t>
            </a:r>
            <a:r>
              <a:rPr lang="nl-NL" b="1" dirty="0"/>
              <a:t> van insecten </a:t>
            </a:r>
            <a:r>
              <a:rPr lang="nl-NL" sz="2600" b="1" i="1" dirty="0">
                <a:solidFill>
                  <a:srgbClr val="0070C0"/>
                </a:solidFill>
              </a:rPr>
              <a:t>remmen</a:t>
            </a:r>
            <a:r>
              <a:rPr lang="nl-NL" dirty="0"/>
              <a:t>.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Deze stoffen noemen we </a:t>
            </a:r>
            <a:r>
              <a:rPr lang="nl-NL" sz="2600" b="1" i="1" dirty="0">
                <a:solidFill>
                  <a:srgbClr val="0070C0"/>
                </a:solidFill>
              </a:rPr>
              <a:t>Secundaire</a:t>
            </a:r>
            <a:r>
              <a:rPr lang="nl-NL" dirty="0"/>
              <a:t> </a:t>
            </a:r>
            <a:r>
              <a:rPr lang="nl-NL" sz="2600" b="1" i="1" dirty="0">
                <a:solidFill>
                  <a:srgbClr val="0070C0"/>
                </a:solidFill>
              </a:rPr>
              <a:t>metabolieten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Voorbeelden:</a:t>
            </a:r>
          </a:p>
          <a:p>
            <a:pPr marL="342900" indent="-342900"/>
            <a:r>
              <a:rPr lang="nl-NL" dirty="0"/>
              <a:t>Nicotine in tabak is giftig voor veel insecten.</a:t>
            </a:r>
          </a:p>
          <a:p>
            <a:pPr marL="342900" indent="-342900"/>
            <a:r>
              <a:rPr lang="nl-NL" dirty="0"/>
              <a:t>Mosterdolie in koolsoorten ruikt sterk en houdt rupsen op afstand.</a:t>
            </a:r>
          </a:p>
          <a:p>
            <a:pPr marL="342900" indent="-342900"/>
            <a:r>
              <a:rPr lang="nl-NL" dirty="0"/>
              <a:t>Cafeïne in koffie- en theebladeren werkt als natuurlijk gif tegen insecten.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7168AC2C-D4DA-CC9D-0D95-667418E69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0942" y="1173786"/>
            <a:ext cx="4367262" cy="274045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FB6A0284-9535-53CE-134F-980847250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332" y="4292082"/>
            <a:ext cx="3498032" cy="24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0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Secundaire metabolieten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66421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Secundaire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metabolieten</a:t>
            </a:r>
            <a:r>
              <a:rPr lang="nl-NL" dirty="0"/>
              <a:t> (natuurlijk product) zijn stoffen worden gevormd in onder meer wortels, bladeren en vruchten.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In totaal wordt hun aantal geschat op 200.000.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Het wordt steeds meer duidelijk dat de rol van deze </a:t>
            </a:r>
            <a:r>
              <a:rPr lang="nl-NL" b="1" i="1" dirty="0">
                <a:solidFill>
                  <a:srgbClr val="0070C0"/>
                </a:solidFill>
              </a:rPr>
              <a:t>secundaire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metabolieten</a:t>
            </a:r>
            <a:r>
              <a:rPr lang="nl-NL" dirty="0"/>
              <a:t> enorm belangrijk is voor het handhaven van de gezondheid van de plant zelf.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Meer nog, dat zij een rol kunnen spelen in het verder verfijnen van de geïntegreerde teelt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5CBC204-9B5D-CF1E-7C2F-A6EED6A88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3137" y="4591736"/>
            <a:ext cx="221932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3107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34207-B277-8636-2DFD-150C7198B0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569D1A1-CFE8-01AC-CF13-6AD1A58DC6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Secundaire metabolieten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FD850F07-C4DC-452F-557B-52CD53AB4B5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74981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mate waarin plantensoorten en zelfs variëteiten gevoelig zijn voor aantasting door een schadelijk insect is sterk afhankelijk van de aanwezigheid van bepaalde</a:t>
            </a:r>
          </a:p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secundaire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metabolieten</a:t>
            </a:r>
            <a:r>
              <a:rPr lang="nl-NL" dirty="0"/>
              <a:t> in de plant.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Een aantal van deze stoffen is </a:t>
            </a:r>
            <a:r>
              <a:rPr lang="nl-NL" b="1" i="1" dirty="0">
                <a:solidFill>
                  <a:srgbClr val="0070C0"/>
                </a:solidFill>
              </a:rPr>
              <a:t>toxisch</a:t>
            </a:r>
            <a:r>
              <a:rPr lang="nl-NL" dirty="0"/>
              <a:t> (giftig) voor de meeste insecten.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9269ABA7-380D-421F-1C61-EA030FC42B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277" y="450601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965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Secundaire metabolieten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62357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Sommige planten houden insecten weg doordat ze een vieze geur of smaak hebben. Dat noemen we </a:t>
            </a:r>
            <a:r>
              <a:rPr lang="nl-NL" b="1" i="1" dirty="0" err="1">
                <a:solidFill>
                  <a:srgbClr val="0070C0"/>
                </a:solidFill>
              </a:rPr>
              <a:t>repellent</a:t>
            </a:r>
            <a:r>
              <a:rPr lang="nl-NL" dirty="0"/>
              <a:t> (afstotend) of </a:t>
            </a:r>
            <a:r>
              <a:rPr lang="nl-NL" b="1" i="1" dirty="0" err="1">
                <a:solidFill>
                  <a:srgbClr val="0070C0"/>
                </a:solidFill>
              </a:rPr>
              <a:t>antifeedant</a:t>
            </a:r>
            <a:r>
              <a:rPr lang="nl-NL" dirty="0"/>
              <a:t> (tegen-vraat). De insecten merken dit pas als ze van de plant eten.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Een bekend voorbeeld is nicotine, dat zit in de tabaksplant.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Een gewoon plantenetend insect kan </a:t>
            </a:r>
            <a:r>
              <a:rPr lang="nl-NL" b="1" i="1" dirty="0">
                <a:solidFill>
                  <a:srgbClr val="0070C0"/>
                </a:solidFill>
              </a:rPr>
              <a:t>sterven</a:t>
            </a:r>
            <a:r>
              <a:rPr lang="nl-NL" dirty="0"/>
              <a:t> als het van een plant eet die zulke </a:t>
            </a:r>
            <a:r>
              <a:rPr lang="nl-NL" b="1" i="1" dirty="0">
                <a:solidFill>
                  <a:srgbClr val="0070C0"/>
                </a:solidFill>
              </a:rPr>
              <a:t>giftige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stoffen</a:t>
            </a:r>
            <a:r>
              <a:rPr lang="nl-NL" dirty="0"/>
              <a:t> bevat.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E0F1E0B-0839-842C-6A9B-0848E915E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8226" y="5080000"/>
            <a:ext cx="2361549" cy="1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959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Secundaire metabolieten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59309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Indien planten geen van dergelijke natuurlijke verdedigingsmechanismes hadden opgebouwd, zouden ze voortdurend kaal worden gevreten door diverse belagers.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plant heeft met andere woorden een </a:t>
            </a:r>
            <a:r>
              <a:rPr lang="nl-NL" b="1" i="1" dirty="0">
                <a:solidFill>
                  <a:srgbClr val="0070C0"/>
                </a:solidFill>
              </a:rPr>
              <a:t>mijnenveld</a:t>
            </a:r>
            <a:r>
              <a:rPr lang="nl-NL" dirty="0"/>
              <a:t> aangelegd tegen insecten om schade door deze plagen te vermijden.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60FB278F-E2F5-E17F-4A65-BC5FCC4AC6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878"/>
          <a:stretch/>
        </p:blipFill>
        <p:spPr>
          <a:xfrm>
            <a:off x="9669701" y="4765040"/>
            <a:ext cx="2126235" cy="188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344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Secundaire metabolieten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38989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Maar de natuur is slimmer. </a:t>
            </a:r>
            <a:br>
              <a:rPr lang="nl-NL" dirty="0"/>
            </a:br>
            <a:endParaRPr lang="nl-NL" dirty="0"/>
          </a:p>
          <a:p>
            <a:pPr indent="0">
              <a:buNone/>
              <a:defRPr/>
            </a:pPr>
            <a:r>
              <a:rPr lang="nl-NL" dirty="0"/>
              <a:t>Bepaalde insectensoorten hebben in de loop van de tijd systemen ontwikkeld waardoor zij de giftige </a:t>
            </a:r>
            <a:r>
              <a:rPr lang="nl-NL" b="1" i="1" dirty="0">
                <a:solidFill>
                  <a:srgbClr val="0070C0"/>
                </a:solidFill>
              </a:rPr>
              <a:t>secundaire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metabolieten</a:t>
            </a:r>
            <a:r>
              <a:rPr lang="nl-NL" dirty="0"/>
              <a:t> van de plant kunnen afbreken.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 Andere insecten maken deze stoffen onschadelijk door ze onder te brengen in compartimenten van hun lichaam waar ze hen geen kwaad kunnen doen.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Hierdoor ontstaat er dus een specialisatie van insecten naar de plantensoort toe.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C3FD331-8BD5-8CE5-E4C0-9A12D4BE9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1077" y="4422246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988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De plantbelager en diens vijand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68453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Sommige insectenplagen zijn tijdens hun evolutie zeer erg gespecialiseerd.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Ze kunnen de </a:t>
            </a:r>
            <a:r>
              <a:rPr lang="nl-NL" b="1" i="1" dirty="0">
                <a:solidFill>
                  <a:srgbClr val="0070C0"/>
                </a:solidFill>
              </a:rPr>
              <a:t>toxische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metabolieten</a:t>
            </a:r>
            <a:r>
              <a:rPr lang="nl-NL" dirty="0"/>
              <a:t> die voor hen bedoeld waren, maar die zij op een voor hen onschadelijke manier opgeslagen hadden in hun lichaam, gebruiken tegen hun natuurlijke vijanden.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D6885AF-A6E2-83DA-31BD-DC4F74C7F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8222" y="4722949"/>
            <a:ext cx="29622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4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De plantbelager en diens vijand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18669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Specialistische plagen kunnen dus het mijnenveld dat de plant had aangelegd ontmijnen.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Ze kunnen deze mijnen ook weer inzetten tegen hun eigen vijanden (meestal ook insecten, door ons biologische bestrijders genoemd)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E559D4A-8214-DE6B-78AC-82C747EEAB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6964" y="3910012"/>
            <a:ext cx="2193482" cy="273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228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E81518-ADF8-BE67-4C1D-0B83422A4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Onlinemedia 3" title="Lectoraat Weerbare Planten | Mirka Macel">
            <a:hlinkClick r:id="" action="ppaction://media"/>
            <a:extLst>
              <a:ext uri="{FF2B5EF4-FFF2-40B4-BE49-F238E27FC236}">
                <a16:creationId xmlns:a16="http://schemas.microsoft.com/office/drawing/2014/main" id="{369E2288-69AE-9830-86CD-BF88ABD96D8B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37511" y="180167"/>
            <a:ext cx="10916977" cy="616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1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59ECB-8FFC-8AA4-0BBB-B048207DFC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E95925-6548-8A19-2004-87B31414B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verdedigings tactieken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08C1C57-E856-2827-FB47-37A15992C6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35668"/>
            <a:ext cx="77508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Soorten afweer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Indirecte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afweer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De plant vraagt hulp van andere organismen: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Sommige planten scheiden </a:t>
            </a:r>
            <a:r>
              <a:rPr lang="nl-NL" b="1" i="1" dirty="0">
                <a:solidFill>
                  <a:srgbClr val="0070C0"/>
                </a:solidFill>
              </a:rPr>
              <a:t>geurstoffen</a:t>
            </a:r>
            <a:r>
              <a:rPr lang="nl-NL" b="1" dirty="0"/>
              <a:t> </a:t>
            </a:r>
            <a:r>
              <a:rPr lang="nl-NL" dirty="0"/>
              <a:t>(vluchtige stoffen) uit als ze worden aangevallen.</a:t>
            </a:r>
          </a:p>
          <a:p>
            <a:pPr marL="342900" indent="-342900"/>
            <a:r>
              <a:rPr lang="nl-NL" dirty="0"/>
              <a:t>Die geur trekt </a:t>
            </a:r>
            <a:r>
              <a:rPr lang="nl-NL" b="1" i="1" dirty="0">
                <a:solidFill>
                  <a:srgbClr val="0070C0"/>
                </a:solidFill>
              </a:rPr>
              <a:t>natuurlijke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vijanden</a:t>
            </a:r>
            <a:r>
              <a:rPr lang="nl-NL" dirty="0"/>
              <a:t> van de plaaginsecten aan, zoals sluipwespen of roofmijten.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A5AC08C7-E466-0ECD-38EB-5A45687C6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629" y="378142"/>
            <a:ext cx="3582593" cy="2404659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A6D19372-5AE5-255E-88DE-EFC00386B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7731" y="4211182"/>
            <a:ext cx="3430491" cy="195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5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4775F-372E-05ED-AC88-E5E6B8480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8F5E60-3D5D-F26C-E010-C3989AED0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199547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Verdedigings tactieken, indirecte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8499D7-F35F-135A-8BE9-A52E6B974F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Indirecte afweer</a:t>
            </a:r>
          </a:p>
          <a:p>
            <a:pPr indent="0">
              <a:buNone/>
            </a:pPr>
            <a:endParaRPr lang="nl-NL" b="1" i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dirty="0"/>
              <a:t>Bij </a:t>
            </a:r>
            <a:r>
              <a:rPr lang="nl-NL" b="1" i="1" dirty="0">
                <a:solidFill>
                  <a:srgbClr val="0070C0"/>
                </a:solidFill>
              </a:rPr>
              <a:t>indirecte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afweer</a:t>
            </a:r>
            <a:r>
              <a:rPr lang="nl-NL" dirty="0"/>
              <a:t> verdedigt de plant zich met hulp van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andere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organismen</a:t>
            </a:r>
            <a:r>
              <a:rPr lang="nl-NL" dirty="0"/>
              <a:t>.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De plant maakt </a:t>
            </a:r>
            <a:r>
              <a:rPr lang="nl-NL" b="1" i="1" dirty="0">
                <a:solidFill>
                  <a:srgbClr val="0070C0"/>
                </a:solidFill>
              </a:rPr>
              <a:t>signalen</a:t>
            </a:r>
            <a:r>
              <a:rPr lang="nl-NL" b="1" dirty="0"/>
              <a:t> </a:t>
            </a:r>
            <a:r>
              <a:rPr lang="nl-NL" dirty="0"/>
              <a:t>of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geurstoffen</a:t>
            </a:r>
            <a:r>
              <a:rPr lang="nl-NL" dirty="0"/>
              <a:t> aan die </a:t>
            </a:r>
            <a:r>
              <a:rPr lang="nl-NL" b="1" i="1" dirty="0">
                <a:solidFill>
                  <a:srgbClr val="0070C0"/>
                </a:solidFill>
              </a:rPr>
              <a:t>natuurlijke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vijanden</a:t>
            </a:r>
            <a:r>
              <a:rPr lang="nl-NL" dirty="0"/>
              <a:t> van het plaaginsect aantrekken.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Met andere woorden: de plant roept </a:t>
            </a:r>
            <a:r>
              <a:rPr lang="nl-NL" b="1" dirty="0"/>
              <a:t>“</a:t>
            </a:r>
            <a:r>
              <a:rPr lang="nl-NL" b="1" i="1" dirty="0">
                <a:solidFill>
                  <a:srgbClr val="0070C0"/>
                </a:solidFill>
              </a:rPr>
              <a:t>hulp</a:t>
            </a:r>
            <a:r>
              <a:rPr lang="nl-NL" b="1" dirty="0"/>
              <a:t>”</a:t>
            </a:r>
            <a:r>
              <a:rPr lang="nl-NL" dirty="0"/>
              <a:t> in.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1000C52-B4D4-C3EB-7A71-1CF533E83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332" y="1241916"/>
            <a:ext cx="3379584" cy="200647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00A67A03-5D44-FB3E-A128-F0F83445CE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869" y="4292361"/>
            <a:ext cx="3344047" cy="190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84625-0593-E053-FF5D-868A8288A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E6C75D-9B6B-5340-E80C-8473E2F8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199547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Verdedigings tactieken, indirecte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5AC60D0-CCE7-024B-148F-F8427BB6D2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Hoe werkt dat?</a:t>
            </a:r>
          </a:p>
          <a:p>
            <a:pPr marL="342900" indent="-342900"/>
            <a:r>
              <a:rPr lang="nl-NL" dirty="0"/>
              <a:t>Wanneer een plant wordt aangevallen (bijvoorbeeld door bladluizen of rupsen), gebeurt het volgende:</a:t>
            </a:r>
          </a:p>
          <a:p>
            <a:pPr marL="342900" indent="-342900"/>
            <a:r>
              <a:rPr lang="nl-NL" dirty="0"/>
              <a:t>De plant merkt de </a:t>
            </a:r>
            <a:r>
              <a:rPr lang="nl-NL" b="1" i="1" dirty="0">
                <a:solidFill>
                  <a:srgbClr val="0070C0"/>
                </a:solidFill>
              </a:rPr>
              <a:t>schade</a:t>
            </a:r>
            <a:r>
              <a:rPr lang="nl-NL" dirty="0"/>
              <a:t> op.</a:t>
            </a:r>
          </a:p>
          <a:p>
            <a:pPr marL="342900" indent="-342900"/>
            <a:r>
              <a:rPr lang="nl-NL" dirty="0"/>
              <a:t>Hij maakt </a:t>
            </a:r>
            <a:r>
              <a:rPr lang="nl-NL" b="1" i="1" dirty="0">
                <a:solidFill>
                  <a:srgbClr val="0070C0"/>
                </a:solidFill>
              </a:rPr>
              <a:t>vluchtige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geurstoffen</a:t>
            </a:r>
            <a:r>
              <a:rPr lang="nl-NL" dirty="0"/>
              <a:t> aan (ook wel </a:t>
            </a:r>
            <a:r>
              <a:rPr lang="nl-NL" i="1" dirty="0" err="1"/>
              <a:t>volatielen</a:t>
            </a:r>
            <a:r>
              <a:rPr lang="nl-NL" dirty="0"/>
              <a:t> genoemd).</a:t>
            </a:r>
          </a:p>
          <a:p>
            <a:pPr marL="342900" indent="-342900"/>
            <a:r>
              <a:rPr lang="nl-NL" dirty="0"/>
              <a:t>Die geurstoffen verspreiden zich door de lucht.</a:t>
            </a:r>
          </a:p>
          <a:p>
            <a:pPr marL="342900" indent="-342900"/>
            <a:r>
              <a:rPr lang="nl-NL" b="1" i="1" dirty="0">
                <a:solidFill>
                  <a:srgbClr val="0070C0"/>
                </a:solidFill>
              </a:rPr>
              <a:t>Roofinsecten</a:t>
            </a:r>
            <a:r>
              <a:rPr lang="nl-NL" dirty="0"/>
              <a:t> of </a:t>
            </a:r>
            <a:r>
              <a:rPr lang="nl-NL" b="1" i="1" dirty="0">
                <a:solidFill>
                  <a:srgbClr val="0070C0"/>
                </a:solidFill>
              </a:rPr>
              <a:t>sluipwespen</a:t>
            </a:r>
            <a:r>
              <a:rPr lang="nl-NL" dirty="0"/>
              <a:t> ruiken die geur en komen op het signaal af.</a:t>
            </a:r>
          </a:p>
          <a:p>
            <a:pPr marL="342900" indent="-342900"/>
            <a:r>
              <a:rPr lang="nl-NL" dirty="0"/>
              <a:t>Zij vallen de plaaginsecten aan — en zo krijgt de plant hulp.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9E55499-8BB6-901C-C6CD-CDD074158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332" y="1241916"/>
            <a:ext cx="3379584" cy="200647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87919C86-DE4C-98CB-C52B-E0ACFD564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5753" y="4174646"/>
            <a:ext cx="3430491" cy="195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6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99593-2C31-B139-A5A3-4E17D7EA9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1778F5-02B6-D83C-16AE-4C72614BC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199547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Verdedigings tactieken, indirecte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67A15D1-D308-1A74-8000-189E96F066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dirty="0"/>
              <a:t>Voorbeelden van indirecte afweer: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dirty="0"/>
              <a:t>Maïsplant die wordt aangevallen door rupsjes van de maïsboorder</a:t>
            </a:r>
            <a:r>
              <a:rPr lang="nl-NL" dirty="0"/>
              <a:t>:</a:t>
            </a:r>
          </a:p>
          <a:p>
            <a:pPr marL="342900" indent="-342900"/>
            <a:r>
              <a:rPr lang="nl-NL" dirty="0"/>
              <a:t>De plant scheidt geurstoffen uit die sluipwespen aantrekken.</a:t>
            </a:r>
          </a:p>
          <a:p>
            <a:pPr marL="342900" indent="-342900"/>
            <a:r>
              <a:rPr lang="nl-NL" dirty="0"/>
              <a:t>De wespen leggen hun eitjes in de rupsen — die gaan dood.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b="1" dirty="0"/>
              <a:t>Tomatenplant met bladluizen:</a:t>
            </a:r>
          </a:p>
          <a:p>
            <a:pPr marL="342900" indent="-342900"/>
            <a:r>
              <a:rPr lang="nl-NL" dirty="0"/>
              <a:t>De plant maakt een specifieke geurstof aan.</a:t>
            </a:r>
          </a:p>
          <a:p>
            <a:pPr marL="342900" indent="-342900"/>
            <a:r>
              <a:rPr lang="nl-NL" dirty="0"/>
              <a:t>Die geur lokt lieveheersbeestjes, die de bladluizen opeten.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2EE6641-A2A1-5152-1F1F-E1779502A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4599" y="4659756"/>
            <a:ext cx="3430491" cy="1955492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061DCCB6-5271-4750-271A-CA9719CCE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332" y="1217250"/>
            <a:ext cx="3176809" cy="211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149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FE3CCF-681E-9AFE-B0AE-E7CE1E896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D12C8D-2B11-0FC0-00BF-1099B3378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199547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Verdedigings tactieken, indirecte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7422B25-9F2F-1890-AABD-C116E1DDA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Voordelen van indirecte afweer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dirty="0"/>
              <a:t>De plant gebruikt minder energie dan bij constante directe verdediging.</a:t>
            </a:r>
          </a:p>
          <a:p>
            <a:pPr marL="342900" indent="-342900"/>
            <a:r>
              <a:rPr lang="nl-NL" dirty="0"/>
              <a:t>De afweer komt alleen op gang </a:t>
            </a:r>
            <a:r>
              <a:rPr lang="nl-NL" b="1" dirty="0"/>
              <a:t>wanneer het nodig is</a:t>
            </a:r>
            <a:r>
              <a:rPr lang="nl-NL" dirty="0"/>
              <a:t> (bij aanval).</a:t>
            </a:r>
          </a:p>
          <a:p>
            <a:pPr marL="342900" indent="-342900"/>
            <a:r>
              <a:rPr lang="nl-NL" dirty="0"/>
              <a:t>Het helpt om het </a:t>
            </a:r>
            <a:r>
              <a:rPr lang="nl-NL" b="1" dirty="0"/>
              <a:t>natuurlijke evenwicht</a:t>
            </a:r>
            <a:r>
              <a:rPr lang="nl-NL" dirty="0"/>
              <a:t> in stand te houden — minder chemische bestrijding nodig.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6266350-CFF9-D67A-E4CF-8B5ED65A78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6953" y="4676471"/>
            <a:ext cx="4298442" cy="218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38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3F62CF-DDF7-B733-8F93-399E17C8B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916819-B139-3711-360C-B9D4FC094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999" y="576000"/>
            <a:ext cx="10199547" cy="1080000"/>
          </a:xfrm>
        </p:spPr>
        <p:txBody>
          <a:bodyPr>
            <a:normAutofit fontScale="90000"/>
          </a:bodyPr>
          <a:lstStyle/>
          <a:p>
            <a:r>
              <a:rPr lang="nl-NL" dirty="0"/>
              <a:t>Verdedigings tactieken, indirecte afweer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677B08D-3813-C97D-F52D-0F5AC1CA93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Indirecte plantweerbaarheid betekent dat een plant </a:t>
            </a:r>
            <a:r>
              <a:rPr lang="nl-NL" b="1" dirty="0"/>
              <a:t>samenwerkt met de natuur</a:t>
            </a:r>
            <a:r>
              <a:rPr lang="nl-NL" dirty="0"/>
              <a:t>.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De plant stuurt geurige “noodsignalen” uit om </a:t>
            </a:r>
            <a:r>
              <a:rPr lang="nl-NL" b="1" dirty="0"/>
              <a:t>bondgenoten</a:t>
            </a:r>
            <a:r>
              <a:rPr lang="nl-NL" dirty="0"/>
              <a:t> (zoals roofinsecten) aan te trekken, die de schadelijke insecten bestrijden.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A1FF5A3-C1C9-56E4-08EF-C698473F2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4148" y="4211716"/>
            <a:ext cx="2419688" cy="226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3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De plantbelager en diens vijand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49149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Talrijke </a:t>
            </a:r>
            <a:r>
              <a:rPr lang="nl-NL" b="1" i="1" dirty="0">
                <a:solidFill>
                  <a:srgbClr val="0070C0"/>
                </a:solidFill>
              </a:rPr>
              <a:t>vluchtige secundaire metabolieten</a:t>
            </a:r>
            <a:r>
              <a:rPr lang="nl-NL" dirty="0"/>
              <a:t> helpen zo de plantenteler.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Wanneer een plant aangetast wordt door een belager, komen vele van deze stoffen vrij in de lucht.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Gespecialiseerde natuurlijke vijanden merken deze stoffen op en komen aangevlogen, omdat ze geleerd hebben dat hun prooi of gastheer dan ook aanwezig is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175E303-391F-18B9-A5A2-AE5FE06BF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6088" y="5069841"/>
            <a:ext cx="4661609" cy="157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02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75ADB8-0A5C-1ACC-E0CD-ECBA78266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plantbelager en diens vijand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E7886C6-602B-E580-FD1F-C0DF604A77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4634" y="1930663"/>
            <a:ext cx="4553774" cy="4725745"/>
          </a:xfrm>
        </p:spPr>
      </p:pic>
    </p:spTree>
    <p:extLst>
      <p:ext uri="{BB962C8B-B14F-4D97-AF65-F5344CB8AC3E}">
        <p14:creationId xmlns:p14="http://schemas.microsoft.com/office/powerpoint/2010/main" val="1242170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Insecten en hormonen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Schimmels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Virussen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Bacterie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Plantweerbaarheid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 Herhaling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Kerstvakantie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12A59-AE9D-8808-316E-DD1DFFBF3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06C3CB00-C166-717F-593F-4EB2437A55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De plantbelager en diens vijand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6B9C103-3064-80C0-5BEB-A2985009B23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65837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Er zijn heel veel van deze geurstoffen.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plant scheidt per plaaginsect een specifiek mengsel van alarmstoffen af.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In het algemeen komen er geen alarmstoffen vrij bij een mechanische beschadiging.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plant scheidt het specifieke mengsel alleen uit als reactie op een specifieke insectenvraat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84E7CCCB-A6AD-A99D-051E-81CA51629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0432" y="4917440"/>
            <a:ext cx="3079192" cy="163957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3BB325B-6247-1357-D119-98557072A1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7600" y="1090476"/>
            <a:ext cx="3162024" cy="198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4120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95533-6136-D54C-7438-D98D4518AF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700D04AF-DD0F-7264-7746-F6154E8011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 err="1"/>
              <a:t>Jasmonzuur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71E38658-3CB4-4AA9-4780-4C2CB23872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30277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plant “weet” dus wanneer hij wordt aangevreten en niet gewoon is beschadigd.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Hij </a:t>
            </a:r>
            <a:r>
              <a:rPr lang="nl-NL" b="1" i="1" dirty="0">
                <a:solidFill>
                  <a:srgbClr val="0070C0"/>
                </a:solidFill>
              </a:rPr>
              <a:t>reageert</a:t>
            </a:r>
            <a:r>
              <a:rPr lang="nl-NL" dirty="0"/>
              <a:t> op het speeksel of verteringsvloeistof die de insecten afscheiden.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signalering van speeksel zet een hele reeks chemische reacties in cellen in gang.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Uiteindelijk resulteert dit in de </a:t>
            </a:r>
            <a:r>
              <a:rPr lang="nl-NL" b="1" i="1" dirty="0" err="1">
                <a:solidFill>
                  <a:srgbClr val="0070C0"/>
                </a:solidFill>
              </a:rPr>
              <a:t>produktie</a:t>
            </a:r>
            <a:r>
              <a:rPr lang="nl-NL" dirty="0"/>
              <a:t> van </a:t>
            </a:r>
            <a:r>
              <a:rPr lang="nl-NL" b="1" i="1" dirty="0" err="1">
                <a:solidFill>
                  <a:srgbClr val="0070C0"/>
                </a:solidFill>
              </a:rPr>
              <a:t>jasmonzuur</a:t>
            </a:r>
            <a:endParaRPr lang="nl-NL" b="1" i="1" dirty="0">
              <a:solidFill>
                <a:srgbClr val="0070C0"/>
              </a:solidFill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D47226A-03CF-962D-A3D3-4D887C37C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0560" y="4419600"/>
            <a:ext cx="390144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3339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18AAA-564F-A375-6060-9BE70A587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653DCAA8-A7A2-9CF8-DD03-A67FB49667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 err="1"/>
              <a:t>Jasmonzuur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D95F2788-E425-0054-9FC3-42A68924E56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62789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i="1" dirty="0" err="1">
                <a:solidFill>
                  <a:srgbClr val="0070C0"/>
                </a:solidFill>
              </a:rPr>
              <a:t>Jasmonzuur</a:t>
            </a:r>
            <a:r>
              <a:rPr lang="nl-NL" dirty="0"/>
              <a:t> (een planthormoon) zorgt voor de aanmaak van verteringsremmers en gifstoffen zodat de plant </a:t>
            </a:r>
            <a:r>
              <a:rPr lang="nl-NL" b="1" i="1" dirty="0">
                <a:solidFill>
                  <a:srgbClr val="0070C0"/>
                </a:solidFill>
              </a:rPr>
              <a:t>minder</a:t>
            </a:r>
            <a:r>
              <a:rPr lang="nl-NL" dirty="0"/>
              <a:t> aantrekkelijk wordt voor het </a:t>
            </a:r>
            <a:r>
              <a:rPr lang="nl-NL" b="1" i="1" dirty="0">
                <a:solidFill>
                  <a:srgbClr val="0070C0"/>
                </a:solidFill>
              </a:rPr>
              <a:t>plaagrecept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 err="1">
                <a:solidFill>
                  <a:srgbClr val="0070C0"/>
                </a:solidFill>
              </a:rPr>
              <a:t>Jasmonzuur</a:t>
            </a:r>
            <a:r>
              <a:rPr lang="nl-NL" dirty="0"/>
              <a:t> zorgt ook voor de aanmaak van </a:t>
            </a:r>
            <a:r>
              <a:rPr lang="nl-NL" b="1" i="1" dirty="0">
                <a:solidFill>
                  <a:srgbClr val="0070C0"/>
                </a:solidFill>
              </a:rPr>
              <a:t>SOS</a:t>
            </a:r>
            <a:r>
              <a:rPr lang="nl-NL" dirty="0"/>
              <a:t> stoffen, die via de </a:t>
            </a:r>
            <a:r>
              <a:rPr lang="nl-NL" b="1" i="1" dirty="0">
                <a:solidFill>
                  <a:srgbClr val="0070C0"/>
                </a:solidFill>
              </a:rPr>
              <a:t>huidmondjes</a:t>
            </a:r>
            <a:r>
              <a:rPr lang="nl-NL" dirty="0"/>
              <a:t> het blad verlaten.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473F850-474B-F911-C1BB-14B67FD816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4083050"/>
            <a:ext cx="4439920" cy="277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3698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A18258-86D4-600E-C6FB-FC7C1F85D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711B1D69-447B-038D-6311-EA1E3D6F68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SOS stoffen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AD4B9BCC-70B0-84BA-7236-4130F047E5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46533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Dichtbij de plant is de concentratie SOS stoffen het </a:t>
            </a:r>
            <a:r>
              <a:rPr lang="nl-NL" b="1" i="1" dirty="0">
                <a:solidFill>
                  <a:srgbClr val="0070C0"/>
                </a:solidFill>
              </a:rPr>
              <a:t>hoogst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Door </a:t>
            </a:r>
            <a:r>
              <a:rPr lang="nl-NL" b="1" i="1" dirty="0">
                <a:solidFill>
                  <a:srgbClr val="0070C0"/>
                </a:solidFill>
              </a:rPr>
              <a:t>tegen</a:t>
            </a:r>
            <a:r>
              <a:rPr lang="nl-NL" dirty="0"/>
              <a:t> de concentratie in te vliegen of te lopen, vinden de </a:t>
            </a:r>
            <a:r>
              <a:rPr lang="nl-NL" b="1" i="1" dirty="0">
                <a:solidFill>
                  <a:srgbClr val="0070C0"/>
                </a:solidFill>
              </a:rPr>
              <a:t>biologische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bestrijders</a:t>
            </a:r>
            <a:r>
              <a:rPr lang="nl-NL" dirty="0"/>
              <a:t> de plek van aantasting en hun favoriete maaltje.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Omdat de plant </a:t>
            </a:r>
            <a:r>
              <a:rPr lang="nl-NL" b="1" i="1" dirty="0">
                <a:solidFill>
                  <a:srgbClr val="0070C0"/>
                </a:solidFill>
              </a:rPr>
              <a:t>per</a:t>
            </a:r>
            <a:r>
              <a:rPr lang="nl-NL" dirty="0"/>
              <a:t> plaaginsect een </a:t>
            </a:r>
            <a:r>
              <a:rPr lang="nl-NL" b="1" i="1" dirty="0">
                <a:solidFill>
                  <a:srgbClr val="0070C0"/>
                </a:solidFill>
              </a:rPr>
              <a:t>specifieke</a:t>
            </a:r>
            <a:r>
              <a:rPr lang="nl-NL" dirty="0"/>
              <a:t> geur afscheidt, komen de </a:t>
            </a:r>
            <a:r>
              <a:rPr lang="nl-NL" b="1" i="1" dirty="0">
                <a:solidFill>
                  <a:srgbClr val="0070C0"/>
                </a:solidFill>
              </a:rPr>
              <a:t>juiste</a:t>
            </a:r>
            <a:r>
              <a:rPr lang="nl-NL" dirty="0"/>
              <a:t> biologische bestrijders opdagen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906C4D0-7873-BC2B-42E3-B3455B4465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7877" y="4297999"/>
            <a:ext cx="2143125" cy="214312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146721D-11DD-D96E-5E20-34E8C1D39E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6992" y="336900"/>
            <a:ext cx="3364010" cy="198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89944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145F9-D6B8-F9D8-01E8-05ABBD40D6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F7F8AE4-3382-BC6C-D0C9-C51D472351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SOS stoffen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9B7D0AB-D72D-8591-2BF9-0FCFC20A8F4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13589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Maar het zijn niet alleen de biologische bestrijders die reageren.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plaaginsecten merken de geurstoffen ook op, de reactie hierop is verschillend: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Sommige plaaginsecten worden </a:t>
            </a:r>
            <a:r>
              <a:rPr lang="nl-NL" b="1" i="1" dirty="0">
                <a:solidFill>
                  <a:srgbClr val="0070C0"/>
                </a:solidFill>
              </a:rPr>
              <a:t>afgestoten</a:t>
            </a:r>
            <a:r>
              <a:rPr lang="nl-NL" dirty="0"/>
              <a:t>, immers het risico van biologische bestrijders en de plant is toch al aangevreten.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Andere plaaginsecten worden juist </a:t>
            </a:r>
            <a:r>
              <a:rPr lang="nl-NL" b="1" i="1" dirty="0">
                <a:solidFill>
                  <a:srgbClr val="0070C0"/>
                </a:solidFill>
              </a:rPr>
              <a:t>aangetrokken</a:t>
            </a:r>
            <a:r>
              <a:rPr lang="nl-NL" dirty="0"/>
              <a:t> en gaan dan de buurplanten te lijf.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A734385-7673-C089-8765-00C37F6AE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477" y="427037"/>
            <a:ext cx="2143125" cy="214312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A7413018-7E57-1A33-C71D-0778B5C19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477" y="4287839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590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2DCAEE-192F-6911-86DE-1FDA10DA94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D910E52-3444-223E-AB4A-F985B028AC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SOS stoffen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16DB223-3401-A59C-BF2C-448E27600F1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35357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</a:t>
            </a:r>
            <a:r>
              <a:rPr lang="nl-NL" b="1" i="1" dirty="0">
                <a:solidFill>
                  <a:srgbClr val="0070C0"/>
                </a:solidFill>
              </a:rPr>
              <a:t>buurplanten</a:t>
            </a:r>
            <a:r>
              <a:rPr lang="nl-NL" dirty="0"/>
              <a:t> nemen de </a:t>
            </a:r>
            <a:r>
              <a:rPr lang="nl-NL" b="1" i="1" dirty="0">
                <a:solidFill>
                  <a:srgbClr val="0070C0"/>
                </a:solidFill>
              </a:rPr>
              <a:t>SOS</a:t>
            </a:r>
            <a:r>
              <a:rPr lang="nl-NL" dirty="0"/>
              <a:t> stoffen ook waar, en komen hierdoor in een </a:t>
            </a:r>
            <a:r>
              <a:rPr lang="nl-NL" b="1" i="1" dirty="0">
                <a:solidFill>
                  <a:srgbClr val="0070C0"/>
                </a:solidFill>
              </a:rPr>
              <a:t>verhoogde</a:t>
            </a:r>
            <a:r>
              <a:rPr lang="nl-NL" dirty="0"/>
              <a:t> staat van </a:t>
            </a:r>
            <a:r>
              <a:rPr lang="nl-NL" b="1" i="1" dirty="0">
                <a:solidFill>
                  <a:srgbClr val="0070C0"/>
                </a:solidFill>
              </a:rPr>
              <a:t>paraatheid</a:t>
            </a:r>
            <a:r>
              <a:rPr lang="nl-NL" dirty="0"/>
              <a:t>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Zodra ze </a:t>
            </a:r>
            <a:r>
              <a:rPr lang="nl-NL" b="1" i="1" dirty="0">
                <a:solidFill>
                  <a:srgbClr val="0070C0"/>
                </a:solidFill>
              </a:rPr>
              <a:t>zelf</a:t>
            </a:r>
            <a:r>
              <a:rPr lang="nl-NL" dirty="0"/>
              <a:t> worden aangevallen, gaat dan de reactie keten veel </a:t>
            </a:r>
            <a:r>
              <a:rPr lang="nl-NL" b="1" i="1" dirty="0">
                <a:solidFill>
                  <a:srgbClr val="0070C0"/>
                </a:solidFill>
              </a:rPr>
              <a:t>sneller</a:t>
            </a:r>
            <a:r>
              <a:rPr lang="nl-NL" dirty="0"/>
              <a:t> dan normaal.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Ze maken </a:t>
            </a:r>
            <a:r>
              <a:rPr lang="nl-NL" b="1" i="1" dirty="0">
                <a:solidFill>
                  <a:srgbClr val="0070C0"/>
                </a:solidFill>
              </a:rPr>
              <a:t>sneller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gifstoffen</a:t>
            </a:r>
            <a:r>
              <a:rPr lang="nl-NL" dirty="0"/>
              <a:t> aan en ook </a:t>
            </a:r>
            <a:r>
              <a:rPr lang="nl-NL" b="1" i="1" dirty="0">
                <a:solidFill>
                  <a:srgbClr val="0070C0"/>
                </a:solidFill>
              </a:rPr>
              <a:t>sneller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eigen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lokstoffen</a:t>
            </a:r>
            <a:r>
              <a:rPr lang="nl-NL" dirty="0"/>
              <a:t> voor de biologische bestrijders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2E68796-4279-53E9-EB89-74C31C89F3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5957" y="396557"/>
            <a:ext cx="2143125" cy="214312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7A7C7373-49DA-5196-8FE7-724CA56E3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5957" y="4318319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105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1ECA4-8B46-C23F-9C0F-1C0E8C4629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3FA64218-BBE6-72E6-9305-49D3452A2B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Bespuiten met </a:t>
            </a:r>
            <a:r>
              <a:rPr lang="nl-NL" altLang="nl-NL" b="1" dirty="0" err="1"/>
              <a:t>jasmonzuur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D5501B68-EA94-D2D3-7E87-0838BAE8605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Door bespuiting met een </a:t>
            </a:r>
            <a:r>
              <a:rPr lang="nl-NL" b="1" i="1" dirty="0">
                <a:solidFill>
                  <a:srgbClr val="0070C0"/>
                </a:solidFill>
              </a:rPr>
              <a:t>lichte</a:t>
            </a:r>
            <a:r>
              <a:rPr lang="nl-NL" dirty="0"/>
              <a:t> concentratie van </a:t>
            </a:r>
            <a:r>
              <a:rPr lang="nl-NL" b="1" i="1" dirty="0" err="1">
                <a:solidFill>
                  <a:srgbClr val="0070C0"/>
                </a:solidFill>
              </a:rPr>
              <a:t>jasmonzuur</a:t>
            </a:r>
            <a:r>
              <a:rPr lang="nl-NL" dirty="0"/>
              <a:t> kan je alle planten </a:t>
            </a:r>
            <a:r>
              <a:rPr lang="nl-NL" dirty="0" err="1"/>
              <a:t>ein</a:t>
            </a:r>
            <a:r>
              <a:rPr lang="nl-NL" dirty="0"/>
              <a:t> een verhoogde staat van paraatheid zetten.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Je kunt het zien als een vaccinatie, die de eigen afweer beschermt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Nadeel is wel dat </a:t>
            </a:r>
            <a:r>
              <a:rPr lang="nl-NL" b="1" i="1" dirty="0" err="1">
                <a:solidFill>
                  <a:srgbClr val="0070C0"/>
                </a:solidFill>
              </a:rPr>
              <a:t>jasmonzuur</a:t>
            </a:r>
            <a:r>
              <a:rPr lang="nl-NL" dirty="0"/>
              <a:t> erg duur is.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5DFC1F8-760A-B18C-45F2-C9C865A7F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4423" y="4270114"/>
            <a:ext cx="3496163" cy="208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572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BC7B9-126E-6274-042D-B5379F845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BB894F2D-412E-F11B-82B2-1B6192712B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Toekomst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F1C07930-DCB4-E2DD-4E44-2E161C07418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504939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Misschien slagen we er in de toekomst in natuurlijke vijanden vroeger naar het planten te lokken.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Binnen een bepaalde soort blijken er exemplaren planten te zijn die “</a:t>
            </a:r>
            <a:r>
              <a:rPr lang="nl-NL" b="1" i="1" dirty="0">
                <a:solidFill>
                  <a:srgbClr val="0070C0"/>
                </a:solidFill>
              </a:rPr>
              <a:t>harder</a:t>
            </a:r>
            <a:r>
              <a:rPr lang="nl-NL" dirty="0"/>
              <a:t> om </a:t>
            </a:r>
            <a:r>
              <a:rPr lang="nl-NL" b="1" i="1" dirty="0">
                <a:solidFill>
                  <a:srgbClr val="0070C0"/>
                </a:solidFill>
              </a:rPr>
              <a:t>hulp</a:t>
            </a:r>
            <a:r>
              <a:rPr lang="nl-NL" dirty="0"/>
              <a:t> roepen” dan anderen.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Als deze planten verder </a:t>
            </a:r>
            <a:r>
              <a:rPr lang="nl-NL" b="1" i="1" dirty="0">
                <a:solidFill>
                  <a:srgbClr val="0070C0"/>
                </a:solidFill>
              </a:rPr>
              <a:t>veredeld</a:t>
            </a:r>
            <a:r>
              <a:rPr lang="nl-NL" dirty="0"/>
              <a:t> zouden worden creëer je planten die heel duidelijk aangeven als ze worden aangevallen. De inzet van </a:t>
            </a:r>
            <a:r>
              <a:rPr lang="nl-NL" b="1" i="1" dirty="0">
                <a:solidFill>
                  <a:srgbClr val="0070C0"/>
                </a:solidFill>
              </a:rPr>
              <a:t>biologische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bestrijders</a:t>
            </a:r>
            <a:r>
              <a:rPr lang="nl-NL" dirty="0"/>
              <a:t> is dan ook </a:t>
            </a:r>
            <a:r>
              <a:rPr lang="nl-NL" b="1" i="1" dirty="0">
                <a:solidFill>
                  <a:srgbClr val="0070C0"/>
                </a:solidFill>
              </a:rPr>
              <a:t>zinvoller</a:t>
            </a:r>
          </a:p>
          <a:p>
            <a:pPr indent="0">
              <a:buNone/>
              <a:defRPr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49188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D31F25-C276-AFCE-C5D6-9F2A25AFB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Huiswerk les 1, niveau 2,3 en 4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EE25DFA-DEE8-82DB-9A2F-328D51FB41EA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55651" y="2057797"/>
            <a:ext cx="8616950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is de rol van insecten in de natuur en waarom zijn ze belangrijk voor planten?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Waarom kan een plaag in een kas zo snel ontstaan?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wordt bedoeld met directe afweer bij planten?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Noem een voorbeeld van een plant met directe afweer en leg uit hoe dat werkt.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zijn secundaire metabolieten en welke functie hebben ze voor de plant?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Hoe kunnen sommige insecten toch overleven ondanks dat planten giftige stoffen aanmaken?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is het verschil tussen directe en indirecte afweer bij planten?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Hoe helpt een plant roofinsecten of sluipwespen bij indirecte afweer?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doet </a:t>
            </a:r>
            <a:r>
              <a:rPr kumimoji="0" lang="nl-NL" altLang="nl-NL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jasmonzuur</a:t>
            </a: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in een plant als er insecten op eten?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Waarom zou het handig zijn om planten te veredelen die “harder om hulp roepen” bij een aanval?</a:t>
            </a:r>
          </a:p>
        </p:txBody>
      </p:sp>
    </p:spTree>
    <p:extLst>
      <p:ext uri="{BB962C8B-B14F-4D97-AF65-F5344CB8AC3E}">
        <p14:creationId xmlns:p14="http://schemas.microsoft.com/office/powerpoint/2010/main" val="17991507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8ACED-1FDE-7DE9-85E6-CB61DA89BA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D274B2-2AF1-3EAB-FB3F-DF7772939D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Huiswerk les 1, niveau 4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E14964-109A-7105-070F-99B613917468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55651" y="2196297"/>
            <a:ext cx="861695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11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Leg uit waarom een gezonde plant minder snel last heeft van insectenplagen dan een zwakke plant.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11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Beschrijf hoe directe en indirecte afweer elkaar kunnen aanvullen bij de bescherming van planten.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11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Analyseer het voordeel en nadeel van chemische bestrijding vergeleken met natuurlijke plantafweer.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11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Secundaire metabolieten spelen een rol in geïntegreerde teelt. Leg uit hoe deze kennis kan helpen bij het verminderen van bestrijdingsmiddelen.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11"/>
              <a:tabLst/>
            </a:pP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Sommige insecten kunnen gifstoffen van planten gebruiken tegen hun vijanden. Wat zegt dit over de evolutie tussen plant en insect?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11"/>
              <a:tabLst/>
            </a:pPr>
            <a:r>
              <a:rPr kumimoji="0" lang="nl-NL" altLang="nl-NL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Jasmonzuur</a:t>
            </a: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wordt gezien als een “signaalstof” bij stress. Hoe kan een teler dit principe benutten in de praktijk, en welke risico’s zitten hieraan?</a:t>
            </a:r>
          </a:p>
        </p:txBody>
      </p:sp>
    </p:spTree>
    <p:extLst>
      <p:ext uri="{BB962C8B-B14F-4D97-AF65-F5344CB8AC3E}">
        <p14:creationId xmlns:p14="http://schemas.microsoft.com/office/powerpoint/2010/main" val="1089094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74023" y="734453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812994" y="2708237"/>
            <a:ext cx="62636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Toetsen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Insecten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Verdedigingstactieken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Secundaire metabolieten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 err="1">
                <a:solidFill>
                  <a:srgbClr val="1E201F"/>
                </a:solidFill>
              </a:rPr>
              <a:t>Jasmonzuur</a:t>
            </a:r>
            <a:endParaRPr lang="nl-NL" sz="2400" dirty="0">
              <a:solidFill>
                <a:srgbClr val="1E201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SOS stoffen</a:t>
            </a: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99667E0-E757-5743-6347-A8D6FF784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770" y="630936"/>
            <a:ext cx="3056403" cy="227732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AC8124E-9F49-EA9F-404E-20DF3AF212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9540" y="4226432"/>
            <a:ext cx="3056403" cy="2414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8183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Insecten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Insecten zijn cruciaal voor de bestuiving van gewassen en spelen een rol in de voedselketen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D254860-65E4-A0BA-9032-16AEEF73B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24" y="2967777"/>
            <a:ext cx="6078239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2180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Insecten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marL="342900" indent="-342900">
              <a:defRPr/>
            </a:pPr>
            <a:r>
              <a:rPr lang="nl-NL" dirty="0"/>
              <a:t>Insecten kunnen in kassen snel tot plagen uitgroeien.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Een gezonde plant heeft natuurlijke weerstand tegen plagen.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Chemische en biologische bestrijdingsmiddelen zijn beschikbaar als plagen uit de hand lopen.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Planten kunnen signalen uitzenden om hulp tegen plagen te krijgen.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EF27EE3-55BB-8717-6D91-0F7BBE548A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6953" y="4060189"/>
            <a:ext cx="4142617" cy="220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41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Insecten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Er zijn </a:t>
            </a:r>
            <a:r>
              <a:rPr lang="nl-NL" b="1" i="1" dirty="0">
                <a:solidFill>
                  <a:srgbClr val="0070C0"/>
                </a:solidFill>
              </a:rPr>
              <a:t>10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keer</a:t>
            </a:r>
            <a:r>
              <a:rPr lang="nl-NL" dirty="0"/>
              <a:t> meer plantenetende insectensoorten dan plantensoorten, bovendien zijn ze vaak ook nog met </a:t>
            </a:r>
            <a:r>
              <a:rPr lang="nl-NL" b="1" i="1" dirty="0">
                <a:solidFill>
                  <a:srgbClr val="0070C0"/>
                </a:solidFill>
              </a:rPr>
              <a:t>heel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veel</a:t>
            </a:r>
            <a:r>
              <a:rPr lang="nl-NL" dirty="0"/>
              <a:t>!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Gewassen staan daarom voortdurend bloot aan een leger van </a:t>
            </a:r>
            <a:r>
              <a:rPr lang="nl-NL" b="1" i="1" dirty="0">
                <a:solidFill>
                  <a:srgbClr val="0070C0"/>
                </a:solidFill>
              </a:rPr>
              <a:t>zuigende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vretende</a:t>
            </a:r>
            <a:r>
              <a:rPr lang="nl-NL" dirty="0"/>
              <a:t> insecten, dat met name uit is op de </a:t>
            </a:r>
            <a:r>
              <a:rPr lang="nl-NL" b="1" i="1" dirty="0">
                <a:solidFill>
                  <a:srgbClr val="0070C0"/>
                </a:solidFill>
              </a:rPr>
              <a:t>eiwitten</a:t>
            </a:r>
            <a:r>
              <a:rPr lang="nl-NL" dirty="0"/>
              <a:t>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AED8ABA5-4DE9-A28B-F709-CF3025CD9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487" y="398553"/>
            <a:ext cx="2837038" cy="269908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8792BED-A282-B2DC-8DC0-D73B1594C7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642" y="4034261"/>
            <a:ext cx="3758883" cy="26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856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Insecten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Eigenlijk is een plant helemaal niet zo aantrekkelijk voor het gemiddelde insect.</a:t>
            </a:r>
          </a:p>
          <a:p>
            <a:pPr indent="0">
              <a:buNone/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Hij staat stijf van de </a:t>
            </a:r>
            <a:r>
              <a:rPr lang="nl-NL" b="1" i="1" dirty="0">
                <a:solidFill>
                  <a:srgbClr val="0070C0"/>
                </a:solidFill>
              </a:rPr>
              <a:t>gifstoffen</a:t>
            </a:r>
            <a:r>
              <a:rPr lang="nl-NL" dirty="0"/>
              <a:t> (</a:t>
            </a:r>
            <a:r>
              <a:rPr lang="nl-NL" b="1" i="1" dirty="0">
                <a:solidFill>
                  <a:srgbClr val="0070C0"/>
                </a:solidFill>
              </a:rPr>
              <a:t>secundaire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metabolieten</a:t>
            </a:r>
            <a:r>
              <a:rPr lang="nl-NL" dirty="0"/>
              <a:t>) die de plant zelf maakt.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Het </a:t>
            </a:r>
            <a:r>
              <a:rPr lang="nl-NL" b="1" i="1" dirty="0">
                <a:solidFill>
                  <a:srgbClr val="0070C0"/>
                </a:solidFill>
              </a:rPr>
              <a:t>eiwitgehalte</a:t>
            </a:r>
            <a:r>
              <a:rPr lang="nl-NL" dirty="0"/>
              <a:t> is niet bijzonder hoog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r>
              <a:rPr lang="nl-NL" dirty="0"/>
              <a:t>De plant heeft tal van </a:t>
            </a:r>
            <a:r>
              <a:rPr lang="nl-NL" b="1" i="1" dirty="0">
                <a:solidFill>
                  <a:srgbClr val="0070C0"/>
                </a:solidFill>
              </a:rPr>
              <a:t>directe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indirecte</a:t>
            </a:r>
            <a:r>
              <a:rPr lang="nl-NL" dirty="0"/>
              <a:t> verdedigingsorganisme ontwikkeld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27FC5BE-9F3C-DF0B-28FF-7EA68BCAE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1780" y="3786822"/>
            <a:ext cx="4080787" cy="271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0830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BA9CE7-04A7-BE6D-2CA1-4CC3FFF893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verdedigings tactieken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D1490E3-EBA4-F694-7FFC-DED677F72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1778800"/>
            <a:ext cx="7750892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Soorten afweer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Directe afweer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De plant beschermt zichzelf direct, bijvoorbeeld door:</a:t>
            </a:r>
          </a:p>
          <a:p>
            <a:pPr marL="342900" indent="-342900"/>
            <a:r>
              <a:rPr lang="nl-NL" b="1" dirty="0"/>
              <a:t>Harde bladeren of haartjes</a:t>
            </a:r>
            <a:r>
              <a:rPr lang="nl-NL" dirty="0"/>
              <a:t> (tegen vraat).</a:t>
            </a:r>
          </a:p>
          <a:p>
            <a:pPr marL="342900" indent="-342900"/>
            <a:r>
              <a:rPr lang="nl-NL" b="1" dirty="0"/>
              <a:t>Stekels of doornen.</a:t>
            </a:r>
            <a:endParaRPr lang="nl-NL" dirty="0"/>
          </a:p>
          <a:p>
            <a:pPr marL="342900" indent="-342900"/>
            <a:r>
              <a:rPr lang="nl-NL" b="1" dirty="0"/>
              <a:t>Chemische stoffen</a:t>
            </a:r>
            <a:r>
              <a:rPr lang="nl-NL" dirty="0"/>
              <a:t> zoals bitterstoffen of gif (bijvoorbeeld nicotine bij tabak).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DAEABCA-D67B-CA23-67B9-3CE13627FF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0338" y="576000"/>
            <a:ext cx="4367262" cy="2740457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AA4A751-4BED-A84E-80BE-4E22EC15F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332" y="4292082"/>
            <a:ext cx="3498032" cy="244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2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CCA19EB-BADE-474A-91BD-35E5F319F469}">
  <ds:schemaRefs>
    <ds:schemaRef ds:uri="http://schemas.microsoft.com/office/2006/metadata/properties"/>
    <ds:schemaRef ds:uri="http://www.w3.org/XML/1998/namespace"/>
    <ds:schemaRef ds:uri="88fa185b-b6f4-4426-890a-edc6532e8d4f"/>
    <ds:schemaRef ds:uri="521c7c86-cc27-4cef-8605-4ebb03422227"/>
    <ds:schemaRef ds:uri="http://purl.org/dc/elements/1.1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940</TotalTime>
  <Words>1984</Words>
  <Application>Microsoft Office PowerPoint</Application>
  <PresentationFormat>Breedbeeld</PresentationFormat>
  <Paragraphs>264</Paragraphs>
  <Slides>40</Slides>
  <Notes>21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40</vt:i4>
      </vt:variant>
    </vt:vector>
  </HeadingPairs>
  <TitlesOfParts>
    <vt:vector size="43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Insecten</vt:lpstr>
      <vt:lpstr>Insecten</vt:lpstr>
      <vt:lpstr>Insecten</vt:lpstr>
      <vt:lpstr>Insecten</vt:lpstr>
      <vt:lpstr>verdedigings tactieken</vt:lpstr>
      <vt:lpstr>Verdedigings tactieken, directe afweer</vt:lpstr>
      <vt:lpstr>Verdedigings tactieken, directe afweer</vt:lpstr>
      <vt:lpstr>Voorbeelden van directe afweer</vt:lpstr>
      <vt:lpstr>Voorbeelden van directe afweer</vt:lpstr>
      <vt:lpstr>Secundaire metabolieten </vt:lpstr>
      <vt:lpstr>Secundaire metabolieten</vt:lpstr>
      <vt:lpstr>Secundaire metabolieten</vt:lpstr>
      <vt:lpstr>Secundaire metabolieten</vt:lpstr>
      <vt:lpstr>Secundaire metabolieten</vt:lpstr>
      <vt:lpstr>De plantbelager en diens vijand</vt:lpstr>
      <vt:lpstr>De plantbelager en diens vijand</vt:lpstr>
      <vt:lpstr>PowerPoint-presentatie</vt:lpstr>
      <vt:lpstr>verdedigings tactieken</vt:lpstr>
      <vt:lpstr>Verdedigings tactieken, indirecte afweer</vt:lpstr>
      <vt:lpstr>Verdedigings tactieken, indirecte afweer</vt:lpstr>
      <vt:lpstr>Verdedigings tactieken, indirecte afweer</vt:lpstr>
      <vt:lpstr>Verdedigings tactieken, indirecte afweer</vt:lpstr>
      <vt:lpstr>Verdedigings tactieken, indirecte afweer</vt:lpstr>
      <vt:lpstr>De plantbelager en diens vijand</vt:lpstr>
      <vt:lpstr>De plantbelager en diens vijand</vt:lpstr>
      <vt:lpstr>De plantbelager en diens vijand</vt:lpstr>
      <vt:lpstr>Jasmonzuur</vt:lpstr>
      <vt:lpstr>Jasmonzuur</vt:lpstr>
      <vt:lpstr>SOS stoffen</vt:lpstr>
      <vt:lpstr>SOS stoffen</vt:lpstr>
      <vt:lpstr>SOS stoffen </vt:lpstr>
      <vt:lpstr>Bespuiten met jasmonzuur</vt:lpstr>
      <vt:lpstr>Toekomst</vt:lpstr>
      <vt:lpstr>Huiswerk les 1, niveau 2,3 en 4</vt:lpstr>
      <vt:lpstr>Huiswerk les 1, niveau 4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52</cp:revision>
  <dcterms:created xsi:type="dcterms:W3CDTF">2020-11-10T08:38:03Z</dcterms:created>
  <dcterms:modified xsi:type="dcterms:W3CDTF">2025-11-13T19:58:35Z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