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014" r:id="rId1"/>
  </p:sldMasterIdLst>
  <p:notesMasterIdLst>
    <p:notesMasterId r:id="rId18"/>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2" r:id="rId16"/>
    <p:sldId id="273"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idcZa2gCste2LaBeOTuQTyCWVCk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ata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A7FBC1-1A11-4C6B-9A57-28A79F3AE6FA}" type="doc">
      <dgm:prSet loTypeId="urn:microsoft.com/office/officeart/2018/2/layout/IconVerticalSolidList" loCatId="icon" qsTypeId="urn:microsoft.com/office/officeart/2005/8/quickstyle/simple1" qsCatId="simple" csTypeId="urn:microsoft.com/office/officeart/2018/5/colors/Iconchunking_neutralbg_accent4_2" csCatId="accent4" phldr="1"/>
      <dgm:spPr/>
      <dgm:t>
        <a:bodyPr/>
        <a:lstStyle/>
        <a:p>
          <a:endParaRPr lang="en-US"/>
        </a:p>
      </dgm:t>
    </dgm:pt>
    <dgm:pt modelId="{AECDB3D0-56C7-48F3-BB32-A4ED858525B4}">
      <dgm:prSet/>
      <dgm:spPr/>
      <dgm:t>
        <a:bodyPr/>
        <a:lstStyle/>
        <a:p>
          <a:r>
            <a:rPr lang="nl-NL" b="0" i="0" noProof="0" dirty="0"/>
            <a:t>bevorderen van ontwikkeling en professionalisering van docenten;</a:t>
          </a:r>
          <a:endParaRPr lang="nl-NL" noProof="0" dirty="0"/>
        </a:p>
      </dgm:t>
    </dgm:pt>
    <dgm:pt modelId="{24CEB2FD-6786-4A86-8AE5-B73EDE298771}" type="parTrans" cxnId="{A7EDE5A9-784C-431E-A01A-A83097DDE561}">
      <dgm:prSet/>
      <dgm:spPr/>
      <dgm:t>
        <a:bodyPr/>
        <a:lstStyle/>
        <a:p>
          <a:endParaRPr lang="en-US"/>
        </a:p>
      </dgm:t>
    </dgm:pt>
    <dgm:pt modelId="{F75F49E3-8B9C-49B9-B788-16A74E2FF1F8}" type="sibTrans" cxnId="{A7EDE5A9-784C-431E-A01A-A83097DDE561}">
      <dgm:prSet/>
      <dgm:spPr/>
      <dgm:t>
        <a:bodyPr/>
        <a:lstStyle/>
        <a:p>
          <a:endParaRPr lang="en-US"/>
        </a:p>
      </dgm:t>
    </dgm:pt>
    <dgm:pt modelId="{1DFAACC7-44B8-4B1C-9820-E13007020741}">
      <dgm:prSet/>
      <dgm:spPr/>
      <dgm:t>
        <a:bodyPr/>
        <a:lstStyle/>
        <a:p>
          <a:r>
            <a:rPr lang="nl-NL" b="0" i="0" noProof="0"/>
            <a:t>delen van kennis over onderwijsinnovatie (met inzet van technologie);</a:t>
          </a:r>
          <a:endParaRPr lang="nl-NL" noProof="0"/>
        </a:p>
      </dgm:t>
    </dgm:pt>
    <dgm:pt modelId="{143E4FAF-1295-4D9D-8011-BF66A2D01067}" type="parTrans" cxnId="{2C70DCE7-E998-4150-81EC-1C287F22BD60}">
      <dgm:prSet/>
      <dgm:spPr/>
      <dgm:t>
        <a:bodyPr/>
        <a:lstStyle/>
        <a:p>
          <a:endParaRPr lang="en-US"/>
        </a:p>
      </dgm:t>
    </dgm:pt>
    <dgm:pt modelId="{EE2B9B12-99D0-44FB-B0C8-A14F7FB61916}" type="sibTrans" cxnId="{2C70DCE7-E998-4150-81EC-1C287F22BD60}">
      <dgm:prSet/>
      <dgm:spPr/>
      <dgm:t>
        <a:bodyPr/>
        <a:lstStyle/>
        <a:p>
          <a:endParaRPr lang="en-US"/>
        </a:p>
      </dgm:t>
    </dgm:pt>
    <dgm:pt modelId="{8513F1AC-44CB-4A22-9770-76D48782CEF2}">
      <dgm:prSet/>
      <dgm:spPr/>
      <dgm:t>
        <a:bodyPr/>
        <a:lstStyle/>
        <a:p>
          <a:r>
            <a:rPr lang="nl-NL" b="0" i="0" noProof="0"/>
            <a:t>bevorderen van onderwijsinnovatie (met inzet van technologie);</a:t>
          </a:r>
          <a:endParaRPr lang="nl-NL" noProof="0"/>
        </a:p>
      </dgm:t>
    </dgm:pt>
    <dgm:pt modelId="{17D62167-5FE1-492B-B381-4FA3AEC33ACB}" type="parTrans" cxnId="{AD6FC743-D28D-4CFE-B58C-716A5A854C0E}">
      <dgm:prSet/>
      <dgm:spPr/>
      <dgm:t>
        <a:bodyPr/>
        <a:lstStyle/>
        <a:p>
          <a:endParaRPr lang="en-US"/>
        </a:p>
      </dgm:t>
    </dgm:pt>
    <dgm:pt modelId="{A2373F36-1C9C-4C25-8EBA-6A394608A887}" type="sibTrans" cxnId="{AD6FC743-D28D-4CFE-B58C-716A5A854C0E}">
      <dgm:prSet/>
      <dgm:spPr/>
      <dgm:t>
        <a:bodyPr/>
        <a:lstStyle/>
        <a:p>
          <a:endParaRPr lang="en-US"/>
        </a:p>
      </dgm:t>
    </dgm:pt>
    <dgm:pt modelId="{A24A933F-0EC6-476D-8F07-EA1CAD466721}">
      <dgm:prSet/>
      <dgm:spPr/>
      <dgm:t>
        <a:bodyPr/>
        <a:lstStyle/>
        <a:p>
          <a:r>
            <a:rPr lang="nl-NL" b="0" i="0" noProof="0"/>
            <a:t>ondersteunen van de organisatie bij onderwijsinnovatie (met inzet van technologie);</a:t>
          </a:r>
          <a:endParaRPr lang="nl-NL" noProof="0"/>
        </a:p>
      </dgm:t>
    </dgm:pt>
    <dgm:pt modelId="{7C6F29EF-85F1-4351-B355-DEA795FB5BBC}" type="parTrans" cxnId="{FE541CBE-D7AF-46E7-8F60-91DCEB7A1477}">
      <dgm:prSet/>
      <dgm:spPr/>
      <dgm:t>
        <a:bodyPr/>
        <a:lstStyle/>
        <a:p>
          <a:endParaRPr lang="en-US"/>
        </a:p>
      </dgm:t>
    </dgm:pt>
    <dgm:pt modelId="{EB3902A6-7279-4413-AD28-FC6082DD5F47}" type="sibTrans" cxnId="{FE541CBE-D7AF-46E7-8F60-91DCEB7A1477}">
      <dgm:prSet/>
      <dgm:spPr/>
      <dgm:t>
        <a:bodyPr/>
        <a:lstStyle/>
        <a:p>
          <a:endParaRPr lang="en-US"/>
        </a:p>
      </dgm:t>
    </dgm:pt>
    <dgm:pt modelId="{22B11C63-CEEF-4D9C-B85E-2EBD7B252E8D}">
      <dgm:prSet/>
      <dgm:spPr/>
      <dgm:t>
        <a:bodyPr/>
        <a:lstStyle/>
        <a:p>
          <a:r>
            <a:rPr lang="nl-NL" b="0" i="0" noProof="0"/>
            <a:t>uitvoeren van en bijdragen aan onderzoek over onderwijsinnovatie (met inzet van technologie).</a:t>
          </a:r>
          <a:endParaRPr lang="nl-NL" noProof="0"/>
        </a:p>
      </dgm:t>
    </dgm:pt>
    <dgm:pt modelId="{9BFE1BB6-C9A9-45E5-821B-0603A37D2499}" type="parTrans" cxnId="{449F9FDD-5867-4D41-B6F7-9D973E9D8F32}">
      <dgm:prSet/>
      <dgm:spPr/>
      <dgm:t>
        <a:bodyPr/>
        <a:lstStyle/>
        <a:p>
          <a:endParaRPr lang="en-US"/>
        </a:p>
      </dgm:t>
    </dgm:pt>
    <dgm:pt modelId="{822E6505-6085-42C5-833F-024931FE13C2}" type="sibTrans" cxnId="{449F9FDD-5867-4D41-B6F7-9D973E9D8F32}">
      <dgm:prSet/>
      <dgm:spPr/>
      <dgm:t>
        <a:bodyPr/>
        <a:lstStyle/>
        <a:p>
          <a:endParaRPr lang="en-US"/>
        </a:p>
      </dgm:t>
    </dgm:pt>
    <dgm:pt modelId="{7649CB1E-6C16-4BF9-9D09-2D97A25233D8}" type="pres">
      <dgm:prSet presAssocID="{5EA7FBC1-1A11-4C6B-9A57-28A79F3AE6FA}" presName="root" presStyleCnt="0">
        <dgm:presLayoutVars>
          <dgm:dir/>
          <dgm:resizeHandles val="exact"/>
        </dgm:presLayoutVars>
      </dgm:prSet>
      <dgm:spPr/>
    </dgm:pt>
    <dgm:pt modelId="{8BB66295-30FE-4259-BA25-B2A16EDD6D5C}" type="pres">
      <dgm:prSet presAssocID="{AECDB3D0-56C7-48F3-BB32-A4ED858525B4}" presName="compNode" presStyleCnt="0"/>
      <dgm:spPr/>
    </dgm:pt>
    <dgm:pt modelId="{983667B0-3F8A-4E27-805B-37EEBBF36CB7}" type="pres">
      <dgm:prSet presAssocID="{AECDB3D0-56C7-48F3-BB32-A4ED858525B4}" presName="bgRect" presStyleLbl="bgShp" presStyleIdx="0" presStyleCnt="5"/>
      <dgm:spPr/>
    </dgm:pt>
    <dgm:pt modelId="{920538D1-EBFC-4D78-B312-F0F83B6993A8}" type="pres">
      <dgm:prSet presAssocID="{AECDB3D0-56C7-48F3-BB32-A4ED858525B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laslokaal"/>
        </a:ext>
      </dgm:extLst>
    </dgm:pt>
    <dgm:pt modelId="{E00C4CA9-0A44-42C3-A1AD-7D7800160D61}" type="pres">
      <dgm:prSet presAssocID="{AECDB3D0-56C7-48F3-BB32-A4ED858525B4}" presName="spaceRect" presStyleCnt="0"/>
      <dgm:spPr/>
    </dgm:pt>
    <dgm:pt modelId="{265CC6DB-6DCE-4AD0-B069-A286C186C569}" type="pres">
      <dgm:prSet presAssocID="{AECDB3D0-56C7-48F3-BB32-A4ED858525B4}" presName="parTx" presStyleLbl="revTx" presStyleIdx="0" presStyleCnt="5">
        <dgm:presLayoutVars>
          <dgm:chMax val="0"/>
          <dgm:chPref val="0"/>
        </dgm:presLayoutVars>
      </dgm:prSet>
      <dgm:spPr/>
    </dgm:pt>
    <dgm:pt modelId="{B11A60EA-6D8B-4D25-BCBC-6EC8F89D1CBE}" type="pres">
      <dgm:prSet presAssocID="{F75F49E3-8B9C-49B9-B788-16A74E2FF1F8}" presName="sibTrans" presStyleCnt="0"/>
      <dgm:spPr/>
    </dgm:pt>
    <dgm:pt modelId="{F16F30A8-C5A4-43B6-BFCF-34867EEDC170}" type="pres">
      <dgm:prSet presAssocID="{1DFAACC7-44B8-4B1C-9820-E13007020741}" presName="compNode" presStyleCnt="0"/>
      <dgm:spPr/>
    </dgm:pt>
    <dgm:pt modelId="{D3088290-539F-40B9-8035-B935EE25B89D}" type="pres">
      <dgm:prSet presAssocID="{1DFAACC7-44B8-4B1C-9820-E13007020741}" presName="bgRect" presStyleLbl="bgShp" presStyleIdx="1" presStyleCnt="5"/>
      <dgm:spPr/>
    </dgm:pt>
    <dgm:pt modelId="{07A917C8-3D09-4A3A-BEA3-5198B1B80F8C}" type="pres">
      <dgm:prSet presAssocID="{1DFAACC7-44B8-4B1C-9820-E1300702074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ffice Worker"/>
        </a:ext>
      </dgm:extLst>
    </dgm:pt>
    <dgm:pt modelId="{BF1A088C-5BF8-485B-BE21-3A24102F8EF1}" type="pres">
      <dgm:prSet presAssocID="{1DFAACC7-44B8-4B1C-9820-E13007020741}" presName="spaceRect" presStyleCnt="0"/>
      <dgm:spPr/>
    </dgm:pt>
    <dgm:pt modelId="{EC5DD1E5-A370-42B6-AA7D-CB3DDC0172EF}" type="pres">
      <dgm:prSet presAssocID="{1DFAACC7-44B8-4B1C-9820-E13007020741}" presName="parTx" presStyleLbl="revTx" presStyleIdx="1" presStyleCnt="5">
        <dgm:presLayoutVars>
          <dgm:chMax val="0"/>
          <dgm:chPref val="0"/>
        </dgm:presLayoutVars>
      </dgm:prSet>
      <dgm:spPr/>
    </dgm:pt>
    <dgm:pt modelId="{9ABC6F0D-BFA0-4352-99F9-8993F4439FDC}" type="pres">
      <dgm:prSet presAssocID="{EE2B9B12-99D0-44FB-B0C8-A14F7FB61916}" presName="sibTrans" presStyleCnt="0"/>
      <dgm:spPr/>
    </dgm:pt>
    <dgm:pt modelId="{0A468360-FCE0-4549-BCB1-815F74AB64FF}" type="pres">
      <dgm:prSet presAssocID="{8513F1AC-44CB-4A22-9770-76D48782CEF2}" presName="compNode" presStyleCnt="0"/>
      <dgm:spPr/>
    </dgm:pt>
    <dgm:pt modelId="{5318A123-4578-4C39-9B56-455DBA55F65E}" type="pres">
      <dgm:prSet presAssocID="{8513F1AC-44CB-4A22-9770-76D48782CEF2}" presName="bgRect" presStyleLbl="bgShp" presStyleIdx="2" presStyleCnt="5"/>
      <dgm:spPr/>
    </dgm:pt>
    <dgm:pt modelId="{485D52DF-5117-4F22-8FA7-BF6E7BD717F1}" type="pres">
      <dgm:prSet presAssocID="{8513F1AC-44CB-4A22-9770-76D48782CEF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ld"/>
        </a:ext>
      </dgm:extLst>
    </dgm:pt>
    <dgm:pt modelId="{198048C0-5742-4748-BD69-E1BBA8F011B1}" type="pres">
      <dgm:prSet presAssocID="{8513F1AC-44CB-4A22-9770-76D48782CEF2}" presName="spaceRect" presStyleCnt="0"/>
      <dgm:spPr/>
    </dgm:pt>
    <dgm:pt modelId="{E580BD23-0AAF-451E-8F81-B13BC4D75308}" type="pres">
      <dgm:prSet presAssocID="{8513F1AC-44CB-4A22-9770-76D48782CEF2}" presName="parTx" presStyleLbl="revTx" presStyleIdx="2" presStyleCnt="5">
        <dgm:presLayoutVars>
          <dgm:chMax val="0"/>
          <dgm:chPref val="0"/>
        </dgm:presLayoutVars>
      </dgm:prSet>
      <dgm:spPr/>
    </dgm:pt>
    <dgm:pt modelId="{29028A71-85AD-4B3A-985A-24078350B895}" type="pres">
      <dgm:prSet presAssocID="{A2373F36-1C9C-4C25-8EBA-6A394608A887}" presName="sibTrans" presStyleCnt="0"/>
      <dgm:spPr/>
    </dgm:pt>
    <dgm:pt modelId="{E13C0CEB-28F8-45C6-8D97-750723708AA2}" type="pres">
      <dgm:prSet presAssocID="{A24A933F-0EC6-476D-8F07-EA1CAD466721}" presName="compNode" presStyleCnt="0"/>
      <dgm:spPr/>
    </dgm:pt>
    <dgm:pt modelId="{8F6DDFA3-A09F-49E1-8613-8A07FF049327}" type="pres">
      <dgm:prSet presAssocID="{A24A933F-0EC6-476D-8F07-EA1CAD466721}" presName="bgRect" presStyleLbl="bgShp" presStyleIdx="3" presStyleCnt="5"/>
      <dgm:spPr/>
    </dgm:pt>
    <dgm:pt modelId="{61981291-A9CB-4B71-98F3-68BC4A54950C}" type="pres">
      <dgm:prSet presAssocID="{A24A933F-0EC6-476D-8F07-EA1CAD46672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iërarchie"/>
        </a:ext>
      </dgm:extLst>
    </dgm:pt>
    <dgm:pt modelId="{5016BDF2-5FDD-4F6A-ADDA-913B9C56A5A5}" type="pres">
      <dgm:prSet presAssocID="{A24A933F-0EC6-476D-8F07-EA1CAD466721}" presName="spaceRect" presStyleCnt="0"/>
      <dgm:spPr/>
    </dgm:pt>
    <dgm:pt modelId="{9C4CCC47-6683-4260-A6DE-1A9F70A5A3BC}" type="pres">
      <dgm:prSet presAssocID="{A24A933F-0EC6-476D-8F07-EA1CAD466721}" presName="parTx" presStyleLbl="revTx" presStyleIdx="3" presStyleCnt="5">
        <dgm:presLayoutVars>
          <dgm:chMax val="0"/>
          <dgm:chPref val="0"/>
        </dgm:presLayoutVars>
      </dgm:prSet>
      <dgm:spPr/>
    </dgm:pt>
    <dgm:pt modelId="{6E929471-6151-4225-B4FD-B7FF8277E989}" type="pres">
      <dgm:prSet presAssocID="{EB3902A6-7279-4413-AD28-FC6082DD5F47}" presName="sibTrans" presStyleCnt="0"/>
      <dgm:spPr/>
    </dgm:pt>
    <dgm:pt modelId="{DBE6F4A6-A782-4C6E-93E2-19F3A4B5321C}" type="pres">
      <dgm:prSet presAssocID="{22B11C63-CEEF-4D9C-B85E-2EBD7B252E8D}" presName="compNode" presStyleCnt="0"/>
      <dgm:spPr/>
    </dgm:pt>
    <dgm:pt modelId="{B81AB607-C9FB-45D4-8161-E0E53B4C2B76}" type="pres">
      <dgm:prSet presAssocID="{22B11C63-CEEF-4D9C-B85E-2EBD7B252E8D}" presName="bgRect" presStyleLbl="bgShp" presStyleIdx="4" presStyleCnt="5"/>
      <dgm:spPr/>
    </dgm:pt>
    <dgm:pt modelId="{7CAA619B-6C34-450D-AAAA-5DC3B8FA9977}" type="pres">
      <dgm:prSet presAssocID="{22B11C63-CEEF-4D9C-B85E-2EBD7B252E8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llar"/>
        </a:ext>
      </dgm:extLst>
    </dgm:pt>
    <dgm:pt modelId="{95FCD712-E543-414F-B881-39BEC8411CDB}" type="pres">
      <dgm:prSet presAssocID="{22B11C63-CEEF-4D9C-B85E-2EBD7B252E8D}" presName="spaceRect" presStyleCnt="0"/>
      <dgm:spPr/>
    </dgm:pt>
    <dgm:pt modelId="{8261DC14-F3DB-400A-A740-21B5A72424AC}" type="pres">
      <dgm:prSet presAssocID="{22B11C63-CEEF-4D9C-B85E-2EBD7B252E8D}" presName="parTx" presStyleLbl="revTx" presStyleIdx="4" presStyleCnt="5">
        <dgm:presLayoutVars>
          <dgm:chMax val="0"/>
          <dgm:chPref val="0"/>
        </dgm:presLayoutVars>
      </dgm:prSet>
      <dgm:spPr/>
    </dgm:pt>
  </dgm:ptLst>
  <dgm:cxnLst>
    <dgm:cxn modelId="{9DEE1904-0212-47C6-9368-7E827B13606C}" type="presOf" srcId="{AECDB3D0-56C7-48F3-BB32-A4ED858525B4}" destId="{265CC6DB-6DCE-4AD0-B069-A286C186C569}" srcOrd="0" destOrd="0" presId="urn:microsoft.com/office/officeart/2018/2/layout/IconVerticalSolidList"/>
    <dgm:cxn modelId="{37B89634-6D80-4EFF-AB95-69CA9DBC636B}" type="presOf" srcId="{1DFAACC7-44B8-4B1C-9820-E13007020741}" destId="{EC5DD1E5-A370-42B6-AA7D-CB3DDC0172EF}" srcOrd="0" destOrd="0" presId="urn:microsoft.com/office/officeart/2018/2/layout/IconVerticalSolidList"/>
    <dgm:cxn modelId="{AD6FC743-D28D-4CFE-B58C-716A5A854C0E}" srcId="{5EA7FBC1-1A11-4C6B-9A57-28A79F3AE6FA}" destId="{8513F1AC-44CB-4A22-9770-76D48782CEF2}" srcOrd="2" destOrd="0" parTransId="{17D62167-5FE1-492B-B381-4FA3AEC33ACB}" sibTransId="{A2373F36-1C9C-4C25-8EBA-6A394608A887}"/>
    <dgm:cxn modelId="{EAD5F466-AF08-447F-8E64-09F3E8095F49}" type="presOf" srcId="{22B11C63-CEEF-4D9C-B85E-2EBD7B252E8D}" destId="{8261DC14-F3DB-400A-A740-21B5A72424AC}" srcOrd="0" destOrd="0" presId="urn:microsoft.com/office/officeart/2018/2/layout/IconVerticalSolidList"/>
    <dgm:cxn modelId="{0B30234B-6E27-4F54-9C29-5B314F5730D4}" type="presOf" srcId="{A24A933F-0EC6-476D-8F07-EA1CAD466721}" destId="{9C4CCC47-6683-4260-A6DE-1A9F70A5A3BC}" srcOrd="0" destOrd="0" presId="urn:microsoft.com/office/officeart/2018/2/layout/IconVerticalSolidList"/>
    <dgm:cxn modelId="{C233524F-D396-4EAB-B7D0-8F065B71DB1A}" type="presOf" srcId="{5EA7FBC1-1A11-4C6B-9A57-28A79F3AE6FA}" destId="{7649CB1E-6C16-4BF9-9D09-2D97A25233D8}" srcOrd="0" destOrd="0" presId="urn:microsoft.com/office/officeart/2018/2/layout/IconVerticalSolidList"/>
    <dgm:cxn modelId="{48B055A1-0498-410F-B0FD-EF52D661C420}" type="presOf" srcId="{8513F1AC-44CB-4A22-9770-76D48782CEF2}" destId="{E580BD23-0AAF-451E-8F81-B13BC4D75308}" srcOrd="0" destOrd="0" presId="urn:microsoft.com/office/officeart/2018/2/layout/IconVerticalSolidList"/>
    <dgm:cxn modelId="{A7EDE5A9-784C-431E-A01A-A83097DDE561}" srcId="{5EA7FBC1-1A11-4C6B-9A57-28A79F3AE6FA}" destId="{AECDB3D0-56C7-48F3-BB32-A4ED858525B4}" srcOrd="0" destOrd="0" parTransId="{24CEB2FD-6786-4A86-8AE5-B73EDE298771}" sibTransId="{F75F49E3-8B9C-49B9-B788-16A74E2FF1F8}"/>
    <dgm:cxn modelId="{FE541CBE-D7AF-46E7-8F60-91DCEB7A1477}" srcId="{5EA7FBC1-1A11-4C6B-9A57-28A79F3AE6FA}" destId="{A24A933F-0EC6-476D-8F07-EA1CAD466721}" srcOrd="3" destOrd="0" parTransId="{7C6F29EF-85F1-4351-B355-DEA795FB5BBC}" sibTransId="{EB3902A6-7279-4413-AD28-FC6082DD5F47}"/>
    <dgm:cxn modelId="{449F9FDD-5867-4D41-B6F7-9D973E9D8F32}" srcId="{5EA7FBC1-1A11-4C6B-9A57-28A79F3AE6FA}" destId="{22B11C63-CEEF-4D9C-B85E-2EBD7B252E8D}" srcOrd="4" destOrd="0" parTransId="{9BFE1BB6-C9A9-45E5-821B-0603A37D2499}" sibTransId="{822E6505-6085-42C5-833F-024931FE13C2}"/>
    <dgm:cxn modelId="{2C70DCE7-E998-4150-81EC-1C287F22BD60}" srcId="{5EA7FBC1-1A11-4C6B-9A57-28A79F3AE6FA}" destId="{1DFAACC7-44B8-4B1C-9820-E13007020741}" srcOrd="1" destOrd="0" parTransId="{143E4FAF-1295-4D9D-8011-BF66A2D01067}" sibTransId="{EE2B9B12-99D0-44FB-B0C8-A14F7FB61916}"/>
    <dgm:cxn modelId="{9551088D-F170-46B7-836D-30F481246753}" type="presParOf" srcId="{7649CB1E-6C16-4BF9-9D09-2D97A25233D8}" destId="{8BB66295-30FE-4259-BA25-B2A16EDD6D5C}" srcOrd="0" destOrd="0" presId="urn:microsoft.com/office/officeart/2018/2/layout/IconVerticalSolidList"/>
    <dgm:cxn modelId="{FB097EE7-05CB-4A02-A366-74A2AD8D0073}" type="presParOf" srcId="{8BB66295-30FE-4259-BA25-B2A16EDD6D5C}" destId="{983667B0-3F8A-4E27-805B-37EEBBF36CB7}" srcOrd="0" destOrd="0" presId="urn:microsoft.com/office/officeart/2018/2/layout/IconVerticalSolidList"/>
    <dgm:cxn modelId="{DF547E3A-A1D7-42AC-A7C7-00708E158539}" type="presParOf" srcId="{8BB66295-30FE-4259-BA25-B2A16EDD6D5C}" destId="{920538D1-EBFC-4D78-B312-F0F83B6993A8}" srcOrd="1" destOrd="0" presId="urn:microsoft.com/office/officeart/2018/2/layout/IconVerticalSolidList"/>
    <dgm:cxn modelId="{29D9846F-2FFE-4F98-9A50-83A8048F379C}" type="presParOf" srcId="{8BB66295-30FE-4259-BA25-B2A16EDD6D5C}" destId="{E00C4CA9-0A44-42C3-A1AD-7D7800160D61}" srcOrd="2" destOrd="0" presId="urn:microsoft.com/office/officeart/2018/2/layout/IconVerticalSolidList"/>
    <dgm:cxn modelId="{A8EC203E-F1AD-4B29-AEEA-D20F82D41F34}" type="presParOf" srcId="{8BB66295-30FE-4259-BA25-B2A16EDD6D5C}" destId="{265CC6DB-6DCE-4AD0-B069-A286C186C569}" srcOrd="3" destOrd="0" presId="urn:microsoft.com/office/officeart/2018/2/layout/IconVerticalSolidList"/>
    <dgm:cxn modelId="{F44FC07D-5D0B-49E7-95CA-E063B3EA6A78}" type="presParOf" srcId="{7649CB1E-6C16-4BF9-9D09-2D97A25233D8}" destId="{B11A60EA-6D8B-4D25-BCBC-6EC8F89D1CBE}" srcOrd="1" destOrd="0" presId="urn:microsoft.com/office/officeart/2018/2/layout/IconVerticalSolidList"/>
    <dgm:cxn modelId="{0A0AF7E9-7623-4F49-B900-8A3D5D267239}" type="presParOf" srcId="{7649CB1E-6C16-4BF9-9D09-2D97A25233D8}" destId="{F16F30A8-C5A4-43B6-BFCF-34867EEDC170}" srcOrd="2" destOrd="0" presId="urn:microsoft.com/office/officeart/2018/2/layout/IconVerticalSolidList"/>
    <dgm:cxn modelId="{1D33C30A-531F-45AA-89C2-575AC3B233A4}" type="presParOf" srcId="{F16F30A8-C5A4-43B6-BFCF-34867EEDC170}" destId="{D3088290-539F-40B9-8035-B935EE25B89D}" srcOrd="0" destOrd="0" presId="urn:microsoft.com/office/officeart/2018/2/layout/IconVerticalSolidList"/>
    <dgm:cxn modelId="{0E77DAC9-95B3-4944-B17F-FABABD115462}" type="presParOf" srcId="{F16F30A8-C5A4-43B6-BFCF-34867EEDC170}" destId="{07A917C8-3D09-4A3A-BEA3-5198B1B80F8C}" srcOrd="1" destOrd="0" presId="urn:microsoft.com/office/officeart/2018/2/layout/IconVerticalSolidList"/>
    <dgm:cxn modelId="{BEE6568D-60D8-40CD-8170-21917F11D666}" type="presParOf" srcId="{F16F30A8-C5A4-43B6-BFCF-34867EEDC170}" destId="{BF1A088C-5BF8-485B-BE21-3A24102F8EF1}" srcOrd="2" destOrd="0" presId="urn:microsoft.com/office/officeart/2018/2/layout/IconVerticalSolidList"/>
    <dgm:cxn modelId="{52FD8B7C-DC8B-45F7-91FC-80E5B79D1D49}" type="presParOf" srcId="{F16F30A8-C5A4-43B6-BFCF-34867EEDC170}" destId="{EC5DD1E5-A370-42B6-AA7D-CB3DDC0172EF}" srcOrd="3" destOrd="0" presId="urn:microsoft.com/office/officeart/2018/2/layout/IconVerticalSolidList"/>
    <dgm:cxn modelId="{754AE960-0C5A-4AD2-9073-823057B913B3}" type="presParOf" srcId="{7649CB1E-6C16-4BF9-9D09-2D97A25233D8}" destId="{9ABC6F0D-BFA0-4352-99F9-8993F4439FDC}" srcOrd="3" destOrd="0" presId="urn:microsoft.com/office/officeart/2018/2/layout/IconVerticalSolidList"/>
    <dgm:cxn modelId="{2249357B-69FF-47F1-84F3-10FAFA32277A}" type="presParOf" srcId="{7649CB1E-6C16-4BF9-9D09-2D97A25233D8}" destId="{0A468360-FCE0-4549-BCB1-815F74AB64FF}" srcOrd="4" destOrd="0" presId="urn:microsoft.com/office/officeart/2018/2/layout/IconVerticalSolidList"/>
    <dgm:cxn modelId="{77519472-F53A-4C19-B227-D8E6E2DF619B}" type="presParOf" srcId="{0A468360-FCE0-4549-BCB1-815F74AB64FF}" destId="{5318A123-4578-4C39-9B56-455DBA55F65E}" srcOrd="0" destOrd="0" presId="urn:microsoft.com/office/officeart/2018/2/layout/IconVerticalSolidList"/>
    <dgm:cxn modelId="{E879AB0A-BAE3-4DD2-83E7-BB32570834CE}" type="presParOf" srcId="{0A468360-FCE0-4549-BCB1-815F74AB64FF}" destId="{485D52DF-5117-4F22-8FA7-BF6E7BD717F1}" srcOrd="1" destOrd="0" presId="urn:microsoft.com/office/officeart/2018/2/layout/IconVerticalSolidList"/>
    <dgm:cxn modelId="{AB6621AE-F03B-4F93-9FA1-0135EA4FE9EF}" type="presParOf" srcId="{0A468360-FCE0-4549-BCB1-815F74AB64FF}" destId="{198048C0-5742-4748-BD69-E1BBA8F011B1}" srcOrd="2" destOrd="0" presId="urn:microsoft.com/office/officeart/2018/2/layout/IconVerticalSolidList"/>
    <dgm:cxn modelId="{2F5E44FE-1579-4145-AE53-8AD61A66842B}" type="presParOf" srcId="{0A468360-FCE0-4549-BCB1-815F74AB64FF}" destId="{E580BD23-0AAF-451E-8F81-B13BC4D75308}" srcOrd="3" destOrd="0" presId="urn:microsoft.com/office/officeart/2018/2/layout/IconVerticalSolidList"/>
    <dgm:cxn modelId="{085BA99C-59AF-42DA-AA6C-009F2EFDC340}" type="presParOf" srcId="{7649CB1E-6C16-4BF9-9D09-2D97A25233D8}" destId="{29028A71-85AD-4B3A-985A-24078350B895}" srcOrd="5" destOrd="0" presId="urn:microsoft.com/office/officeart/2018/2/layout/IconVerticalSolidList"/>
    <dgm:cxn modelId="{21D66698-AC83-4A12-9CCA-19B52176B290}" type="presParOf" srcId="{7649CB1E-6C16-4BF9-9D09-2D97A25233D8}" destId="{E13C0CEB-28F8-45C6-8D97-750723708AA2}" srcOrd="6" destOrd="0" presId="urn:microsoft.com/office/officeart/2018/2/layout/IconVerticalSolidList"/>
    <dgm:cxn modelId="{36E30E46-1758-4FC5-A7D2-9DBB5D7A9083}" type="presParOf" srcId="{E13C0CEB-28F8-45C6-8D97-750723708AA2}" destId="{8F6DDFA3-A09F-49E1-8613-8A07FF049327}" srcOrd="0" destOrd="0" presId="urn:microsoft.com/office/officeart/2018/2/layout/IconVerticalSolidList"/>
    <dgm:cxn modelId="{3A1B8F71-A458-45D7-9EC9-87D3124A861D}" type="presParOf" srcId="{E13C0CEB-28F8-45C6-8D97-750723708AA2}" destId="{61981291-A9CB-4B71-98F3-68BC4A54950C}" srcOrd="1" destOrd="0" presId="urn:microsoft.com/office/officeart/2018/2/layout/IconVerticalSolidList"/>
    <dgm:cxn modelId="{1D758E8F-079B-490E-8CDB-64A97BBD168E}" type="presParOf" srcId="{E13C0CEB-28F8-45C6-8D97-750723708AA2}" destId="{5016BDF2-5FDD-4F6A-ADDA-913B9C56A5A5}" srcOrd="2" destOrd="0" presId="urn:microsoft.com/office/officeart/2018/2/layout/IconVerticalSolidList"/>
    <dgm:cxn modelId="{833AE6F0-388F-4D1E-9139-47B7B81472DF}" type="presParOf" srcId="{E13C0CEB-28F8-45C6-8D97-750723708AA2}" destId="{9C4CCC47-6683-4260-A6DE-1A9F70A5A3BC}" srcOrd="3" destOrd="0" presId="urn:microsoft.com/office/officeart/2018/2/layout/IconVerticalSolidList"/>
    <dgm:cxn modelId="{A3B3ACC9-2A2B-404D-8516-8909EF80BD1F}" type="presParOf" srcId="{7649CB1E-6C16-4BF9-9D09-2D97A25233D8}" destId="{6E929471-6151-4225-B4FD-B7FF8277E989}" srcOrd="7" destOrd="0" presId="urn:microsoft.com/office/officeart/2018/2/layout/IconVerticalSolidList"/>
    <dgm:cxn modelId="{2C20C7C9-6D33-4277-8B25-D678EEC45BF9}" type="presParOf" srcId="{7649CB1E-6C16-4BF9-9D09-2D97A25233D8}" destId="{DBE6F4A6-A782-4C6E-93E2-19F3A4B5321C}" srcOrd="8" destOrd="0" presId="urn:microsoft.com/office/officeart/2018/2/layout/IconVerticalSolidList"/>
    <dgm:cxn modelId="{64FAF6D0-2B57-4643-A52D-1CEF6D8DB753}" type="presParOf" srcId="{DBE6F4A6-A782-4C6E-93E2-19F3A4B5321C}" destId="{B81AB607-C9FB-45D4-8161-E0E53B4C2B76}" srcOrd="0" destOrd="0" presId="urn:microsoft.com/office/officeart/2018/2/layout/IconVerticalSolidList"/>
    <dgm:cxn modelId="{542A67AF-54EC-4007-987B-CBC39EFD5922}" type="presParOf" srcId="{DBE6F4A6-A782-4C6E-93E2-19F3A4B5321C}" destId="{7CAA619B-6C34-450D-AAAA-5DC3B8FA9977}" srcOrd="1" destOrd="0" presId="urn:microsoft.com/office/officeart/2018/2/layout/IconVerticalSolidList"/>
    <dgm:cxn modelId="{416A5F23-7554-4BD8-BF8F-E2DBECE91B4F}" type="presParOf" srcId="{DBE6F4A6-A782-4C6E-93E2-19F3A4B5321C}" destId="{95FCD712-E543-414F-B881-39BEC8411CDB}" srcOrd="2" destOrd="0" presId="urn:microsoft.com/office/officeart/2018/2/layout/IconVerticalSolidList"/>
    <dgm:cxn modelId="{C22065C5-0EBD-405D-A3A9-B686C33700C2}" type="presParOf" srcId="{DBE6F4A6-A782-4C6E-93E2-19F3A4B5321C}" destId="{8261DC14-F3DB-400A-A740-21B5A72424A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7D5364-5934-45E7-8884-0FF9C5C5FA1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E78D745-F387-451D-BEEF-17D1CCE6CC4C}">
      <dgm:prSet/>
      <dgm:spPr/>
      <dgm:t>
        <a:bodyPr/>
        <a:lstStyle/>
        <a:p>
          <a:pPr>
            <a:lnSpc>
              <a:spcPct val="100000"/>
            </a:lnSpc>
          </a:pPr>
          <a:r>
            <a:rPr lang="nl-NL" b="0" i="0" noProof="0" dirty="0"/>
            <a:t>Kies zelf je volgorde, begin met wat al bekend is en daarna de complexe onderdelen.</a:t>
          </a:r>
          <a:endParaRPr lang="nl-NL" noProof="0" dirty="0"/>
        </a:p>
      </dgm:t>
    </dgm:pt>
    <dgm:pt modelId="{9D1864E5-F6C8-43BB-91D3-E0629312F127}" type="parTrans" cxnId="{B8D28B4E-E53D-4513-8943-2802715A3CE1}">
      <dgm:prSet/>
      <dgm:spPr/>
      <dgm:t>
        <a:bodyPr/>
        <a:lstStyle/>
        <a:p>
          <a:endParaRPr lang="en-US"/>
        </a:p>
      </dgm:t>
    </dgm:pt>
    <dgm:pt modelId="{4D85D918-3AA7-4461-BC8E-CC8763C64C77}" type="sibTrans" cxnId="{B8D28B4E-E53D-4513-8943-2802715A3CE1}">
      <dgm:prSet/>
      <dgm:spPr/>
      <dgm:t>
        <a:bodyPr/>
        <a:lstStyle/>
        <a:p>
          <a:endParaRPr lang="en-US"/>
        </a:p>
      </dgm:t>
    </dgm:pt>
    <dgm:pt modelId="{6C581FE0-E4D9-4553-85B6-9B33111CC589}">
      <dgm:prSet/>
      <dgm:spPr/>
      <dgm:t>
        <a:bodyPr/>
        <a:lstStyle/>
        <a:p>
          <a:pPr>
            <a:lnSpc>
              <a:spcPct val="100000"/>
            </a:lnSpc>
          </a:pPr>
          <a:r>
            <a:rPr lang="nl-NL" b="0" i="0" noProof="0" dirty="0"/>
            <a:t>Niet lineair, maar iteratief. Zie het CTL als een puzzel. Als je één van de stukjes aanpast, kijk je ook naar de gevolgen hiervan voor andere onderdelen.</a:t>
          </a:r>
          <a:endParaRPr lang="nl-NL" noProof="0" dirty="0"/>
        </a:p>
      </dgm:t>
    </dgm:pt>
    <dgm:pt modelId="{8EC525F9-A1E3-4EF1-9D72-17765DABBB34}" type="parTrans" cxnId="{701BA5B2-73DC-4DD8-9B06-20083A8D444A}">
      <dgm:prSet/>
      <dgm:spPr/>
      <dgm:t>
        <a:bodyPr/>
        <a:lstStyle/>
        <a:p>
          <a:endParaRPr lang="en-US"/>
        </a:p>
      </dgm:t>
    </dgm:pt>
    <dgm:pt modelId="{1F0D2180-D3D4-42CE-A018-048B6DAA6020}" type="sibTrans" cxnId="{701BA5B2-73DC-4DD8-9B06-20083A8D444A}">
      <dgm:prSet/>
      <dgm:spPr/>
      <dgm:t>
        <a:bodyPr/>
        <a:lstStyle/>
        <a:p>
          <a:endParaRPr lang="en-US"/>
        </a:p>
      </dgm:t>
    </dgm:pt>
    <dgm:pt modelId="{323E751F-966D-4037-BBA5-68ABBDF5AB7D}">
      <dgm:prSet/>
      <dgm:spPr/>
      <dgm:t>
        <a:bodyPr/>
        <a:lstStyle/>
        <a:p>
          <a:pPr>
            <a:lnSpc>
              <a:spcPct val="100000"/>
            </a:lnSpc>
          </a:pPr>
          <a:r>
            <a:rPr lang="nl-NL" b="0" i="0" noProof="0" dirty="0"/>
            <a:t>Kies voor een ontwerpmodel zoals </a:t>
          </a:r>
          <a:r>
            <a:rPr lang="nl-NL" b="0" i="0" noProof="0" dirty="0" err="1"/>
            <a:t>DesignThinking</a:t>
          </a:r>
          <a:r>
            <a:rPr lang="nl-NL" b="0" i="0" noProof="0" dirty="0"/>
            <a:t>. Of werk agile en cyclisch, voorkom bureaucratisch werken.</a:t>
          </a:r>
          <a:endParaRPr lang="nl-NL" noProof="0" dirty="0"/>
        </a:p>
      </dgm:t>
    </dgm:pt>
    <dgm:pt modelId="{861D0642-1B19-4513-A458-6CC49C99DBEF}" type="parTrans" cxnId="{BC4D7097-ADF4-48A8-8F02-2A4861E1463F}">
      <dgm:prSet/>
      <dgm:spPr/>
      <dgm:t>
        <a:bodyPr/>
        <a:lstStyle/>
        <a:p>
          <a:endParaRPr lang="en-US"/>
        </a:p>
      </dgm:t>
    </dgm:pt>
    <dgm:pt modelId="{6A180091-151B-4A65-9E47-486FD5C477D1}" type="sibTrans" cxnId="{BC4D7097-ADF4-48A8-8F02-2A4861E1463F}">
      <dgm:prSet/>
      <dgm:spPr/>
      <dgm:t>
        <a:bodyPr/>
        <a:lstStyle/>
        <a:p>
          <a:endParaRPr lang="en-US"/>
        </a:p>
      </dgm:t>
    </dgm:pt>
    <dgm:pt modelId="{59427FAF-6C79-4ECF-B664-58DFA1687897}">
      <dgm:prSet/>
      <dgm:spPr/>
      <dgm:t>
        <a:bodyPr/>
        <a:lstStyle/>
        <a:p>
          <a:pPr>
            <a:lnSpc>
              <a:spcPct val="100000"/>
            </a:lnSpc>
          </a:pPr>
          <a:r>
            <a:rPr lang="nl-NL" b="0" i="0" noProof="0" dirty="0"/>
            <a:t>Werk interdisciplinair samen; verzamel collega's met verschillende expertises en perspectieven.</a:t>
          </a:r>
          <a:endParaRPr lang="nl-NL" noProof="0" dirty="0"/>
        </a:p>
      </dgm:t>
    </dgm:pt>
    <dgm:pt modelId="{FE61FC16-83EB-4E87-99F5-F59034CBBC7E}" type="parTrans" cxnId="{C5323191-D920-49DA-A67D-A67496BF5EE1}">
      <dgm:prSet/>
      <dgm:spPr/>
      <dgm:t>
        <a:bodyPr/>
        <a:lstStyle/>
        <a:p>
          <a:endParaRPr lang="en-US"/>
        </a:p>
      </dgm:t>
    </dgm:pt>
    <dgm:pt modelId="{E1AB3FFC-3DD2-4C40-A73F-10E4E9671C4B}" type="sibTrans" cxnId="{C5323191-D920-49DA-A67D-A67496BF5EE1}">
      <dgm:prSet/>
      <dgm:spPr/>
      <dgm:t>
        <a:bodyPr/>
        <a:lstStyle/>
        <a:p>
          <a:endParaRPr lang="en-US"/>
        </a:p>
      </dgm:t>
    </dgm:pt>
    <dgm:pt modelId="{AC9F5153-3044-4E03-B0EF-A6A8E60575D2}">
      <dgm:prSet/>
      <dgm:spPr/>
      <dgm:t>
        <a:bodyPr/>
        <a:lstStyle/>
        <a:p>
          <a:pPr>
            <a:lnSpc>
              <a:spcPct val="100000"/>
            </a:lnSpc>
          </a:pPr>
          <a:r>
            <a:rPr lang="nl-NL" b="0" i="0" noProof="0" dirty="0"/>
            <a:t>Zie de (door)ontwikkeling van het CTL als een leerproces, hierbinnen doe je zelf ook steeds meer kennis op die je weer kunt inzetten. Werk bijvoorbeeld in meerdere rondes.</a:t>
          </a:r>
          <a:endParaRPr lang="nl-NL" noProof="0" dirty="0"/>
        </a:p>
      </dgm:t>
    </dgm:pt>
    <dgm:pt modelId="{E81892C1-8CB3-4444-AA69-D0A281CD1C8D}" type="parTrans" cxnId="{45971BD7-1C11-4618-8F72-589B022994C1}">
      <dgm:prSet/>
      <dgm:spPr/>
      <dgm:t>
        <a:bodyPr/>
        <a:lstStyle/>
        <a:p>
          <a:endParaRPr lang="en-US"/>
        </a:p>
      </dgm:t>
    </dgm:pt>
    <dgm:pt modelId="{9B92527D-65C5-4CA0-A363-066DCC2744CD}" type="sibTrans" cxnId="{45971BD7-1C11-4618-8F72-589B022994C1}">
      <dgm:prSet/>
      <dgm:spPr/>
      <dgm:t>
        <a:bodyPr/>
        <a:lstStyle/>
        <a:p>
          <a:endParaRPr lang="en-US"/>
        </a:p>
      </dgm:t>
    </dgm:pt>
    <dgm:pt modelId="{9E107576-552B-4CCB-BA27-1874F3D6881E}" type="pres">
      <dgm:prSet presAssocID="{727D5364-5934-45E7-8884-0FF9C5C5FA13}" presName="root" presStyleCnt="0">
        <dgm:presLayoutVars>
          <dgm:dir/>
          <dgm:resizeHandles val="exact"/>
        </dgm:presLayoutVars>
      </dgm:prSet>
      <dgm:spPr/>
    </dgm:pt>
    <dgm:pt modelId="{8317EB9A-A5E4-4694-829C-378357DA267F}" type="pres">
      <dgm:prSet presAssocID="{AE78D745-F387-451D-BEEF-17D1CCE6CC4C}" presName="compNode" presStyleCnt="0"/>
      <dgm:spPr/>
    </dgm:pt>
    <dgm:pt modelId="{CABAD69E-9CD3-4963-9D84-9C1C45EF3F64}" type="pres">
      <dgm:prSet presAssocID="{AE78D745-F387-451D-BEEF-17D1CCE6CC4C}" presName="bgRect" presStyleLbl="bgShp" presStyleIdx="0" presStyleCnt="5"/>
      <dgm:spPr/>
    </dgm:pt>
    <dgm:pt modelId="{398DD35F-95CE-4124-B042-C89A6EAC0DA0}" type="pres">
      <dgm:prSet presAssocID="{AE78D745-F387-451D-BEEF-17D1CCE6CC4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054386EF-888A-4DDB-B9AD-B87359D3BB0C}" type="pres">
      <dgm:prSet presAssocID="{AE78D745-F387-451D-BEEF-17D1CCE6CC4C}" presName="spaceRect" presStyleCnt="0"/>
      <dgm:spPr/>
    </dgm:pt>
    <dgm:pt modelId="{EB993C56-8292-43B7-813C-9EDE51362501}" type="pres">
      <dgm:prSet presAssocID="{AE78D745-F387-451D-BEEF-17D1CCE6CC4C}" presName="parTx" presStyleLbl="revTx" presStyleIdx="0" presStyleCnt="5">
        <dgm:presLayoutVars>
          <dgm:chMax val="0"/>
          <dgm:chPref val="0"/>
        </dgm:presLayoutVars>
      </dgm:prSet>
      <dgm:spPr/>
    </dgm:pt>
    <dgm:pt modelId="{EC9D7E4E-1EA5-47FF-81CD-2E83D369CC0F}" type="pres">
      <dgm:prSet presAssocID="{4D85D918-3AA7-4461-BC8E-CC8763C64C77}" presName="sibTrans" presStyleCnt="0"/>
      <dgm:spPr/>
    </dgm:pt>
    <dgm:pt modelId="{06854D24-5270-43E3-894D-DAEF68EBD184}" type="pres">
      <dgm:prSet presAssocID="{6C581FE0-E4D9-4553-85B6-9B33111CC589}" presName="compNode" presStyleCnt="0"/>
      <dgm:spPr/>
    </dgm:pt>
    <dgm:pt modelId="{1BBBBD47-3DBA-451B-8A42-EEE1521F9E4B}" type="pres">
      <dgm:prSet presAssocID="{6C581FE0-E4D9-4553-85B6-9B33111CC589}" presName="bgRect" presStyleLbl="bgShp" presStyleIdx="1" presStyleCnt="5"/>
      <dgm:spPr/>
    </dgm:pt>
    <dgm:pt modelId="{7B6FBD03-917C-4FF8-91C5-687986D13D4E}" type="pres">
      <dgm:prSet presAssocID="{6C581FE0-E4D9-4553-85B6-9B33111CC58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uzzel"/>
        </a:ext>
      </dgm:extLst>
    </dgm:pt>
    <dgm:pt modelId="{3A022048-72A0-406A-AA49-547F3A49C644}" type="pres">
      <dgm:prSet presAssocID="{6C581FE0-E4D9-4553-85B6-9B33111CC589}" presName="spaceRect" presStyleCnt="0"/>
      <dgm:spPr/>
    </dgm:pt>
    <dgm:pt modelId="{06D92125-BCD1-499F-B715-AD845154130F}" type="pres">
      <dgm:prSet presAssocID="{6C581FE0-E4D9-4553-85B6-9B33111CC589}" presName="parTx" presStyleLbl="revTx" presStyleIdx="1" presStyleCnt="5">
        <dgm:presLayoutVars>
          <dgm:chMax val="0"/>
          <dgm:chPref val="0"/>
        </dgm:presLayoutVars>
      </dgm:prSet>
      <dgm:spPr/>
    </dgm:pt>
    <dgm:pt modelId="{5E7523EC-BE38-4AA5-A453-CE90D1082AAF}" type="pres">
      <dgm:prSet presAssocID="{1F0D2180-D3D4-42CE-A018-048B6DAA6020}" presName="sibTrans" presStyleCnt="0"/>
      <dgm:spPr/>
    </dgm:pt>
    <dgm:pt modelId="{5B7FAD96-9763-498F-BEF0-27F7F070CDA3}" type="pres">
      <dgm:prSet presAssocID="{323E751F-966D-4037-BBA5-68ABBDF5AB7D}" presName="compNode" presStyleCnt="0"/>
      <dgm:spPr/>
    </dgm:pt>
    <dgm:pt modelId="{B78A5275-5CCF-43EA-8EE1-823C8B7DD28A}" type="pres">
      <dgm:prSet presAssocID="{323E751F-966D-4037-BBA5-68ABBDF5AB7D}" presName="bgRect" presStyleLbl="bgShp" presStyleIdx="2" presStyleCnt="5"/>
      <dgm:spPr/>
    </dgm:pt>
    <dgm:pt modelId="{8388B8B5-0DE3-4366-967A-220746E63E0A}" type="pres">
      <dgm:prSet presAssocID="{323E751F-966D-4037-BBA5-68ABBDF5AB7D}"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nching Diagram"/>
        </a:ext>
      </dgm:extLst>
    </dgm:pt>
    <dgm:pt modelId="{733FBC28-5A16-4334-B79C-902C667432D3}" type="pres">
      <dgm:prSet presAssocID="{323E751F-966D-4037-BBA5-68ABBDF5AB7D}" presName="spaceRect" presStyleCnt="0"/>
      <dgm:spPr/>
    </dgm:pt>
    <dgm:pt modelId="{2F0E06A7-60F8-45D7-BBD5-9588F594619D}" type="pres">
      <dgm:prSet presAssocID="{323E751F-966D-4037-BBA5-68ABBDF5AB7D}" presName="parTx" presStyleLbl="revTx" presStyleIdx="2" presStyleCnt="5">
        <dgm:presLayoutVars>
          <dgm:chMax val="0"/>
          <dgm:chPref val="0"/>
        </dgm:presLayoutVars>
      </dgm:prSet>
      <dgm:spPr/>
    </dgm:pt>
    <dgm:pt modelId="{3889B29F-3F6D-40EC-A8F9-CC95A46E1046}" type="pres">
      <dgm:prSet presAssocID="{6A180091-151B-4A65-9E47-486FD5C477D1}" presName="sibTrans" presStyleCnt="0"/>
      <dgm:spPr/>
    </dgm:pt>
    <dgm:pt modelId="{2F5249AB-1537-4471-A84A-5652B360E7E7}" type="pres">
      <dgm:prSet presAssocID="{59427FAF-6C79-4ECF-B664-58DFA1687897}" presName="compNode" presStyleCnt="0"/>
      <dgm:spPr/>
    </dgm:pt>
    <dgm:pt modelId="{5819DC9E-D61A-4196-968A-C8DFAA3D51E1}" type="pres">
      <dgm:prSet presAssocID="{59427FAF-6C79-4ECF-B664-58DFA1687897}" presName="bgRect" presStyleLbl="bgShp" presStyleIdx="3" presStyleCnt="5"/>
      <dgm:spPr/>
    </dgm:pt>
    <dgm:pt modelId="{7B4C391C-F0DE-4EC4-888A-0D2FBBC21DEB}" type="pres">
      <dgm:prSet presAssocID="{59427FAF-6C79-4ECF-B664-58DFA168789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ustomer Review"/>
        </a:ext>
      </dgm:extLst>
    </dgm:pt>
    <dgm:pt modelId="{3EE1B3D5-856C-407F-89CB-BF0AF714DA5A}" type="pres">
      <dgm:prSet presAssocID="{59427FAF-6C79-4ECF-B664-58DFA1687897}" presName="spaceRect" presStyleCnt="0"/>
      <dgm:spPr/>
    </dgm:pt>
    <dgm:pt modelId="{A7146D5B-F0A2-4F7F-8C24-6C169FBFDCDF}" type="pres">
      <dgm:prSet presAssocID="{59427FAF-6C79-4ECF-B664-58DFA1687897}" presName="parTx" presStyleLbl="revTx" presStyleIdx="3" presStyleCnt="5">
        <dgm:presLayoutVars>
          <dgm:chMax val="0"/>
          <dgm:chPref val="0"/>
        </dgm:presLayoutVars>
      </dgm:prSet>
      <dgm:spPr/>
    </dgm:pt>
    <dgm:pt modelId="{989303E5-8285-416F-991A-DF4984A835DC}" type="pres">
      <dgm:prSet presAssocID="{E1AB3FFC-3DD2-4C40-A73F-10E4E9671C4B}" presName="sibTrans" presStyleCnt="0"/>
      <dgm:spPr/>
    </dgm:pt>
    <dgm:pt modelId="{E2A122DB-85EB-4888-AD30-AABA1F6D7281}" type="pres">
      <dgm:prSet presAssocID="{AC9F5153-3044-4E03-B0EF-A6A8E60575D2}" presName="compNode" presStyleCnt="0"/>
      <dgm:spPr/>
    </dgm:pt>
    <dgm:pt modelId="{1480641C-D2B3-40C2-AA5B-8239DC9E9061}" type="pres">
      <dgm:prSet presAssocID="{AC9F5153-3044-4E03-B0EF-A6A8E60575D2}" presName="bgRect" presStyleLbl="bgShp" presStyleIdx="4" presStyleCnt="5"/>
      <dgm:spPr/>
    </dgm:pt>
    <dgm:pt modelId="{18BF37E6-2BFD-4AEA-8382-45DCE3E02766}" type="pres">
      <dgm:prSet presAssocID="{AC9F5153-3044-4E03-B0EF-A6A8E60575D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rrow Circle"/>
        </a:ext>
      </dgm:extLst>
    </dgm:pt>
    <dgm:pt modelId="{AABBF33C-72ED-4D21-AFD3-3446B5E333FD}" type="pres">
      <dgm:prSet presAssocID="{AC9F5153-3044-4E03-B0EF-A6A8E60575D2}" presName="spaceRect" presStyleCnt="0"/>
      <dgm:spPr/>
    </dgm:pt>
    <dgm:pt modelId="{A89E3425-BDC6-49C8-97F6-12037F6E7541}" type="pres">
      <dgm:prSet presAssocID="{AC9F5153-3044-4E03-B0EF-A6A8E60575D2}" presName="parTx" presStyleLbl="revTx" presStyleIdx="4" presStyleCnt="5">
        <dgm:presLayoutVars>
          <dgm:chMax val="0"/>
          <dgm:chPref val="0"/>
        </dgm:presLayoutVars>
      </dgm:prSet>
      <dgm:spPr/>
    </dgm:pt>
  </dgm:ptLst>
  <dgm:cxnLst>
    <dgm:cxn modelId="{9F87DE16-5D7D-4F79-85E9-06B61EE0429C}" type="presOf" srcId="{59427FAF-6C79-4ECF-B664-58DFA1687897}" destId="{A7146D5B-F0A2-4F7F-8C24-6C169FBFDCDF}" srcOrd="0" destOrd="0" presId="urn:microsoft.com/office/officeart/2018/2/layout/IconVerticalSolidList"/>
    <dgm:cxn modelId="{B8D28B4E-E53D-4513-8943-2802715A3CE1}" srcId="{727D5364-5934-45E7-8884-0FF9C5C5FA13}" destId="{AE78D745-F387-451D-BEEF-17D1CCE6CC4C}" srcOrd="0" destOrd="0" parTransId="{9D1864E5-F6C8-43BB-91D3-E0629312F127}" sibTransId="{4D85D918-3AA7-4461-BC8E-CC8763C64C77}"/>
    <dgm:cxn modelId="{BE0AE07C-3691-4FF9-9440-1316EB3F1C77}" type="presOf" srcId="{323E751F-966D-4037-BBA5-68ABBDF5AB7D}" destId="{2F0E06A7-60F8-45D7-BBD5-9588F594619D}" srcOrd="0" destOrd="0" presId="urn:microsoft.com/office/officeart/2018/2/layout/IconVerticalSolidList"/>
    <dgm:cxn modelId="{C5323191-D920-49DA-A67D-A67496BF5EE1}" srcId="{727D5364-5934-45E7-8884-0FF9C5C5FA13}" destId="{59427FAF-6C79-4ECF-B664-58DFA1687897}" srcOrd="3" destOrd="0" parTransId="{FE61FC16-83EB-4E87-99F5-F59034CBBC7E}" sibTransId="{E1AB3FFC-3DD2-4C40-A73F-10E4E9671C4B}"/>
    <dgm:cxn modelId="{BC4D7097-ADF4-48A8-8F02-2A4861E1463F}" srcId="{727D5364-5934-45E7-8884-0FF9C5C5FA13}" destId="{323E751F-966D-4037-BBA5-68ABBDF5AB7D}" srcOrd="2" destOrd="0" parTransId="{861D0642-1B19-4513-A458-6CC49C99DBEF}" sibTransId="{6A180091-151B-4A65-9E47-486FD5C477D1}"/>
    <dgm:cxn modelId="{B7CDBDA6-5D56-4857-A42E-AC4697673723}" type="presOf" srcId="{727D5364-5934-45E7-8884-0FF9C5C5FA13}" destId="{9E107576-552B-4CCB-BA27-1874F3D6881E}" srcOrd="0" destOrd="0" presId="urn:microsoft.com/office/officeart/2018/2/layout/IconVerticalSolidList"/>
    <dgm:cxn modelId="{701BA5B2-73DC-4DD8-9B06-20083A8D444A}" srcId="{727D5364-5934-45E7-8884-0FF9C5C5FA13}" destId="{6C581FE0-E4D9-4553-85B6-9B33111CC589}" srcOrd="1" destOrd="0" parTransId="{8EC525F9-A1E3-4EF1-9D72-17765DABBB34}" sibTransId="{1F0D2180-D3D4-42CE-A018-048B6DAA6020}"/>
    <dgm:cxn modelId="{695EF5BA-CB4C-41FA-860D-F72B3CDB9D7A}" type="presOf" srcId="{AE78D745-F387-451D-BEEF-17D1CCE6CC4C}" destId="{EB993C56-8292-43B7-813C-9EDE51362501}" srcOrd="0" destOrd="0" presId="urn:microsoft.com/office/officeart/2018/2/layout/IconVerticalSolidList"/>
    <dgm:cxn modelId="{45971BD7-1C11-4618-8F72-589B022994C1}" srcId="{727D5364-5934-45E7-8884-0FF9C5C5FA13}" destId="{AC9F5153-3044-4E03-B0EF-A6A8E60575D2}" srcOrd="4" destOrd="0" parTransId="{E81892C1-8CB3-4444-AA69-D0A281CD1C8D}" sibTransId="{9B92527D-65C5-4CA0-A363-066DCC2744CD}"/>
    <dgm:cxn modelId="{2676C6E0-24C0-42BB-9A58-7A59142CD55C}" type="presOf" srcId="{AC9F5153-3044-4E03-B0EF-A6A8E60575D2}" destId="{A89E3425-BDC6-49C8-97F6-12037F6E7541}" srcOrd="0" destOrd="0" presId="urn:microsoft.com/office/officeart/2018/2/layout/IconVerticalSolidList"/>
    <dgm:cxn modelId="{DDDDE3EA-B65C-4556-BD3C-EBCD545E3477}" type="presOf" srcId="{6C581FE0-E4D9-4553-85B6-9B33111CC589}" destId="{06D92125-BCD1-499F-B715-AD845154130F}" srcOrd="0" destOrd="0" presId="urn:microsoft.com/office/officeart/2018/2/layout/IconVerticalSolidList"/>
    <dgm:cxn modelId="{6AC4D57A-ADC5-4F26-9E04-8495FB1F793F}" type="presParOf" srcId="{9E107576-552B-4CCB-BA27-1874F3D6881E}" destId="{8317EB9A-A5E4-4694-829C-378357DA267F}" srcOrd="0" destOrd="0" presId="urn:microsoft.com/office/officeart/2018/2/layout/IconVerticalSolidList"/>
    <dgm:cxn modelId="{26A78B3B-C3F2-4C23-8D0F-57EF285C70A3}" type="presParOf" srcId="{8317EB9A-A5E4-4694-829C-378357DA267F}" destId="{CABAD69E-9CD3-4963-9D84-9C1C45EF3F64}" srcOrd="0" destOrd="0" presId="urn:microsoft.com/office/officeart/2018/2/layout/IconVerticalSolidList"/>
    <dgm:cxn modelId="{A028DFB1-E921-4440-8430-0B8C8857C98A}" type="presParOf" srcId="{8317EB9A-A5E4-4694-829C-378357DA267F}" destId="{398DD35F-95CE-4124-B042-C89A6EAC0DA0}" srcOrd="1" destOrd="0" presId="urn:microsoft.com/office/officeart/2018/2/layout/IconVerticalSolidList"/>
    <dgm:cxn modelId="{1BEF734C-AF08-416E-93FC-92C0BE87F8A5}" type="presParOf" srcId="{8317EB9A-A5E4-4694-829C-378357DA267F}" destId="{054386EF-888A-4DDB-B9AD-B87359D3BB0C}" srcOrd="2" destOrd="0" presId="urn:microsoft.com/office/officeart/2018/2/layout/IconVerticalSolidList"/>
    <dgm:cxn modelId="{0CB0FCE1-2A85-403A-96AA-D36B2CA10AD1}" type="presParOf" srcId="{8317EB9A-A5E4-4694-829C-378357DA267F}" destId="{EB993C56-8292-43B7-813C-9EDE51362501}" srcOrd="3" destOrd="0" presId="urn:microsoft.com/office/officeart/2018/2/layout/IconVerticalSolidList"/>
    <dgm:cxn modelId="{E96AC9B0-25D9-4788-A5C3-BA398F2ECE56}" type="presParOf" srcId="{9E107576-552B-4CCB-BA27-1874F3D6881E}" destId="{EC9D7E4E-1EA5-47FF-81CD-2E83D369CC0F}" srcOrd="1" destOrd="0" presId="urn:microsoft.com/office/officeart/2018/2/layout/IconVerticalSolidList"/>
    <dgm:cxn modelId="{55D0ED6E-B268-4573-AE9A-A983D9A2C693}" type="presParOf" srcId="{9E107576-552B-4CCB-BA27-1874F3D6881E}" destId="{06854D24-5270-43E3-894D-DAEF68EBD184}" srcOrd="2" destOrd="0" presId="urn:microsoft.com/office/officeart/2018/2/layout/IconVerticalSolidList"/>
    <dgm:cxn modelId="{A444FE86-3F98-437C-AD12-4F4A8ACFB761}" type="presParOf" srcId="{06854D24-5270-43E3-894D-DAEF68EBD184}" destId="{1BBBBD47-3DBA-451B-8A42-EEE1521F9E4B}" srcOrd="0" destOrd="0" presId="urn:microsoft.com/office/officeart/2018/2/layout/IconVerticalSolidList"/>
    <dgm:cxn modelId="{A5C6B5B9-B7A8-49D4-A73C-61721BC1C676}" type="presParOf" srcId="{06854D24-5270-43E3-894D-DAEF68EBD184}" destId="{7B6FBD03-917C-4FF8-91C5-687986D13D4E}" srcOrd="1" destOrd="0" presId="urn:microsoft.com/office/officeart/2018/2/layout/IconVerticalSolidList"/>
    <dgm:cxn modelId="{AFA27A92-8CC5-47F0-B616-2AB6215C3180}" type="presParOf" srcId="{06854D24-5270-43E3-894D-DAEF68EBD184}" destId="{3A022048-72A0-406A-AA49-547F3A49C644}" srcOrd="2" destOrd="0" presId="urn:microsoft.com/office/officeart/2018/2/layout/IconVerticalSolidList"/>
    <dgm:cxn modelId="{75A59CEF-D884-42D1-B488-807ECF870B63}" type="presParOf" srcId="{06854D24-5270-43E3-894D-DAEF68EBD184}" destId="{06D92125-BCD1-499F-B715-AD845154130F}" srcOrd="3" destOrd="0" presId="urn:microsoft.com/office/officeart/2018/2/layout/IconVerticalSolidList"/>
    <dgm:cxn modelId="{77B28D3B-00CB-4D94-AFC6-828AF23A22A2}" type="presParOf" srcId="{9E107576-552B-4CCB-BA27-1874F3D6881E}" destId="{5E7523EC-BE38-4AA5-A453-CE90D1082AAF}" srcOrd="3" destOrd="0" presId="urn:microsoft.com/office/officeart/2018/2/layout/IconVerticalSolidList"/>
    <dgm:cxn modelId="{79B5E839-07AA-4506-B9B4-7F4AA5F9E829}" type="presParOf" srcId="{9E107576-552B-4CCB-BA27-1874F3D6881E}" destId="{5B7FAD96-9763-498F-BEF0-27F7F070CDA3}" srcOrd="4" destOrd="0" presId="urn:microsoft.com/office/officeart/2018/2/layout/IconVerticalSolidList"/>
    <dgm:cxn modelId="{072719BE-0D55-41B6-B455-D0E90219E391}" type="presParOf" srcId="{5B7FAD96-9763-498F-BEF0-27F7F070CDA3}" destId="{B78A5275-5CCF-43EA-8EE1-823C8B7DD28A}" srcOrd="0" destOrd="0" presId="urn:microsoft.com/office/officeart/2018/2/layout/IconVerticalSolidList"/>
    <dgm:cxn modelId="{BED58239-65BB-44B2-92E2-ED6A315ED347}" type="presParOf" srcId="{5B7FAD96-9763-498F-BEF0-27F7F070CDA3}" destId="{8388B8B5-0DE3-4366-967A-220746E63E0A}" srcOrd="1" destOrd="0" presId="urn:microsoft.com/office/officeart/2018/2/layout/IconVerticalSolidList"/>
    <dgm:cxn modelId="{A0D505E1-5BBF-45CA-BE58-7073F1608EB5}" type="presParOf" srcId="{5B7FAD96-9763-498F-BEF0-27F7F070CDA3}" destId="{733FBC28-5A16-4334-B79C-902C667432D3}" srcOrd="2" destOrd="0" presId="urn:microsoft.com/office/officeart/2018/2/layout/IconVerticalSolidList"/>
    <dgm:cxn modelId="{D7753699-30E5-40F0-9491-E8D4ACFBE0FA}" type="presParOf" srcId="{5B7FAD96-9763-498F-BEF0-27F7F070CDA3}" destId="{2F0E06A7-60F8-45D7-BBD5-9588F594619D}" srcOrd="3" destOrd="0" presId="urn:microsoft.com/office/officeart/2018/2/layout/IconVerticalSolidList"/>
    <dgm:cxn modelId="{109E667F-7A05-4741-B623-68FEC5BF01F2}" type="presParOf" srcId="{9E107576-552B-4CCB-BA27-1874F3D6881E}" destId="{3889B29F-3F6D-40EC-A8F9-CC95A46E1046}" srcOrd="5" destOrd="0" presId="urn:microsoft.com/office/officeart/2018/2/layout/IconVerticalSolidList"/>
    <dgm:cxn modelId="{FF623411-EED4-432A-ABE8-9AF10913D343}" type="presParOf" srcId="{9E107576-552B-4CCB-BA27-1874F3D6881E}" destId="{2F5249AB-1537-4471-A84A-5652B360E7E7}" srcOrd="6" destOrd="0" presId="urn:microsoft.com/office/officeart/2018/2/layout/IconVerticalSolidList"/>
    <dgm:cxn modelId="{27349D1C-5984-4AF5-840E-9F0EDB035C9A}" type="presParOf" srcId="{2F5249AB-1537-4471-A84A-5652B360E7E7}" destId="{5819DC9E-D61A-4196-968A-C8DFAA3D51E1}" srcOrd="0" destOrd="0" presId="urn:microsoft.com/office/officeart/2018/2/layout/IconVerticalSolidList"/>
    <dgm:cxn modelId="{D4D2CB72-B18A-4620-A59B-F3A5AC590C59}" type="presParOf" srcId="{2F5249AB-1537-4471-A84A-5652B360E7E7}" destId="{7B4C391C-F0DE-4EC4-888A-0D2FBBC21DEB}" srcOrd="1" destOrd="0" presId="urn:microsoft.com/office/officeart/2018/2/layout/IconVerticalSolidList"/>
    <dgm:cxn modelId="{64A05244-C427-4FAF-8EE3-0005B9039178}" type="presParOf" srcId="{2F5249AB-1537-4471-A84A-5652B360E7E7}" destId="{3EE1B3D5-856C-407F-89CB-BF0AF714DA5A}" srcOrd="2" destOrd="0" presId="urn:microsoft.com/office/officeart/2018/2/layout/IconVerticalSolidList"/>
    <dgm:cxn modelId="{70F21103-D460-4BAB-8973-A0F8E34F32A1}" type="presParOf" srcId="{2F5249AB-1537-4471-A84A-5652B360E7E7}" destId="{A7146D5B-F0A2-4F7F-8C24-6C169FBFDCDF}" srcOrd="3" destOrd="0" presId="urn:microsoft.com/office/officeart/2018/2/layout/IconVerticalSolidList"/>
    <dgm:cxn modelId="{C768B690-9C0E-45A9-94FA-DCBA67A38FE6}" type="presParOf" srcId="{9E107576-552B-4CCB-BA27-1874F3D6881E}" destId="{989303E5-8285-416F-991A-DF4984A835DC}" srcOrd="7" destOrd="0" presId="urn:microsoft.com/office/officeart/2018/2/layout/IconVerticalSolidList"/>
    <dgm:cxn modelId="{757472A5-1033-4C8E-8C3D-25EFAE09B7E2}" type="presParOf" srcId="{9E107576-552B-4CCB-BA27-1874F3D6881E}" destId="{E2A122DB-85EB-4888-AD30-AABA1F6D7281}" srcOrd="8" destOrd="0" presId="urn:microsoft.com/office/officeart/2018/2/layout/IconVerticalSolidList"/>
    <dgm:cxn modelId="{AB939BD8-F926-4C54-B54A-6E9938B883AE}" type="presParOf" srcId="{E2A122DB-85EB-4888-AD30-AABA1F6D7281}" destId="{1480641C-D2B3-40C2-AA5B-8239DC9E9061}" srcOrd="0" destOrd="0" presId="urn:microsoft.com/office/officeart/2018/2/layout/IconVerticalSolidList"/>
    <dgm:cxn modelId="{9E60729D-C1DA-4255-A4C1-408AE6A0DC26}" type="presParOf" srcId="{E2A122DB-85EB-4888-AD30-AABA1F6D7281}" destId="{18BF37E6-2BFD-4AEA-8382-45DCE3E02766}" srcOrd="1" destOrd="0" presId="urn:microsoft.com/office/officeart/2018/2/layout/IconVerticalSolidList"/>
    <dgm:cxn modelId="{E0561989-E23B-46ED-8E40-10E64FB23626}" type="presParOf" srcId="{E2A122DB-85EB-4888-AD30-AABA1F6D7281}" destId="{AABBF33C-72ED-4D21-AFD3-3446B5E333FD}" srcOrd="2" destOrd="0" presId="urn:microsoft.com/office/officeart/2018/2/layout/IconVerticalSolidList"/>
    <dgm:cxn modelId="{3DE14997-E976-4917-B194-EE16B15D7691}" type="presParOf" srcId="{E2A122DB-85EB-4888-AD30-AABA1F6D7281}" destId="{A89E3425-BDC6-49C8-97F6-12037F6E754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F9F6B4-69EF-47D9-B081-4A7100BF54CF}"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AB5EF3F1-9100-44A8-BCE5-03ECAE6CD472}">
      <dgm:prSet/>
      <dgm:spPr/>
      <dgm:t>
        <a:bodyPr/>
        <a:lstStyle/>
        <a:p>
          <a:r>
            <a:rPr lang="nl-NL" b="0" i="0" noProof="0" dirty="0"/>
            <a:t>Als </a:t>
          </a:r>
          <a:r>
            <a:rPr lang="nl-NL" b="1" i="0" noProof="0" dirty="0"/>
            <a:t>checklist</a:t>
          </a:r>
          <a:r>
            <a:rPr lang="nl-NL" b="0" i="0" noProof="0" dirty="0"/>
            <a:t>: waar staan we nu op diverse onderdelen?</a:t>
          </a:r>
          <a:endParaRPr lang="nl-NL" noProof="0" dirty="0"/>
        </a:p>
      </dgm:t>
    </dgm:pt>
    <dgm:pt modelId="{00AE2435-64B6-43CC-B580-93EEA1BA6F16}" type="parTrans" cxnId="{483A5317-C04F-4513-A4D7-EBA519C35F2D}">
      <dgm:prSet/>
      <dgm:spPr/>
      <dgm:t>
        <a:bodyPr/>
        <a:lstStyle/>
        <a:p>
          <a:endParaRPr lang="en-US"/>
        </a:p>
      </dgm:t>
    </dgm:pt>
    <dgm:pt modelId="{6F5D6FB5-294F-4E6A-B72E-8625788572F9}" type="sibTrans" cxnId="{483A5317-C04F-4513-A4D7-EBA519C35F2D}">
      <dgm:prSet/>
      <dgm:spPr/>
      <dgm:t>
        <a:bodyPr/>
        <a:lstStyle/>
        <a:p>
          <a:endParaRPr lang="en-US"/>
        </a:p>
      </dgm:t>
    </dgm:pt>
    <dgm:pt modelId="{940C72F7-2930-4125-957B-2A496002B070}">
      <dgm:prSet/>
      <dgm:spPr/>
      <dgm:t>
        <a:bodyPr/>
        <a:lstStyle/>
        <a:p>
          <a:r>
            <a:rPr lang="nl-NL" b="0" i="0" noProof="0" dirty="0"/>
            <a:t>Als </a:t>
          </a:r>
          <a:r>
            <a:rPr lang="nl-NL" b="1" i="0" noProof="0" dirty="0"/>
            <a:t>businessplan</a:t>
          </a:r>
          <a:r>
            <a:rPr lang="nl-NL" b="0" i="0" noProof="0" dirty="0"/>
            <a:t>: hoe gaan we alle onderdelen vormgeven?</a:t>
          </a:r>
          <a:endParaRPr lang="nl-NL" noProof="0" dirty="0"/>
        </a:p>
      </dgm:t>
    </dgm:pt>
    <dgm:pt modelId="{6EC8975D-5471-4A73-AA65-755300A40CA9}" type="parTrans" cxnId="{9AF0B635-E37E-43C0-9654-64F8739078E7}">
      <dgm:prSet/>
      <dgm:spPr/>
      <dgm:t>
        <a:bodyPr/>
        <a:lstStyle/>
        <a:p>
          <a:endParaRPr lang="en-US"/>
        </a:p>
      </dgm:t>
    </dgm:pt>
    <dgm:pt modelId="{CF20ACCB-F538-497E-84B9-EF0C71FB0778}" type="sibTrans" cxnId="{9AF0B635-E37E-43C0-9654-64F8739078E7}">
      <dgm:prSet/>
      <dgm:spPr/>
      <dgm:t>
        <a:bodyPr/>
        <a:lstStyle/>
        <a:p>
          <a:endParaRPr lang="en-US"/>
        </a:p>
      </dgm:t>
    </dgm:pt>
    <dgm:pt modelId="{502CF5D1-D905-40E0-999D-7508AB9604E4}">
      <dgm:prSet/>
      <dgm:spPr/>
      <dgm:t>
        <a:bodyPr/>
        <a:lstStyle/>
        <a:p>
          <a:r>
            <a:rPr lang="nl-NL" b="0" i="0" noProof="0" dirty="0"/>
            <a:t>Als </a:t>
          </a:r>
          <a:r>
            <a:rPr lang="nl-NL" b="1" i="0" noProof="0" dirty="0"/>
            <a:t>monitoring</a:t>
          </a:r>
          <a:r>
            <a:rPr lang="nl-NL" b="0" i="0" noProof="0" dirty="0"/>
            <a:t>-instrument; welke criteria verbinden we aan de onderdelen?</a:t>
          </a:r>
          <a:endParaRPr lang="nl-NL" noProof="0" dirty="0"/>
        </a:p>
      </dgm:t>
    </dgm:pt>
    <dgm:pt modelId="{996D083E-557B-4C39-87EB-D79DEC4A72F1}" type="parTrans" cxnId="{6FC04B7E-845D-4977-B707-8F81F4538681}">
      <dgm:prSet/>
      <dgm:spPr/>
      <dgm:t>
        <a:bodyPr/>
        <a:lstStyle/>
        <a:p>
          <a:endParaRPr lang="en-US"/>
        </a:p>
      </dgm:t>
    </dgm:pt>
    <dgm:pt modelId="{B59A6076-019F-418D-AA74-BCFB55137C71}" type="sibTrans" cxnId="{6FC04B7E-845D-4977-B707-8F81F4538681}">
      <dgm:prSet/>
      <dgm:spPr/>
      <dgm:t>
        <a:bodyPr/>
        <a:lstStyle/>
        <a:p>
          <a:endParaRPr lang="en-US"/>
        </a:p>
      </dgm:t>
    </dgm:pt>
    <dgm:pt modelId="{49BD697B-F223-4CBB-B588-2683859D5261}">
      <dgm:prSet/>
      <dgm:spPr/>
      <dgm:t>
        <a:bodyPr/>
        <a:lstStyle/>
        <a:p>
          <a:r>
            <a:rPr lang="nl-NL" b="0" i="0" noProof="0" dirty="0"/>
            <a:t>Als </a:t>
          </a:r>
          <a:r>
            <a:rPr lang="nl-NL" b="1" i="0" noProof="0" dirty="0"/>
            <a:t>fasering</a:t>
          </a:r>
          <a:r>
            <a:rPr lang="nl-NL" b="0" i="0" noProof="0" dirty="0"/>
            <a:t>: waar geven we prioriteit aan en wat kan wachten?</a:t>
          </a:r>
          <a:endParaRPr lang="nl-NL" noProof="0" dirty="0"/>
        </a:p>
      </dgm:t>
    </dgm:pt>
    <dgm:pt modelId="{3C9C3340-1D47-4417-BD4B-0CCC0D628052}" type="parTrans" cxnId="{CE535EF7-128C-44F5-881E-098B0534740A}">
      <dgm:prSet/>
      <dgm:spPr/>
      <dgm:t>
        <a:bodyPr/>
        <a:lstStyle/>
        <a:p>
          <a:endParaRPr lang="en-US"/>
        </a:p>
      </dgm:t>
    </dgm:pt>
    <dgm:pt modelId="{C37EB125-4A69-4090-8DB5-83BBD99365FB}" type="sibTrans" cxnId="{CE535EF7-128C-44F5-881E-098B0534740A}">
      <dgm:prSet/>
      <dgm:spPr/>
      <dgm:t>
        <a:bodyPr/>
        <a:lstStyle/>
        <a:p>
          <a:endParaRPr lang="en-US"/>
        </a:p>
      </dgm:t>
    </dgm:pt>
    <dgm:pt modelId="{18A2F0CD-7B95-4D7D-961E-8D9BF289E947}">
      <dgm:prSet/>
      <dgm:spPr/>
      <dgm:t>
        <a:bodyPr/>
        <a:lstStyle/>
        <a:p>
          <a:r>
            <a:rPr lang="nl-NL" b="0" i="0" noProof="0" dirty="0"/>
            <a:t>Als </a:t>
          </a:r>
          <a:r>
            <a:rPr lang="nl-NL" b="1" i="0" noProof="0" dirty="0"/>
            <a:t>basis </a:t>
          </a:r>
          <a:r>
            <a:rPr lang="nl-NL" b="0" i="0" noProof="0" dirty="0"/>
            <a:t>voor beleidsdocumenten; uitwerken van de beknopte input</a:t>
          </a:r>
          <a:endParaRPr lang="nl-NL" noProof="0" dirty="0"/>
        </a:p>
      </dgm:t>
    </dgm:pt>
    <dgm:pt modelId="{8F1E31C3-11EF-4429-81C9-22ED42D024AC}" type="parTrans" cxnId="{8B2ABF81-AB8E-4940-9203-0DE8B6DD5692}">
      <dgm:prSet/>
      <dgm:spPr/>
      <dgm:t>
        <a:bodyPr/>
        <a:lstStyle/>
        <a:p>
          <a:endParaRPr lang="en-US"/>
        </a:p>
      </dgm:t>
    </dgm:pt>
    <dgm:pt modelId="{AB9068A2-7C32-4997-BB65-E33E483346FA}" type="sibTrans" cxnId="{8B2ABF81-AB8E-4940-9203-0DE8B6DD5692}">
      <dgm:prSet/>
      <dgm:spPr/>
      <dgm:t>
        <a:bodyPr/>
        <a:lstStyle/>
        <a:p>
          <a:endParaRPr lang="en-US"/>
        </a:p>
      </dgm:t>
    </dgm:pt>
    <dgm:pt modelId="{4B4960EC-54E9-4D6B-B337-38ADB0E32A45}">
      <dgm:prSet/>
      <dgm:spPr/>
      <dgm:t>
        <a:bodyPr/>
        <a:lstStyle/>
        <a:p>
          <a:r>
            <a:rPr lang="nl-NL" b="0" i="0" noProof="0" dirty="0"/>
            <a:t>Als </a:t>
          </a:r>
          <a:r>
            <a:rPr lang="nl-NL" b="1" i="0" noProof="0" dirty="0"/>
            <a:t>kans</a:t>
          </a:r>
          <a:r>
            <a:rPr lang="nl-NL" b="0" i="0" noProof="0" dirty="0"/>
            <a:t> voor verder onderzoek, nieuwe mogelijkheden en verbindingen met andere </a:t>
          </a:r>
          <a:r>
            <a:rPr lang="nl-NL" b="0" i="0" noProof="0" dirty="0" err="1"/>
            <a:t>organisatie-onderdelen</a:t>
          </a:r>
          <a:endParaRPr lang="nl-NL" noProof="0" dirty="0"/>
        </a:p>
      </dgm:t>
    </dgm:pt>
    <dgm:pt modelId="{6B7C8F77-EF36-47CB-AD98-99ABD542F6BD}" type="parTrans" cxnId="{751357FE-EE4F-430C-B897-A8DF164A025B}">
      <dgm:prSet/>
      <dgm:spPr/>
      <dgm:t>
        <a:bodyPr/>
        <a:lstStyle/>
        <a:p>
          <a:endParaRPr lang="en-US"/>
        </a:p>
      </dgm:t>
    </dgm:pt>
    <dgm:pt modelId="{FF27E019-4818-46E1-83F3-6409E6EB0709}" type="sibTrans" cxnId="{751357FE-EE4F-430C-B897-A8DF164A025B}">
      <dgm:prSet/>
      <dgm:spPr/>
      <dgm:t>
        <a:bodyPr/>
        <a:lstStyle/>
        <a:p>
          <a:endParaRPr lang="en-US"/>
        </a:p>
      </dgm:t>
    </dgm:pt>
    <dgm:pt modelId="{72646184-2832-4FB7-B724-3C1D301F6066}" type="pres">
      <dgm:prSet presAssocID="{56F9F6B4-69EF-47D9-B081-4A7100BF54CF}" presName="diagram" presStyleCnt="0">
        <dgm:presLayoutVars>
          <dgm:dir/>
          <dgm:resizeHandles val="exact"/>
        </dgm:presLayoutVars>
      </dgm:prSet>
      <dgm:spPr/>
    </dgm:pt>
    <dgm:pt modelId="{10074B38-C63D-4942-847C-065FADD04128}" type="pres">
      <dgm:prSet presAssocID="{AB5EF3F1-9100-44A8-BCE5-03ECAE6CD472}" presName="node" presStyleLbl="node1" presStyleIdx="0" presStyleCnt="6">
        <dgm:presLayoutVars>
          <dgm:bulletEnabled val="1"/>
        </dgm:presLayoutVars>
      </dgm:prSet>
      <dgm:spPr/>
    </dgm:pt>
    <dgm:pt modelId="{5D86EB06-1AE3-4027-AC23-4362F062FBAA}" type="pres">
      <dgm:prSet presAssocID="{6F5D6FB5-294F-4E6A-B72E-8625788572F9}" presName="sibTrans" presStyleCnt="0"/>
      <dgm:spPr/>
    </dgm:pt>
    <dgm:pt modelId="{A03148FB-840D-475C-86E7-8F5F6EA17486}" type="pres">
      <dgm:prSet presAssocID="{940C72F7-2930-4125-957B-2A496002B070}" presName="node" presStyleLbl="node1" presStyleIdx="1" presStyleCnt="6">
        <dgm:presLayoutVars>
          <dgm:bulletEnabled val="1"/>
        </dgm:presLayoutVars>
      </dgm:prSet>
      <dgm:spPr/>
    </dgm:pt>
    <dgm:pt modelId="{77958FCF-8177-4C1B-8123-2FA85E0755B2}" type="pres">
      <dgm:prSet presAssocID="{CF20ACCB-F538-497E-84B9-EF0C71FB0778}" presName="sibTrans" presStyleCnt="0"/>
      <dgm:spPr/>
    </dgm:pt>
    <dgm:pt modelId="{ADCFB605-E43D-4F1A-B4AD-CD79CFA13204}" type="pres">
      <dgm:prSet presAssocID="{502CF5D1-D905-40E0-999D-7508AB9604E4}" presName="node" presStyleLbl="node1" presStyleIdx="2" presStyleCnt="6">
        <dgm:presLayoutVars>
          <dgm:bulletEnabled val="1"/>
        </dgm:presLayoutVars>
      </dgm:prSet>
      <dgm:spPr/>
    </dgm:pt>
    <dgm:pt modelId="{D29EFD4B-0C5D-40BB-83C9-19DAFB9C76C5}" type="pres">
      <dgm:prSet presAssocID="{B59A6076-019F-418D-AA74-BCFB55137C71}" presName="sibTrans" presStyleCnt="0"/>
      <dgm:spPr/>
    </dgm:pt>
    <dgm:pt modelId="{CECB4F11-99EF-4046-BD8E-8C7FD3E7B4B7}" type="pres">
      <dgm:prSet presAssocID="{49BD697B-F223-4CBB-B588-2683859D5261}" presName="node" presStyleLbl="node1" presStyleIdx="3" presStyleCnt="6">
        <dgm:presLayoutVars>
          <dgm:bulletEnabled val="1"/>
        </dgm:presLayoutVars>
      </dgm:prSet>
      <dgm:spPr/>
    </dgm:pt>
    <dgm:pt modelId="{430064BA-55E6-4014-B448-627A9E0BD6EA}" type="pres">
      <dgm:prSet presAssocID="{C37EB125-4A69-4090-8DB5-83BBD99365FB}" presName="sibTrans" presStyleCnt="0"/>
      <dgm:spPr/>
    </dgm:pt>
    <dgm:pt modelId="{BBA41AF7-DB6E-4B15-A6A1-F317AD5B45E4}" type="pres">
      <dgm:prSet presAssocID="{18A2F0CD-7B95-4D7D-961E-8D9BF289E947}" presName="node" presStyleLbl="node1" presStyleIdx="4" presStyleCnt="6">
        <dgm:presLayoutVars>
          <dgm:bulletEnabled val="1"/>
        </dgm:presLayoutVars>
      </dgm:prSet>
      <dgm:spPr/>
    </dgm:pt>
    <dgm:pt modelId="{8BE53C1B-917D-45D7-BF87-46CB232FD306}" type="pres">
      <dgm:prSet presAssocID="{AB9068A2-7C32-4997-BB65-E33E483346FA}" presName="sibTrans" presStyleCnt="0"/>
      <dgm:spPr/>
    </dgm:pt>
    <dgm:pt modelId="{76300725-35EB-486B-9A4C-FFF3C6FB62CB}" type="pres">
      <dgm:prSet presAssocID="{4B4960EC-54E9-4D6B-B337-38ADB0E32A45}" presName="node" presStyleLbl="node1" presStyleIdx="5" presStyleCnt="6">
        <dgm:presLayoutVars>
          <dgm:bulletEnabled val="1"/>
        </dgm:presLayoutVars>
      </dgm:prSet>
      <dgm:spPr/>
    </dgm:pt>
  </dgm:ptLst>
  <dgm:cxnLst>
    <dgm:cxn modelId="{946CFA12-6AD8-4CF6-94FA-42F1C5F9DC39}" type="presOf" srcId="{49BD697B-F223-4CBB-B588-2683859D5261}" destId="{CECB4F11-99EF-4046-BD8E-8C7FD3E7B4B7}" srcOrd="0" destOrd="0" presId="urn:microsoft.com/office/officeart/2005/8/layout/default"/>
    <dgm:cxn modelId="{483A5317-C04F-4513-A4D7-EBA519C35F2D}" srcId="{56F9F6B4-69EF-47D9-B081-4A7100BF54CF}" destId="{AB5EF3F1-9100-44A8-BCE5-03ECAE6CD472}" srcOrd="0" destOrd="0" parTransId="{00AE2435-64B6-43CC-B580-93EEA1BA6F16}" sibTransId="{6F5D6FB5-294F-4E6A-B72E-8625788572F9}"/>
    <dgm:cxn modelId="{9AF0B635-E37E-43C0-9654-64F8739078E7}" srcId="{56F9F6B4-69EF-47D9-B081-4A7100BF54CF}" destId="{940C72F7-2930-4125-957B-2A496002B070}" srcOrd="1" destOrd="0" parTransId="{6EC8975D-5471-4A73-AA65-755300A40CA9}" sibTransId="{CF20ACCB-F538-497E-84B9-EF0C71FB0778}"/>
    <dgm:cxn modelId="{29583E61-8FB2-4464-9775-51B2D208E48A}" type="presOf" srcId="{940C72F7-2930-4125-957B-2A496002B070}" destId="{A03148FB-840D-475C-86E7-8F5F6EA17486}" srcOrd="0" destOrd="0" presId="urn:microsoft.com/office/officeart/2005/8/layout/default"/>
    <dgm:cxn modelId="{9468AE65-CE38-4C2C-94C1-B2D4E88B644F}" type="presOf" srcId="{4B4960EC-54E9-4D6B-B337-38ADB0E32A45}" destId="{76300725-35EB-486B-9A4C-FFF3C6FB62CB}" srcOrd="0" destOrd="0" presId="urn:microsoft.com/office/officeart/2005/8/layout/default"/>
    <dgm:cxn modelId="{BA9F6F47-E1B8-40E7-B582-EA82F423C790}" type="presOf" srcId="{56F9F6B4-69EF-47D9-B081-4A7100BF54CF}" destId="{72646184-2832-4FB7-B724-3C1D301F6066}" srcOrd="0" destOrd="0" presId="urn:microsoft.com/office/officeart/2005/8/layout/default"/>
    <dgm:cxn modelId="{57D32476-9A61-4560-9C48-BEF35C0ABBC2}" type="presOf" srcId="{AB5EF3F1-9100-44A8-BCE5-03ECAE6CD472}" destId="{10074B38-C63D-4942-847C-065FADD04128}" srcOrd="0" destOrd="0" presId="urn:microsoft.com/office/officeart/2005/8/layout/default"/>
    <dgm:cxn modelId="{ECA3D67C-F5A5-4845-B5D3-60EA115C15D8}" type="presOf" srcId="{18A2F0CD-7B95-4D7D-961E-8D9BF289E947}" destId="{BBA41AF7-DB6E-4B15-A6A1-F317AD5B45E4}" srcOrd="0" destOrd="0" presId="urn:microsoft.com/office/officeart/2005/8/layout/default"/>
    <dgm:cxn modelId="{6FC04B7E-845D-4977-B707-8F81F4538681}" srcId="{56F9F6B4-69EF-47D9-B081-4A7100BF54CF}" destId="{502CF5D1-D905-40E0-999D-7508AB9604E4}" srcOrd="2" destOrd="0" parTransId="{996D083E-557B-4C39-87EB-D79DEC4A72F1}" sibTransId="{B59A6076-019F-418D-AA74-BCFB55137C71}"/>
    <dgm:cxn modelId="{8B2ABF81-AB8E-4940-9203-0DE8B6DD5692}" srcId="{56F9F6B4-69EF-47D9-B081-4A7100BF54CF}" destId="{18A2F0CD-7B95-4D7D-961E-8D9BF289E947}" srcOrd="4" destOrd="0" parTransId="{8F1E31C3-11EF-4429-81C9-22ED42D024AC}" sibTransId="{AB9068A2-7C32-4997-BB65-E33E483346FA}"/>
    <dgm:cxn modelId="{CE535EF7-128C-44F5-881E-098B0534740A}" srcId="{56F9F6B4-69EF-47D9-B081-4A7100BF54CF}" destId="{49BD697B-F223-4CBB-B588-2683859D5261}" srcOrd="3" destOrd="0" parTransId="{3C9C3340-1D47-4417-BD4B-0CCC0D628052}" sibTransId="{C37EB125-4A69-4090-8DB5-83BBD99365FB}"/>
    <dgm:cxn modelId="{5CB3C0FC-6E75-4BF2-B065-8B1D9EF90F0D}" type="presOf" srcId="{502CF5D1-D905-40E0-999D-7508AB9604E4}" destId="{ADCFB605-E43D-4F1A-B4AD-CD79CFA13204}" srcOrd="0" destOrd="0" presId="urn:microsoft.com/office/officeart/2005/8/layout/default"/>
    <dgm:cxn modelId="{751357FE-EE4F-430C-B897-A8DF164A025B}" srcId="{56F9F6B4-69EF-47D9-B081-4A7100BF54CF}" destId="{4B4960EC-54E9-4D6B-B337-38ADB0E32A45}" srcOrd="5" destOrd="0" parTransId="{6B7C8F77-EF36-47CB-AD98-99ABD542F6BD}" sibTransId="{FF27E019-4818-46E1-83F3-6409E6EB0709}"/>
    <dgm:cxn modelId="{08336C93-65B8-453B-8B99-20E7491DF6F5}" type="presParOf" srcId="{72646184-2832-4FB7-B724-3C1D301F6066}" destId="{10074B38-C63D-4942-847C-065FADD04128}" srcOrd="0" destOrd="0" presId="urn:microsoft.com/office/officeart/2005/8/layout/default"/>
    <dgm:cxn modelId="{74A52225-D171-4437-99F2-3AA657FDE85C}" type="presParOf" srcId="{72646184-2832-4FB7-B724-3C1D301F6066}" destId="{5D86EB06-1AE3-4027-AC23-4362F062FBAA}" srcOrd="1" destOrd="0" presId="urn:microsoft.com/office/officeart/2005/8/layout/default"/>
    <dgm:cxn modelId="{2A78F371-D882-4AA8-8585-C89AD39320F8}" type="presParOf" srcId="{72646184-2832-4FB7-B724-3C1D301F6066}" destId="{A03148FB-840D-475C-86E7-8F5F6EA17486}" srcOrd="2" destOrd="0" presId="urn:microsoft.com/office/officeart/2005/8/layout/default"/>
    <dgm:cxn modelId="{DAA38D63-A6A9-452A-8EDF-6ACAA612B373}" type="presParOf" srcId="{72646184-2832-4FB7-B724-3C1D301F6066}" destId="{77958FCF-8177-4C1B-8123-2FA85E0755B2}" srcOrd="3" destOrd="0" presId="urn:microsoft.com/office/officeart/2005/8/layout/default"/>
    <dgm:cxn modelId="{2E186010-9330-4853-A7D6-2B029B8AB59E}" type="presParOf" srcId="{72646184-2832-4FB7-B724-3C1D301F6066}" destId="{ADCFB605-E43D-4F1A-B4AD-CD79CFA13204}" srcOrd="4" destOrd="0" presId="urn:microsoft.com/office/officeart/2005/8/layout/default"/>
    <dgm:cxn modelId="{EF0DB988-EDFB-41A7-AC46-DFCEDF3C8FCC}" type="presParOf" srcId="{72646184-2832-4FB7-B724-3C1D301F6066}" destId="{D29EFD4B-0C5D-40BB-83C9-19DAFB9C76C5}" srcOrd="5" destOrd="0" presId="urn:microsoft.com/office/officeart/2005/8/layout/default"/>
    <dgm:cxn modelId="{3F19CD7D-5B3D-4903-98E1-1198CB9124BC}" type="presParOf" srcId="{72646184-2832-4FB7-B724-3C1D301F6066}" destId="{CECB4F11-99EF-4046-BD8E-8C7FD3E7B4B7}" srcOrd="6" destOrd="0" presId="urn:microsoft.com/office/officeart/2005/8/layout/default"/>
    <dgm:cxn modelId="{9FE5BEB6-146F-41DF-8676-6C092EAEC469}" type="presParOf" srcId="{72646184-2832-4FB7-B724-3C1D301F6066}" destId="{430064BA-55E6-4014-B448-627A9E0BD6EA}" srcOrd="7" destOrd="0" presId="urn:microsoft.com/office/officeart/2005/8/layout/default"/>
    <dgm:cxn modelId="{67891F35-C88A-47E8-BC33-EF68B6EA0A60}" type="presParOf" srcId="{72646184-2832-4FB7-B724-3C1D301F6066}" destId="{BBA41AF7-DB6E-4B15-A6A1-F317AD5B45E4}" srcOrd="8" destOrd="0" presId="urn:microsoft.com/office/officeart/2005/8/layout/default"/>
    <dgm:cxn modelId="{0EAE4D99-06EB-4501-AABC-4FCFCC9C8303}" type="presParOf" srcId="{72646184-2832-4FB7-B724-3C1D301F6066}" destId="{8BE53C1B-917D-45D7-BF87-46CB232FD306}" srcOrd="9" destOrd="0" presId="urn:microsoft.com/office/officeart/2005/8/layout/default"/>
    <dgm:cxn modelId="{EA1A88C0-C1B0-4BFA-9084-93C1A4736C55}" type="presParOf" srcId="{72646184-2832-4FB7-B724-3C1D301F6066}" destId="{76300725-35EB-486B-9A4C-FFF3C6FB62CB}"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667B0-3F8A-4E27-805B-37EEBBF36CB7}">
      <dsp:nvSpPr>
        <dsp:cNvPr id="0" name=""/>
        <dsp:cNvSpPr/>
      </dsp:nvSpPr>
      <dsp:spPr>
        <a:xfrm>
          <a:off x="0" y="2398"/>
          <a:ext cx="7213600" cy="51088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0538D1-EBFC-4D78-B312-F0F83B6993A8}">
      <dsp:nvSpPr>
        <dsp:cNvPr id="0" name=""/>
        <dsp:cNvSpPr/>
      </dsp:nvSpPr>
      <dsp:spPr>
        <a:xfrm>
          <a:off x="154542" y="117347"/>
          <a:ext cx="280987" cy="2809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65CC6DB-6DCE-4AD0-B069-A286C186C569}">
      <dsp:nvSpPr>
        <dsp:cNvPr id="0" name=""/>
        <dsp:cNvSpPr/>
      </dsp:nvSpPr>
      <dsp:spPr>
        <a:xfrm>
          <a:off x="590072" y="2398"/>
          <a:ext cx="6623527" cy="51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69" tIns="54069" rIns="54069" bIns="54069" numCol="1" spcCol="1270" anchor="ctr" anchorCtr="0">
          <a:noAutofit/>
        </a:bodyPr>
        <a:lstStyle/>
        <a:p>
          <a:pPr marL="0" lvl="0" indent="0" algn="l" defTabSz="666750">
            <a:lnSpc>
              <a:spcPct val="90000"/>
            </a:lnSpc>
            <a:spcBef>
              <a:spcPct val="0"/>
            </a:spcBef>
            <a:spcAft>
              <a:spcPct val="35000"/>
            </a:spcAft>
            <a:buNone/>
          </a:pPr>
          <a:r>
            <a:rPr lang="nl-NL" sz="1500" b="0" i="0" kern="1200" noProof="0" dirty="0"/>
            <a:t>bevorderen van ontwikkeling en professionalisering van docenten;</a:t>
          </a:r>
          <a:endParaRPr lang="nl-NL" sz="1500" kern="1200" noProof="0" dirty="0"/>
        </a:p>
      </dsp:txBody>
      <dsp:txXfrm>
        <a:off x="590072" y="2398"/>
        <a:ext cx="6623527" cy="510885"/>
      </dsp:txXfrm>
    </dsp:sp>
    <dsp:sp modelId="{D3088290-539F-40B9-8035-B935EE25B89D}">
      <dsp:nvSpPr>
        <dsp:cNvPr id="0" name=""/>
        <dsp:cNvSpPr/>
      </dsp:nvSpPr>
      <dsp:spPr>
        <a:xfrm>
          <a:off x="0" y="641005"/>
          <a:ext cx="7213600" cy="51088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A917C8-3D09-4A3A-BEA3-5198B1B80F8C}">
      <dsp:nvSpPr>
        <dsp:cNvPr id="0" name=""/>
        <dsp:cNvSpPr/>
      </dsp:nvSpPr>
      <dsp:spPr>
        <a:xfrm>
          <a:off x="154542" y="755954"/>
          <a:ext cx="280987" cy="2809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C5DD1E5-A370-42B6-AA7D-CB3DDC0172EF}">
      <dsp:nvSpPr>
        <dsp:cNvPr id="0" name=""/>
        <dsp:cNvSpPr/>
      </dsp:nvSpPr>
      <dsp:spPr>
        <a:xfrm>
          <a:off x="590072" y="641005"/>
          <a:ext cx="6623527" cy="51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69" tIns="54069" rIns="54069" bIns="54069" numCol="1" spcCol="1270" anchor="ctr" anchorCtr="0">
          <a:noAutofit/>
        </a:bodyPr>
        <a:lstStyle/>
        <a:p>
          <a:pPr marL="0" lvl="0" indent="0" algn="l" defTabSz="666750">
            <a:lnSpc>
              <a:spcPct val="90000"/>
            </a:lnSpc>
            <a:spcBef>
              <a:spcPct val="0"/>
            </a:spcBef>
            <a:spcAft>
              <a:spcPct val="35000"/>
            </a:spcAft>
            <a:buNone/>
          </a:pPr>
          <a:r>
            <a:rPr lang="nl-NL" sz="1500" b="0" i="0" kern="1200" noProof="0"/>
            <a:t>delen van kennis over onderwijsinnovatie (met inzet van technologie);</a:t>
          </a:r>
          <a:endParaRPr lang="nl-NL" sz="1500" kern="1200" noProof="0"/>
        </a:p>
      </dsp:txBody>
      <dsp:txXfrm>
        <a:off x="590072" y="641005"/>
        <a:ext cx="6623527" cy="510885"/>
      </dsp:txXfrm>
    </dsp:sp>
    <dsp:sp modelId="{5318A123-4578-4C39-9B56-455DBA55F65E}">
      <dsp:nvSpPr>
        <dsp:cNvPr id="0" name=""/>
        <dsp:cNvSpPr/>
      </dsp:nvSpPr>
      <dsp:spPr>
        <a:xfrm>
          <a:off x="0" y="1279612"/>
          <a:ext cx="7213600" cy="51088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5D52DF-5117-4F22-8FA7-BF6E7BD717F1}">
      <dsp:nvSpPr>
        <dsp:cNvPr id="0" name=""/>
        <dsp:cNvSpPr/>
      </dsp:nvSpPr>
      <dsp:spPr>
        <a:xfrm>
          <a:off x="154542" y="1394561"/>
          <a:ext cx="280987" cy="2809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580BD23-0AAF-451E-8F81-B13BC4D75308}">
      <dsp:nvSpPr>
        <dsp:cNvPr id="0" name=""/>
        <dsp:cNvSpPr/>
      </dsp:nvSpPr>
      <dsp:spPr>
        <a:xfrm>
          <a:off x="590072" y="1279612"/>
          <a:ext cx="6623527" cy="51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69" tIns="54069" rIns="54069" bIns="54069" numCol="1" spcCol="1270" anchor="ctr" anchorCtr="0">
          <a:noAutofit/>
        </a:bodyPr>
        <a:lstStyle/>
        <a:p>
          <a:pPr marL="0" lvl="0" indent="0" algn="l" defTabSz="666750">
            <a:lnSpc>
              <a:spcPct val="90000"/>
            </a:lnSpc>
            <a:spcBef>
              <a:spcPct val="0"/>
            </a:spcBef>
            <a:spcAft>
              <a:spcPct val="35000"/>
            </a:spcAft>
            <a:buNone/>
          </a:pPr>
          <a:r>
            <a:rPr lang="nl-NL" sz="1500" b="0" i="0" kern="1200" noProof="0"/>
            <a:t>bevorderen van onderwijsinnovatie (met inzet van technologie);</a:t>
          </a:r>
          <a:endParaRPr lang="nl-NL" sz="1500" kern="1200" noProof="0"/>
        </a:p>
      </dsp:txBody>
      <dsp:txXfrm>
        <a:off x="590072" y="1279612"/>
        <a:ext cx="6623527" cy="510885"/>
      </dsp:txXfrm>
    </dsp:sp>
    <dsp:sp modelId="{8F6DDFA3-A09F-49E1-8613-8A07FF049327}">
      <dsp:nvSpPr>
        <dsp:cNvPr id="0" name=""/>
        <dsp:cNvSpPr/>
      </dsp:nvSpPr>
      <dsp:spPr>
        <a:xfrm>
          <a:off x="0" y="1918219"/>
          <a:ext cx="7213600" cy="51088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981291-A9CB-4B71-98F3-68BC4A54950C}">
      <dsp:nvSpPr>
        <dsp:cNvPr id="0" name=""/>
        <dsp:cNvSpPr/>
      </dsp:nvSpPr>
      <dsp:spPr>
        <a:xfrm>
          <a:off x="154542" y="2033169"/>
          <a:ext cx="280987" cy="28098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C4CCC47-6683-4260-A6DE-1A9F70A5A3BC}">
      <dsp:nvSpPr>
        <dsp:cNvPr id="0" name=""/>
        <dsp:cNvSpPr/>
      </dsp:nvSpPr>
      <dsp:spPr>
        <a:xfrm>
          <a:off x="590072" y="1918219"/>
          <a:ext cx="6623527" cy="51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69" tIns="54069" rIns="54069" bIns="54069" numCol="1" spcCol="1270" anchor="ctr" anchorCtr="0">
          <a:noAutofit/>
        </a:bodyPr>
        <a:lstStyle/>
        <a:p>
          <a:pPr marL="0" lvl="0" indent="0" algn="l" defTabSz="666750">
            <a:lnSpc>
              <a:spcPct val="90000"/>
            </a:lnSpc>
            <a:spcBef>
              <a:spcPct val="0"/>
            </a:spcBef>
            <a:spcAft>
              <a:spcPct val="35000"/>
            </a:spcAft>
            <a:buNone/>
          </a:pPr>
          <a:r>
            <a:rPr lang="nl-NL" sz="1500" b="0" i="0" kern="1200" noProof="0"/>
            <a:t>ondersteunen van de organisatie bij onderwijsinnovatie (met inzet van technologie);</a:t>
          </a:r>
          <a:endParaRPr lang="nl-NL" sz="1500" kern="1200" noProof="0"/>
        </a:p>
      </dsp:txBody>
      <dsp:txXfrm>
        <a:off x="590072" y="1918219"/>
        <a:ext cx="6623527" cy="510885"/>
      </dsp:txXfrm>
    </dsp:sp>
    <dsp:sp modelId="{B81AB607-C9FB-45D4-8161-E0E53B4C2B76}">
      <dsp:nvSpPr>
        <dsp:cNvPr id="0" name=""/>
        <dsp:cNvSpPr/>
      </dsp:nvSpPr>
      <dsp:spPr>
        <a:xfrm>
          <a:off x="0" y="2556826"/>
          <a:ext cx="7213600" cy="51088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AA619B-6C34-450D-AAAA-5DC3B8FA9977}">
      <dsp:nvSpPr>
        <dsp:cNvPr id="0" name=""/>
        <dsp:cNvSpPr/>
      </dsp:nvSpPr>
      <dsp:spPr>
        <a:xfrm>
          <a:off x="154542" y="2671776"/>
          <a:ext cx="280987" cy="28098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261DC14-F3DB-400A-A740-21B5A72424AC}">
      <dsp:nvSpPr>
        <dsp:cNvPr id="0" name=""/>
        <dsp:cNvSpPr/>
      </dsp:nvSpPr>
      <dsp:spPr>
        <a:xfrm>
          <a:off x="590072" y="2556826"/>
          <a:ext cx="6623527" cy="51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69" tIns="54069" rIns="54069" bIns="54069" numCol="1" spcCol="1270" anchor="ctr" anchorCtr="0">
          <a:noAutofit/>
        </a:bodyPr>
        <a:lstStyle/>
        <a:p>
          <a:pPr marL="0" lvl="0" indent="0" algn="l" defTabSz="666750">
            <a:lnSpc>
              <a:spcPct val="90000"/>
            </a:lnSpc>
            <a:spcBef>
              <a:spcPct val="0"/>
            </a:spcBef>
            <a:spcAft>
              <a:spcPct val="35000"/>
            </a:spcAft>
            <a:buNone/>
          </a:pPr>
          <a:r>
            <a:rPr lang="nl-NL" sz="1500" b="0" i="0" kern="1200" noProof="0"/>
            <a:t>uitvoeren van en bijdragen aan onderzoek over onderwijsinnovatie (met inzet van technologie).</a:t>
          </a:r>
          <a:endParaRPr lang="nl-NL" sz="1500" kern="1200" noProof="0"/>
        </a:p>
      </dsp:txBody>
      <dsp:txXfrm>
        <a:off x="590072" y="2556826"/>
        <a:ext cx="6623527" cy="5108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AD69E-9CD3-4963-9D84-9C1C45EF3F64}">
      <dsp:nvSpPr>
        <dsp:cNvPr id="0" name=""/>
        <dsp:cNvSpPr/>
      </dsp:nvSpPr>
      <dsp:spPr>
        <a:xfrm>
          <a:off x="0" y="3895"/>
          <a:ext cx="7213600" cy="4949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8DD35F-95CE-4124-B042-C89A6EAC0DA0}">
      <dsp:nvSpPr>
        <dsp:cNvPr id="0" name=""/>
        <dsp:cNvSpPr/>
      </dsp:nvSpPr>
      <dsp:spPr>
        <a:xfrm>
          <a:off x="149713" y="115252"/>
          <a:ext cx="272472" cy="2722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B993C56-8292-43B7-813C-9EDE51362501}">
      <dsp:nvSpPr>
        <dsp:cNvPr id="0" name=""/>
        <dsp:cNvSpPr/>
      </dsp:nvSpPr>
      <dsp:spPr>
        <a:xfrm>
          <a:off x="571899" y="3895"/>
          <a:ext cx="6632893" cy="51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16" tIns="54016" rIns="54016" bIns="54016" numCol="1" spcCol="1270" anchor="ctr" anchorCtr="0">
          <a:noAutofit/>
        </a:bodyPr>
        <a:lstStyle/>
        <a:p>
          <a:pPr marL="0" lvl="0" indent="0" algn="l" defTabSz="622300">
            <a:lnSpc>
              <a:spcPct val="100000"/>
            </a:lnSpc>
            <a:spcBef>
              <a:spcPct val="0"/>
            </a:spcBef>
            <a:spcAft>
              <a:spcPct val="35000"/>
            </a:spcAft>
            <a:buNone/>
          </a:pPr>
          <a:r>
            <a:rPr lang="nl-NL" sz="1400" b="0" i="0" kern="1200" noProof="0" dirty="0"/>
            <a:t>Kies zelf je volgorde, begin met wat al bekend is en daarna de complexe onderdelen.</a:t>
          </a:r>
          <a:endParaRPr lang="nl-NL" sz="1400" kern="1200" noProof="0" dirty="0"/>
        </a:p>
      </dsp:txBody>
      <dsp:txXfrm>
        <a:off x="571899" y="3895"/>
        <a:ext cx="6632893" cy="510386"/>
      </dsp:txXfrm>
    </dsp:sp>
    <dsp:sp modelId="{1BBBBD47-3DBA-451B-8A42-EEE1521F9E4B}">
      <dsp:nvSpPr>
        <dsp:cNvPr id="0" name=""/>
        <dsp:cNvSpPr/>
      </dsp:nvSpPr>
      <dsp:spPr>
        <a:xfrm>
          <a:off x="0" y="641878"/>
          <a:ext cx="7213600" cy="4949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6FBD03-917C-4FF8-91C5-687986D13D4E}">
      <dsp:nvSpPr>
        <dsp:cNvPr id="0" name=""/>
        <dsp:cNvSpPr/>
      </dsp:nvSpPr>
      <dsp:spPr>
        <a:xfrm>
          <a:off x="149713" y="753235"/>
          <a:ext cx="272472" cy="2722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6D92125-BCD1-499F-B715-AD845154130F}">
      <dsp:nvSpPr>
        <dsp:cNvPr id="0" name=""/>
        <dsp:cNvSpPr/>
      </dsp:nvSpPr>
      <dsp:spPr>
        <a:xfrm>
          <a:off x="571899" y="641878"/>
          <a:ext cx="6632893" cy="51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16" tIns="54016" rIns="54016" bIns="54016" numCol="1" spcCol="1270" anchor="ctr" anchorCtr="0">
          <a:noAutofit/>
        </a:bodyPr>
        <a:lstStyle/>
        <a:p>
          <a:pPr marL="0" lvl="0" indent="0" algn="l" defTabSz="622300">
            <a:lnSpc>
              <a:spcPct val="100000"/>
            </a:lnSpc>
            <a:spcBef>
              <a:spcPct val="0"/>
            </a:spcBef>
            <a:spcAft>
              <a:spcPct val="35000"/>
            </a:spcAft>
            <a:buNone/>
          </a:pPr>
          <a:r>
            <a:rPr lang="nl-NL" sz="1400" b="0" i="0" kern="1200" noProof="0" dirty="0"/>
            <a:t>Niet lineair, maar iteratief. Zie het CTL als een puzzel. Als je één van de stukjes aanpast, kijk je ook naar de gevolgen hiervan voor andere onderdelen.</a:t>
          </a:r>
          <a:endParaRPr lang="nl-NL" sz="1400" kern="1200" noProof="0" dirty="0"/>
        </a:p>
      </dsp:txBody>
      <dsp:txXfrm>
        <a:off x="571899" y="641878"/>
        <a:ext cx="6632893" cy="510386"/>
      </dsp:txXfrm>
    </dsp:sp>
    <dsp:sp modelId="{B78A5275-5CCF-43EA-8EE1-823C8B7DD28A}">
      <dsp:nvSpPr>
        <dsp:cNvPr id="0" name=""/>
        <dsp:cNvSpPr/>
      </dsp:nvSpPr>
      <dsp:spPr>
        <a:xfrm>
          <a:off x="0" y="1279862"/>
          <a:ext cx="7213600" cy="4949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88B8B5-0DE3-4366-967A-220746E63E0A}">
      <dsp:nvSpPr>
        <dsp:cNvPr id="0" name=""/>
        <dsp:cNvSpPr/>
      </dsp:nvSpPr>
      <dsp:spPr>
        <a:xfrm>
          <a:off x="149713" y="1391219"/>
          <a:ext cx="272472" cy="2722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F0E06A7-60F8-45D7-BBD5-9588F594619D}">
      <dsp:nvSpPr>
        <dsp:cNvPr id="0" name=""/>
        <dsp:cNvSpPr/>
      </dsp:nvSpPr>
      <dsp:spPr>
        <a:xfrm>
          <a:off x="571899" y="1279862"/>
          <a:ext cx="6632893" cy="51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16" tIns="54016" rIns="54016" bIns="54016" numCol="1" spcCol="1270" anchor="ctr" anchorCtr="0">
          <a:noAutofit/>
        </a:bodyPr>
        <a:lstStyle/>
        <a:p>
          <a:pPr marL="0" lvl="0" indent="0" algn="l" defTabSz="622300">
            <a:lnSpc>
              <a:spcPct val="100000"/>
            </a:lnSpc>
            <a:spcBef>
              <a:spcPct val="0"/>
            </a:spcBef>
            <a:spcAft>
              <a:spcPct val="35000"/>
            </a:spcAft>
            <a:buNone/>
          </a:pPr>
          <a:r>
            <a:rPr lang="nl-NL" sz="1400" b="0" i="0" kern="1200" noProof="0" dirty="0"/>
            <a:t>Kies voor een ontwerpmodel zoals </a:t>
          </a:r>
          <a:r>
            <a:rPr lang="nl-NL" sz="1400" b="0" i="0" kern="1200" noProof="0" dirty="0" err="1"/>
            <a:t>DesignThinking</a:t>
          </a:r>
          <a:r>
            <a:rPr lang="nl-NL" sz="1400" b="0" i="0" kern="1200" noProof="0" dirty="0"/>
            <a:t>. Of werk agile en cyclisch, voorkom bureaucratisch werken.</a:t>
          </a:r>
          <a:endParaRPr lang="nl-NL" sz="1400" kern="1200" noProof="0" dirty="0"/>
        </a:p>
      </dsp:txBody>
      <dsp:txXfrm>
        <a:off x="571899" y="1279862"/>
        <a:ext cx="6632893" cy="510386"/>
      </dsp:txXfrm>
    </dsp:sp>
    <dsp:sp modelId="{5819DC9E-D61A-4196-968A-C8DFAA3D51E1}">
      <dsp:nvSpPr>
        <dsp:cNvPr id="0" name=""/>
        <dsp:cNvSpPr/>
      </dsp:nvSpPr>
      <dsp:spPr>
        <a:xfrm>
          <a:off x="0" y="1917845"/>
          <a:ext cx="7213600" cy="4949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4C391C-F0DE-4EC4-888A-0D2FBBC21DEB}">
      <dsp:nvSpPr>
        <dsp:cNvPr id="0" name=""/>
        <dsp:cNvSpPr/>
      </dsp:nvSpPr>
      <dsp:spPr>
        <a:xfrm>
          <a:off x="149713" y="2029202"/>
          <a:ext cx="272472" cy="27220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7146D5B-F0A2-4F7F-8C24-6C169FBFDCDF}">
      <dsp:nvSpPr>
        <dsp:cNvPr id="0" name=""/>
        <dsp:cNvSpPr/>
      </dsp:nvSpPr>
      <dsp:spPr>
        <a:xfrm>
          <a:off x="571899" y="1917845"/>
          <a:ext cx="6632893" cy="51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16" tIns="54016" rIns="54016" bIns="54016" numCol="1" spcCol="1270" anchor="ctr" anchorCtr="0">
          <a:noAutofit/>
        </a:bodyPr>
        <a:lstStyle/>
        <a:p>
          <a:pPr marL="0" lvl="0" indent="0" algn="l" defTabSz="622300">
            <a:lnSpc>
              <a:spcPct val="100000"/>
            </a:lnSpc>
            <a:spcBef>
              <a:spcPct val="0"/>
            </a:spcBef>
            <a:spcAft>
              <a:spcPct val="35000"/>
            </a:spcAft>
            <a:buNone/>
          </a:pPr>
          <a:r>
            <a:rPr lang="nl-NL" sz="1400" b="0" i="0" kern="1200" noProof="0" dirty="0"/>
            <a:t>Werk interdisciplinair samen; verzamel collega's met verschillende expertises en perspectieven.</a:t>
          </a:r>
          <a:endParaRPr lang="nl-NL" sz="1400" kern="1200" noProof="0" dirty="0"/>
        </a:p>
      </dsp:txBody>
      <dsp:txXfrm>
        <a:off x="571899" y="1917845"/>
        <a:ext cx="6632893" cy="510386"/>
      </dsp:txXfrm>
    </dsp:sp>
    <dsp:sp modelId="{1480641C-D2B3-40C2-AA5B-8239DC9E9061}">
      <dsp:nvSpPr>
        <dsp:cNvPr id="0" name=""/>
        <dsp:cNvSpPr/>
      </dsp:nvSpPr>
      <dsp:spPr>
        <a:xfrm>
          <a:off x="0" y="2555828"/>
          <a:ext cx="7213600" cy="4949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BF37E6-2BFD-4AEA-8382-45DCE3E02766}">
      <dsp:nvSpPr>
        <dsp:cNvPr id="0" name=""/>
        <dsp:cNvSpPr/>
      </dsp:nvSpPr>
      <dsp:spPr>
        <a:xfrm>
          <a:off x="149713" y="2667186"/>
          <a:ext cx="272472" cy="27220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89E3425-BDC6-49C8-97F6-12037F6E7541}">
      <dsp:nvSpPr>
        <dsp:cNvPr id="0" name=""/>
        <dsp:cNvSpPr/>
      </dsp:nvSpPr>
      <dsp:spPr>
        <a:xfrm>
          <a:off x="571899" y="2555828"/>
          <a:ext cx="6632893" cy="51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016" tIns="54016" rIns="54016" bIns="54016" numCol="1" spcCol="1270" anchor="ctr" anchorCtr="0">
          <a:noAutofit/>
        </a:bodyPr>
        <a:lstStyle/>
        <a:p>
          <a:pPr marL="0" lvl="0" indent="0" algn="l" defTabSz="622300">
            <a:lnSpc>
              <a:spcPct val="100000"/>
            </a:lnSpc>
            <a:spcBef>
              <a:spcPct val="0"/>
            </a:spcBef>
            <a:spcAft>
              <a:spcPct val="35000"/>
            </a:spcAft>
            <a:buNone/>
          </a:pPr>
          <a:r>
            <a:rPr lang="nl-NL" sz="1400" b="0" i="0" kern="1200" noProof="0" dirty="0"/>
            <a:t>Zie de (door)ontwikkeling van het CTL als een leerproces, hierbinnen doe je zelf ook steeds meer kennis op die je weer kunt inzetten. Werk bijvoorbeeld in meerdere rondes.</a:t>
          </a:r>
          <a:endParaRPr lang="nl-NL" sz="1400" kern="1200" noProof="0" dirty="0"/>
        </a:p>
      </dsp:txBody>
      <dsp:txXfrm>
        <a:off x="571899" y="2555828"/>
        <a:ext cx="6632893" cy="5103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74B38-C63D-4942-847C-065FADD04128}">
      <dsp:nvSpPr>
        <dsp:cNvPr id="0" name=""/>
        <dsp:cNvSpPr/>
      </dsp:nvSpPr>
      <dsp:spPr>
        <a:xfrm>
          <a:off x="0" y="69792"/>
          <a:ext cx="2254250" cy="1352550"/>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checklist</a:t>
          </a:r>
          <a:r>
            <a:rPr lang="nl-NL" sz="1500" b="0" i="0" kern="1200" noProof="0" dirty="0"/>
            <a:t>: waar staan we nu op diverse onderdelen?</a:t>
          </a:r>
          <a:endParaRPr lang="nl-NL" sz="1500" kern="1200" noProof="0" dirty="0"/>
        </a:p>
      </dsp:txBody>
      <dsp:txXfrm>
        <a:off x="0" y="69792"/>
        <a:ext cx="2254250" cy="1352550"/>
      </dsp:txXfrm>
    </dsp:sp>
    <dsp:sp modelId="{A03148FB-840D-475C-86E7-8F5F6EA17486}">
      <dsp:nvSpPr>
        <dsp:cNvPr id="0" name=""/>
        <dsp:cNvSpPr/>
      </dsp:nvSpPr>
      <dsp:spPr>
        <a:xfrm>
          <a:off x="2479675" y="69792"/>
          <a:ext cx="2254250" cy="1352550"/>
        </a:xfrm>
        <a:prstGeom prst="rect">
          <a:avLst/>
        </a:prstGeom>
        <a:solidFill>
          <a:schemeClr val="accent2">
            <a:hueOff val="-592857"/>
            <a:satOff val="2840"/>
            <a:lumOff val="262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businessplan</a:t>
          </a:r>
          <a:r>
            <a:rPr lang="nl-NL" sz="1500" b="0" i="0" kern="1200" noProof="0" dirty="0"/>
            <a:t>: hoe gaan we alle onderdelen vormgeven?</a:t>
          </a:r>
          <a:endParaRPr lang="nl-NL" sz="1500" kern="1200" noProof="0" dirty="0"/>
        </a:p>
      </dsp:txBody>
      <dsp:txXfrm>
        <a:off x="2479675" y="69792"/>
        <a:ext cx="2254250" cy="1352550"/>
      </dsp:txXfrm>
    </dsp:sp>
    <dsp:sp modelId="{ADCFB605-E43D-4F1A-B4AD-CD79CFA13204}">
      <dsp:nvSpPr>
        <dsp:cNvPr id="0" name=""/>
        <dsp:cNvSpPr/>
      </dsp:nvSpPr>
      <dsp:spPr>
        <a:xfrm>
          <a:off x="4959349" y="69792"/>
          <a:ext cx="2254250" cy="1352550"/>
        </a:xfrm>
        <a:prstGeom prst="rect">
          <a:avLst/>
        </a:prstGeom>
        <a:solidFill>
          <a:schemeClr val="accent2">
            <a:hueOff val="-1185714"/>
            <a:satOff val="5680"/>
            <a:lumOff val="525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monitoring</a:t>
          </a:r>
          <a:r>
            <a:rPr lang="nl-NL" sz="1500" b="0" i="0" kern="1200" noProof="0" dirty="0"/>
            <a:t>-instrument; welke criteria verbinden we aan de onderdelen?</a:t>
          </a:r>
          <a:endParaRPr lang="nl-NL" sz="1500" kern="1200" noProof="0" dirty="0"/>
        </a:p>
      </dsp:txBody>
      <dsp:txXfrm>
        <a:off x="4959349" y="69792"/>
        <a:ext cx="2254250" cy="1352550"/>
      </dsp:txXfrm>
    </dsp:sp>
    <dsp:sp modelId="{CECB4F11-99EF-4046-BD8E-8C7FD3E7B4B7}">
      <dsp:nvSpPr>
        <dsp:cNvPr id="0" name=""/>
        <dsp:cNvSpPr/>
      </dsp:nvSpPr>
      <dsp:spPr>
        <a:xfrm>
          <a:off x="0" y="1647768"/>
          <a:ext cx="2254250" cy="1352550"/>
        </a:xfrm>
        <a:prstGeom prst="rect">
          <a:avLst/>
        </a:prstGeom>
        <a:solidFill>
          <a:schemeClr val="accent2">
            <a:hueOff val="-1778572"/>
            <a:satOff val="8520"/>
            <a:lumOff val="7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fasering</a:t>
          </a:r>
          <a:r>
            <a:rPr lang="nl-NL" sz="1500" b="0" i="0" kern="1200" noProof="0" dirty="0"/>
            <a:t>: waar geven we prioriteit aan en wat kan wachten?</a:t>
          </a:r>
          <a:endParaRPr lang="nl-NL" sz="1500" kern="1200" noProof="0" dirty="0"/>
        </a:p>
      </dsp:txBody>
      <dsp:txXfrm>
        <a:off x="0" y="1647768"/>
        <a:ext cx="2254250" cy="1352550"/>
      </dsp:txXfrm>
    </dsp:sp>
    <dsp:sp modelId="{BBA41AF7-DB6E-4B15-A6A1-F317AD5B45E4}">
      <dsp:nvSpPr>
        <dsp:cNvPr id="0" name=""/>
        <dsp:cNvSpPr/>
      </dsp:nvSpPr>
      <dsp:spPr>
        <a:xfrm>
          <a:off x="2479674" y="1647767"/>
          <a:ext cx="2254250" cy="1352550"/>
        </a:xfrm>
        <a:prstGeom prst="rect">
          <a:avLst/>
        </a:prstGeom>
        <a:solidFill>
          <a:schemeClr val="accent2">
            <a:hueOff val="-2371429"/>
            <a:satOff val="11360"/>
            <a:lumOff val="1051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basis </a:t>
          </a:r>
          <a:r>
            <a:rPr lang="nl-NL" sz="1500" b="0" i="0" kern="1200" noProof="0" dirty="0"/>
            <a:t>voor beleidsdocumenten; uitwerken van de beknopte input</a:t>
          </a:r>
          <a:endParaRPr lang="nl-NL" sz="1500" kern="1200" noProof="0" dirty="0"/>
        </a:p>
      </dsp:txBody>
      <dsp:txXfrm>
        <a:off x="2479674" y="1647767"/>
        <a:ext cx="2254250" cy="1352550"/>
      </dsp:txXfrm>
    </dsp:sp>
    <dsp:sp modelId="{76300725-35EB-486B-9A4C-FFF3C6FB62CB}">
      <dsp:nvSpPr>
        <dsp:cNvPr id="0" name=""/>
        <dsp:cNvSpPr/>
      </dsp:nvSpPr>
      <dsp:spPr>
        <a:xfrm>
          <a:off x="4959349" y="1647767"/>
          <a:ext cx="2254250" cy="1352550"/>
        </a:xfrm>
        <a:prstGeom prst="rect">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b="0" i="0" kern="1200" noProof="0" dirty="0"/>
            <a:t>Als </a:t>
          </a:r>
          <a:r>
            <a:rPr lang="nl-NL" sz="1500" b="1" i="0" kern="1200" noProof="0" dirty="0"/>
            <a:t>kans</a:t>
          </a:r>
          <a:r>
            <a:rPr lang="nl-NL" sz="1500" b="0" i="0" kern="1200" noProof="0" dirty="0"/>
            <a:t> voor verder onderzoek, nieuwe mogelijkheden en verbindingen met andere </a:t>
          </a:r>
          <a:r>
            <a:rPr lang="nl-NL" sz="1500" b="0" i="0" kern="1200" noProof="0" dirty="0" err="1"/>
            <a:t>organisatie-onderdelen</a:t>
          </a:r>
          <a:endParaRPr lang="nl-NL" sz="1500" kern="1200" noProof="0" dirty="0"/>
        </a:p>
      </dsp:txBody>
      <dsp:txXfrm>
        <a:off x="4959349" y="1647767"/>
        <a:ext cx="2254250" cy="135255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1" name="Google Shape;1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9" name="Google Shape;20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8" name="Google Shape;21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7" name="Google Shape;22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6" name="Google Shape;23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5" name="Google Shape;24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3" name="Google Shape;26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2" name="Google Shape;27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8" name="Google Shape;12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6" name="Google Shape;14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4" name="Google Shape;16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3" name="Google Shape;17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2" name="Google Shape;18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1" name="Google Shape;19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0" name="Google Shape;20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17030658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nl-NL"/>
              <a:t>Klik om stijl te bewerken</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34790755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nl-NL"/>
              <a:t>Klik om stijl te bewerken</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361870250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nl-NL"/>
              <a:t>Klik om stijl te bewerken</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41712303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nl-NL"/>
              <a:t>Klik om stijl te bewerken</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4733365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nl-NL"/>
              <a:t>Klik om stijl te bewerken</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1794129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32765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94984540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en tekst">
  <p:cSld name="Titel en tekst">
    <p:spTree>
      <p:nvGrpSpPr>
        <p:cNvPr id="1" name="Shape 21"/>
        <p:cNvGrpSpPr/>
        <p:nvPr/>
      </p:nvGrpSpPr>
      <p:grpSpPr>
        <a:xfrm>
          <a:off x="0" y="0"/>
          <a:ext cx="0" cy="0"/>
          <a:chOff x="0" y="0"/>
          <a:chExt cx="0" cy="0"/>
        </a:xfrm>
      </p:grpSpPr>
      <p:sp>
        <p:nvSpPr>
          <p:cNvPr id="24" name="Google Shape;24;p21"/>
          <p:cNvSpPr txBox="1">
            <a:spLocks noGrp="1"/>
          </p:cNvSpPr>
          <p:nvPr>
            <p:ph type="ftr" idx="11"/>
          </p:nvPr>
        </p:nvSpPr>
        <p:spPr>
          <a:xfrm>
            <a:off x="657922" y="4676319"/>
            <a:ext cx="3914078" cy="2738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1"/>
          <p:cNvSpPr txBox="1">
            <a:spLocks noGrp="1"/>
          </p:cNvSpPr>
          <p:nvPr>
            <p:ph type="sldNum" idx="12"/>
          </p:nvPr>
        </p:nvSpPr>
        <p:spPr>
          <a:xfrm>
            <a:off x="331275" y="4676319"/>
            <a:ext cx="360101" cy="273844"/>
          </a:xfrm>
          <a:prstGeom prst="rect">
            <a:avLst/>
          </a:prstGeom>
          <a:noFill/>
          <a:ln>
            <a:noFill/>
          </a:ln>
        </p:spPr>
        <p:txBody>
          <a:bodyPr spcFirstLastPara="1" wrap="square" lIns="91425" tIns="45700" rIns="91425" bIns="45700" anchor="ctr" anchorCtr="0">
            <a:noAutofit/>
          </a:bodyPr>
          <a:lstStyle>
            <a:lvl1pPr marL="0" lvl="0" indent="0" algn="l">
              <a:spcBef>
                <a:spcPts val="0"/>
              </a:spcBef>
              <a:spcAft>
                <a:spcPts val="0"/>
              </a:spcAft>
              <a:buNone/>
              <a:defRPr/>
            </a:lvl1pPr>
            <a:lvl2pPr marL="0" lvl="1" indent="0" algn="l">
              <a:spcBef>
                <a:spcPts val="0"/>
              </a:spcBef>
              <a:spcAft>
                <a:spcPts val="0"/>
              </a:spcAft>
              <a:buNone/>
              <a:defRPr/>
            </a:lvl2pPr>
            <a:lvl3pPr marL="0" lvl="2" indent="0" algn="l">
              <a:spcBef>
                <a:spcPts val="0"/>
              </a:spcBef>
              <a:spcAft>
                <a:spcPts val="0"/>
              </a:spcAft>
              <a:buNone/>
              <a:defRPr/>
            </a:lvl3pPr>
            <a:lvl4pPr marL="0" lvl="3" indent="0" algn="l">
              <a:spcBef>
                <a:spcPts val="0"/>
              </a:spcBef>
              <a:spcAft>
                <a:spcPts val="0"/>
              </a:spcAft>
              <a:buNone/>
              <a:defRPr/>
            </a:lvl4pPr>
            <a:lvl5pPr marL="0" lvl="4" indent="0" algn="l">
              <a:spcBef>
                <a:spcPts val="0"/>
              </a:spcBef>
              <a:spcAft>
                <a:spcPts val="0"/>
              </a:spcAft>
              <a:buNone/>
              <a:defRPr/>
            </a:lvl5pPr>
            <a:lvl6pPr marL="0" lvl="5" indent="0" algn="l">
              <a:spcBef>
                <a:spcPts val="0"/>
              </a:spcBef>
              <a:spcAft>
                <a:spcPts val="0"/>
              </a:spcAft>
              <a:buNone/>
              <a:defRPr/>
            </a:lvl6pPr>
            <a:lvl7pPr marL="0" lvl="6" indent="0" algn="l">
              <a:spcBef>
                <a:spcPts val="0"/>
              </a:spcBef>
              <a:spcAft>
                <a:spcPts val="0"/>
              </a:spcAft>
              <a:buNone/>
              <a:defRPr/>
            </a:lvl7pPr>
            <a:lvl8pPr marL="0" lvl="7" indent="0" algn="l">
              <a:spcBef>
                <a:spcPts val="0"/>
              </a:spcBef>
              <a:spcAft>
                <a:spcPts val="0"/>
              </a:spcAft>
              <a:buNone/>
              <a:defRPr/>
            </a:lvl8pPr>
            <a:lvl9pPr marL="0" lvl="8" indent="0" algn="l">
              <a:spcBef>
                <a:spcPts val="0"/>
              </a:spcBef>
              <a:spcAft>
                <a:spcPts val="0"/>
              </a:spcAft>
              <a:buNone/>
              <a:defRPr/>
            </a:lvl9pPr>
          </a:lstStyle>
          <a:p>
            <a:pPr marL="0" lvl="0" indent="0" algn="l" rtl="0">
              <a:spcBef>
                <a:spcPts val="0"/>
              </a:spcBef>
              <a:spcAft>
                <a:spcPts val="0"/>
              </a:spcAft>
              <a:buNone/>
            </a:pPr>
            <a:fld id="{00000000-1234-1234-1234-123412341234}" type="slidenum">
              <a:rPr lang="nl-NL"/>
              <a:t>‹nr.›</a:t>
            </a:fld>
            <a:endParaRPr/>
          </a:p>
        </p:txBody>
      </p:sp>
      <p:sp>
        <p:nvSpPr>
          <p:cNvPr id="26" name="Google Shape;26;p21"/>
          <p:cNvSpPr txBox="1">
            <a:spLocks noGrp="1"/>
          </p:cNvSpPr>
          <p:nvPr>
            <p:ph type="body" idx="1"/>
          </p:nvPr>
        </p:nvSpPr>
        <p:spPr>
          <a:xfrm>
            <a:off x="323850" y="2103438"/>
            <a:ext cx="7978775" cy="2413000"/>
          </a:xfrm>
          <a:prstGeom prst="rect">
            <a:avLst/>
          </a:prstGeom>
          <a:noFill/>
          <a:ln>
            <a:noFill/>
          </a:ln>
        </p:spPr>
        <p:txBody>
          <a:bodyPr spcFirstLastPara="1" wrap="square" lIns="0" tIns="0" rIns="0" bIns="0" anchor="t" anchorCtr="0">
            <a:normAutofit/>
          </a:bodyPr>
          <a:lstStyle>
            <a:lvl1pPr marL="457200" lvl="0" indent="-388620" algn="l">
              <a:lnSpc>
                <a:spcPct val="114000"/>
              </a:lnSpc>
              <a:spcBef>
                <a:spcPts val="0"/>
              </a:spcBef>
              <a:spcAft>
                <a:spcPts val="0"/>
              </a:spcAft>
              <a:buSzPts val="2520"/>
              <a:buChar char="•"/>
              <a:defRPr/>
            </a:lvl1pPr>
            <a:lvl2pPr marL="914400" lvl="1" indent="-388619" algn="l">
              <a:lnSpc>
                <a:spcPct val="114000"/>
              </a:lnSpc>
              <a:spcBef>
                <a:spcPts val="0"/>
              </a:spcBef>
              <a:spcAft>
                <a:spcPts val="0"/>
              </a:spcAft>
              <a:buSzPts val="2520"/>
              <a:buChar char="•"/>
              <a:defRPr/>
            </a:lvl2pPr>
            <a:lvl3pPr marL="1371600" lvl="2" indent="-388619" algn="l">
              <a:lnSpc>
                <a:spcPct val="114000"/>
              </a:lnSpc>
              <a:spcBef>
                <a:spcPts val="0"/>
              </a:spcBef>
              <a:spcAft>
                <a:spcPts val="0"/>
              </a:spcAft>
              <a:buSzPts val="2520"/>
              <a:buChar char="•"/>
              <a:defRPr/>
            </a:lvl3pPr>
            <a:lvl4pPr marL="1828800" lvl="3" indent="-388619" algn="l">
              <a:lnSpc>
                <a:spcPct val="114000"/>
              </a:lnSpc>
              <a:spcBef>
                <a:spcPts val="0"/>
              </a:spcBef>
              <a:spcAft>
                <a:spcPts val="0"/>
              </a:spcAft>
              <a:buSzPts val="2520"/>
              <a:buChar char="•"/>
              <a:defRPr/>
            </a:lvl4pPr>
            <a:lvl5pPr marL="2286000" lvl="4" indent="-388620" algn="l">
              <a:lnSpc>
                <a:spcPct val="114000"/>
              </a:lnSpc>
              <a:spcBef>
                <a:spcPts val="0"/>
              </a:spcBef>
              <a:spcAft>
                <a:spcPts val="0"/>
              </a:spcAft>
              <a:buSzPts val="252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7" name="Google Shape;27;p21"/>
          <p:cNvSpPr txBox="1">
            <a:spLocks noGrp="1"/>
          </p:cNvSpPr>
          <p:nvPr>
            <p:ph type="title"/>
          </p:nvPr>
        </p:nvSpPr>
        <p:spPr>
          <a:xfrm>
            <a:off x="323850" y="995081"/>
            <a:ext cx="7984772" cy="1108357"/>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1"/>
          <p:cNvSpPr>
            <a:spLocks noGrp="1"/>
          </p:cNvSpPr>
          <p:nvPr>
            <p:ph type="pic" idx="2"/>
          </p:nvPr>
        </p:nvSpPr>
        <p:spPr>
          <a:xfrm>
            <a:off x="6271200" y="0"/>
            <a:ext cx="2872800" cy="619200"/>
          </a:xfrm>
          <a:prstGeom prst="rect">
            <a:avLst/>
          </a:prstGeom>
          <a:noFill/>
          <a:ln>
            <a:noFill/>
          </a:ln>
        </p:spPr>
      </p:sp>
    </p:spTree>
    <p:extLst>
      <p:ext uri="{BB962C8B-B14F-4D97-AF65-F5344CB8AC3E}">
        <p14:creationId xmlns:p14="http://schemas.microsoft.com/office/powerpoint/2010/main" val="673679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el, foto en object">
  <p:cSld name="Titel, foto en object">
    <p:bg>
      <p:bgPr>
        <a:solidFill>
          <a:schemeClr val="lt1"/>
        </a:solidFill>
        <a:effectLst/>
      </p:bgPr>
    </p:bg>
    <p:spTree>
      <p:nvGrpSpPr>
        <p:cNvPr id="1" name="Shape 29"/>
        <p:cNvGrpSpPr/>
        <p:nvPr/>
      </p:nvGrpSpPr>
      <p:grpSpPr>
        <a:xfrm>
          <a:off x="0" y="0"/>
          <a:ext cx="0" cy="0"/>
          <a:chOff x="0" y="0"/>
          <a:chExt cx="0" cy="0"/>
        </a:xfrm>
      </p:grpSpPr>
      <p:sp>
        <p:nvSpPr>
          <p:cNvPr id="32" name="Google Shape;32;p22"/>
          <p:cNvSpPr txBox="1">
            <a:spLocks noGrp="1"/>
          </p:cNvSpPr>
          <p:nvPr>
            <p:ph type="ftr" idx="11"/>
          </p:nvPr>
        </p:nvSpPr>
        <p:spPr>
          <a:xfrm>
            <a:off x="657922" y="4676319"/>
            <a:ext cx="3914078" cy="2738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2"/>
          <p:cNvSpPr txBox="1">
            <a:spLocks noGrp="1"/>
          </p:cNvSpPr>
          <p:nvPr>
            <p:ph type="sldNum" idx="12"/>
          </p:nvPr>
        </p:nvSpPr>
        <p:spPr>
          <a:xfrm>
            <a:off x="331275" y="4676319"/>
            <a:ext cx="360101" cy="273844"/>
          </a:xfrm>
          <a:prstGeom prst="rect">
            <a:avLst/>
          </a:prstGeom>
          <a:noFill/>
          <a:ln>
            <a:noFill/>
          </a:ln>
        </p:spPr>
        <p:txBody>
          <a:bodyPr spcFirstLastPara="1" wrap="square" lIns="91425" tIns="45700" rIns="91425" bIns="45700" anchor="ctr" anchorCtr="0">
            <a:noAutofit/>
          </a:bodyPr>
          <a:lstStyle>
            <a:lvl1pPr marL="0" lvl="0" indent="0" algn="l">
              <a:spcBef>
                <a:spcPts val="0"/>
              </a:spcBef>
              <a:spcAft>
                <a:spcPts val="0"/>
              </a:spcAft>
              <a:buNone/>
              <a:defRPr sz="750" b="0" i="0" u="none" strike="noStrike" cap="none">
                <a:solidFill>
                  <a:schemeClr val="dk1"/>
                </a:solidFill>
                <a:latin typeface="Arial"/>
                <a:ea typeface="Arial"/>
                <a:cs typeface="Arial"/>
                <a:sym typeface="Arial"/>
              </a:defRPr>
            </a:lvl1pPr>
            <a:lvl2pPr marL="0" lvl="1" indent="0" algn="l">
              <a:spcBef>
                <a:spcPts val="0"/>
              </a:spcBef>
              <a:spcAft>
                <a:spcPts val="0"/>
              </a:spcAft>
              <a:buNone/>
              <a:defRPr sz="750" b="0" i="0" u="none" strike="noStrike" cap="none">
                <a:solidFill>
                  <a:schemeClr val="dk1"/>
                </a:solidFill>
                <a:latin typeface="Arial"/>
                <a:ea typeface="Arial"/>
                <a:cs typeface="Arial"/>
                <a:sym typeface="Arial"/>
              </a:defRPr>
            </a:lvl2pPr>
            <a:lvl3pPr marL="0" lvl="2" indent="0" algn="l">
              <a:spcBef>
                <a:spcPts val="0"/>
              </a:spcBef>
              <a:spcAft>
                <a:spcPts val="0"/>
              </a:spcAft>
              <a:buNone/>
              <a:defRPr sz="750" b="0" i="0" u="none" strike="noStrike" cap="none">
                <a:solidFill>
                  <a:schemeClr val="dk1"/>
                </a:solidFill>
                <a:latin typeface="Arial"/>
                <a:ea typeface="Arial"/>
                <a:cs typeface="Arial"/>
                <a:sym typeface="Arial"/>
              </a:defRPr>
            </a:lvl3pPr>
            <a:lvl4pPr marL="0" lvl="3" indent="0" algn="l">
              <a:spcBef>
                <a:spcPts val="0"/>
              </a:spcBef>
              <a:spcAft>
                <a:spcPts val="0"/>
              </a:spcAft>
              <a:buNone/>
              <a:defRPr sz="750" b="0" i="0" u="none" strike="noStrike" cap="none">
                <a:solidFill>
                  <a:schemeClr val="dk1"/>
                </a:solidFill>
                <a:latin typeface="Arial"/>
                <a:ea typeface="Arial"/>
                <a:cs typeface="Arial"/>
                <a:sym typeface="Arial"/>
              </a:defRPr>
            </a:lvl4pPr>
            <a:lvl5pPr marL="0" lvl="4" indent="0" algn="l">
              <a:spcBef>
                <a:spcPts val="0"/>
              </a:spcBef>
              <a:spcAft>
                <a:spcPts val="0"/>
              </a:spcAft>
              <a:buNone/>
              <a:defRPr sz="750" b="0" i="0" u="none" strike="noStrike" cap="none">
                <a:solidFill>
                  <a:schemeClr val="dk1"/>
                </a:solidFill>
                <a:latin typeface="Arial"/>
                <a:ea typeface="Arial"/>
                <a:cs typeface="Arial"/>
                <a:sym typeface="Arial"/>
              </a:defRPr>
            </a:lvl5pPr>
            <a:lvl6pPr marL="0" lvl="5" indent="0" algn="l">
              <a:spcBef>
                <a:spcPts val="0"/>
              </a:spcBef>
              <a:spcAft>
                <a:spcPts val="0"/>
              </a:spcAft>
              <a:buNone/>
              <a:defRPr sz="750" b="0" i="0" u="none" strike="noStrike" cap="none">
                <a:solidFill>
                  <a:schemeClr val="dk1"/>
                </a:solidFill>
                <a:latin typeface="Arial"/>
                <a:ea typeface="Arial"/>
                <a:cs typeface="Arial"/>
                <a:sym typeface="Arial"/>
              </a:defRPr>
            </a:lvl6pPr>
            <a:lvl7pPr marL="0" lvl="6" indent="0" algn="l">
              <a:spcBef>
                <a:spcPts val="0"/>
              </a:spcBef>
              <a:spcAft>
                <a:spcPts val="0"/>
              </a:spcAft>
              <a:buNone/>
              <a:defRPr sz="750" b="0" i="0" u="none" strike="noStrike" cap="none">
                <a:solidFill>
                  <a:schemeClr val="dk1"/>
                </a:solidFill>
                <a:latin typeface="Arial"/>
                <a:ea typeface="Arial"/>
                <a:cs typeface="Arial"/>
                <a:sym typeface="Arial"/>
              </a:defRPr>
            </a:lvl7pPr>
            <a:lvl8pPr marL="0" lvl="7" indent="0" algn="l">
              <a:spcBef>
                <a:spcPts val="0"/>
              </a:spcBef>
              <a:spcAft>
                <a:spcPts val="0"/>
              </a:spcAft>
              <a:buNone/>
              <a:defRPr sz="750" b="0" i="0" u="none" strike="noStrike" cap="none">
                <a:solidFill>
                  <a:schemeClr val="dk1"/>
                </a:solidFill>
                <a:latin typeface="Arial"/>
                <a:ea typeface="Arial"/>
                <a:cs typeface="Arial"/>
                <a:sym typeface="Arial"/>
              </a:defRPr>
            </a:lvl8pPr>
            <a:lvl9pPr marL="0" lvl="8" indent="0" algn="l">
              <a:spcBef>
                <a:spcPts val="0"/>
              </a:spcBef>
              <a:spcAft>
                <a:spcPts val="0"/>
              </a:spcAft>
              <a:buNone/>
              <a:defRPr sz="75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nl-NL"/>
              <a:t>‹nr.›</a:t>
            </a:fld>
            <a:endParaRPr/>
          </a:p>
        </p:txBody>
      </p:sp>
      <p:sp>
        <p:nvSpPr>
          <p:cNvPr id="34" name="Google Shape;34;p22"/>
          <p:cNvSpPr txBox="1">
            <a:spLocks noGrp="1"/>
          </p:cNvSpPr>
          <p:nvPr>
            <p:ph type="body" idx="1"/>
          </p:nvPr>
        </p:nvSpPr>
        <p:spPr>
          <a:xfrm>
            <a:off x="4751388" y="2103438"/>
            <a:ext cx="3557296" cy="2413000"/>
          </a:xfrm>
          <a:prstGeom prst="rect">
            <a:avLst/>
          </a:prstGeom>
          <a:noFill/>
          <a:ln>
            <a:noFill/>
          </a:ln>
        </p:spPr>
        <p:txBody>
          <a:bodyPr spcFirstLastPara="1" wrap="square" lIns="0" tIns="0" rIns="0" bIns="0" anchor="t" anchorCtr="0">
            <a:normAutofit/>
          </a:bodyPr>
          <a:lstStyle>
            <a:lvl1pPr marL="457200" lvl="0" indent="-388620" algn="l">
              <a:lnSpc>
                <a:spcPct val="114000"/>
              </a:lnSpc>
              <a:spcBef>
                <a:spcPts val="0"/>
              </a:spcBef>
              <a:spcAft>
                <a:spcPts val="0"/>
              </a:spcAft>
              <a:buSzPts val="2520"/>
              <a:buChar char="•"/>
              <a:defRPr/>
            </a:lvl1pPr>
            <a:lvl2pPr marL="914400" lvl="1" indent="-388619" algn="l">
              <a:lnSpc>
                <a:spcPct val="114000"/>
              </a:lnSpc>
              <a:spcBef>
                <a:spcPts val="0"/>
              </a:spcBef>
              <a:spcAft>
                <a:spcPts val="0"/>
              </a:spcAft>
              <a:buSzPts val="2520"/>
              <a:buChar char="•"/>
              <a:defRPr/>
            </a:lvl2pPr>
            <a:lvl3pPr marL="1371600" lvl="2" indent="-388619" algn="l">
              <a:lnSpc>
                <a:spcPct val="114000"/>
              </a:lnSpc>
              <a:spcBef>
                <a:spcPts val="0"/>
              </a:spcBef>
              <a:spcAft>
                <a:spcPts val="0"/>
              </a:spcAft>
              <a:buSzPts val="2520"/>
              <a:buChar char="•"/>
              <a:defRPr/>
            </a:lvl3pPr>
            <a:lvl4pPr marL="1828800" lvl="3" indent="-388619" algn="l">
              <a:lnSpc>
                <a:spcPct val="114000"/>
              </a:lnSpc>
              <a:spcBef>
                <a:spcPts val="0"/>
              </a:spcBef>
              <a:spcAft>
                <a:spcPts val="0"/>
              </a:spcAft>
              <a:buSzPts val="2520"/>
              <a:buChar char="•"/>
              <a:defRPr/>
            </a:lvl4pPr>
            <a:lvl5pPr marL="2286000" lvl="4" indent="-388620" algn="l">
              <a:lnSpc>
                <a:spcPct val="114000"/>
              </a:lnSpc>
              <a:spcBef>
                <a:spcPts val="0"/>
              </a:spcBef>
              <a:spcAft>
                <a:spcPts val="0"/>
              </a:spcAft>
              <a:buSzPts val="252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5" name="Google Shape;35;p22"/>
          <p:cNvSpPr txBox="1">
            <a:spLocks noGrp="1"/>
          </p:cNvSpPr>
          <p:nvPr>
            <p:ph type="title"/>
          </p:nvPr>
        </p:nvSpPr>
        <p:spPr>
          <a:xfrm>
            <a:off x="4751294" y="995081"/>
            <a:ext cx="4068856" cy="1108357"/>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2"/>
          <p:cNvSpPr>
            <a:spLocks noGrp="1"/>
          </p:cNvSpPr>
          <p:nvPr>
            <p:ph type="pic" idx="2"/>
          </p:nvPr>
        </p:nvSpPr>
        <p:spPr>
          <a:xfrm>
            <a:off x="0" y="627063"/>
            <a:ext cx="4572000" cy="3889376"/>
          </a:xfrm>
          <a:prstGeom prst="rect">
            <a:avLst/>
          </a:prstGeom>
          <a:noFill/>
          <a:ln>
            <a:noFill/>
          </a:ln>
        </p:spPr>
      </p:sp>
      <p:sp>
        <p:nvSpPr>
          <p:cNvPr id="37" name="Google Shape;37;p22"/>
          <p:cNvSpPr>
            <a:spLocks noGrp="1"/>
          </p:cNvSpPr>
          <p:nvPr>
            <p:ph type="pic" idx="3"/>
          </p:nvPr>
        </p:nvSpPr>
        <p:spPr>
          <a:xfrm>
            <a:off x="6271200" y="0"/>
            <a:ext cx="2872800" cy="619200"/>
          </a:xfrm>
          <a:prstGeom prst="rect">
            <a:avLst/>
          </a:prstGeom>
          <a:noFill/>
          <a:ln>
            <a:noFill/>
          </a:ln>
        </p:spPr>
      </p:sp>
    </p:spTree>
    <p:extLst>
      <p:ext uri="{BB962C8B-B14F-4D97-AF65-F5344CB8AC3E}">
        <p14:creationId xmlns:p14="http://schemas.microsoft.com/office/powerpoint/2010/main" val="50427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66917347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nl-NL"/>
              <a:t>Klik om stijl te bewerken</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412565136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94947175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00509862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35774006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46324542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nl-NL"/>
              <a:t>Klik om stijl te bewerken</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81359968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nl-NL"/>
              <a:t>Klik om stijl te bewerken</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4DE79-268F-4C1A-8933-263129D2AF90}" type="datetimeFigureOut">
              <a:rPr lang="en-US" smtClean="0"/>
              <a:t>3/3/2025</a:t>
            </a:fld>
            <a:endParaRPr lang="en-US"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44650708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C764DE79-268F-4C1A-8933-263129D2AF90}" type="datetimeFigureOut">
              <a:rPr lang="en-US" smtClean="0"/>
              <a:t>3/3/2025</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pPr marL="0" lvl="0" indent="0" algn="l"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588088628"/>
      </p:ext>
    </p:extLst>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 id="2147484026" r:id="rId12"/>
    <p:sldLayoutId id="2147484027" r:id="rId13"/>
    <p:sldLayoutId id="2147484028" r:id="rId14"/>
    <p:sldLayoutId id="2147484029" r:id="rId15"/>
    <p:sldLayoutId id="2147484030" r:id="rId16"/>
    <p:sldLayoutId id="2147484031" r:id="rId17"/>
    <p:sldLayoutId id="2147484032" r:id="rId18"/>
  </p:sldLayoutIdLst>
  <p:hf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hyperlink" Target="https://nl.wikipedia.org/wiki/RACI-model" TargetMode="External"/><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4" name="Google Shape;124;p1"/>
          <p:cNvSpPr txBox="1">
            <a:spLocks noGrp="1"/>
          </p:cNvSpPr>
          <p:nvPr>
            <p:ph type="title"/>
          </p:nvPr>
        </p:nvSpPr>
        <p:spPr/>
        <p:txBody>
          <a:bodyPr spcFirstLastPara="1" vert="horz" lIns="91440" tIns="45720" rIns="91440" bIns="45720" rtlCol="0" anchor="b" anchorCtr="0">
            <a:normAutofit/>
          </a:bodyPr>
          <a:lstStyle/>
          <a:p>
            <a:pPr marL="0" lvl="0" indent="0" defTabSz="914400">
              <a:spcBef>
                <a:spcPct val="0"/>
              </a:spcBef>
              <a:spcAft>
                <a:spcPts val="0"/>
              </a:spcAft>
            </a:pPr>
            <a:r>
              <a:rPr lang="nl-NL" b="0" i="0" u="none" strike="noStrike" spc="-120" noProof="0" dirty="0"/>
              <a:t>(her)ontwerp je Center </a:t>
            </a:r>
            <a:r>
              <a:rPr lang="nl-NL" b="0" i="0" u="none" strike="noStrike" spc="-120" noProof="0" dirty="0" err="1"/>
              <a:t>for</a:t>
            </a:r>
            <a:r>
              <a:rPr lang="nl-NL" b="0" i="0" u="none" strike="noStrike" spc="-120" noProof="0" dirty="0"/>
              <a:t> Teaching and Learning (CTL)</a:t>
            </a:r>
            <a:endParaRPr lang="nl-NL" spc="-120" noProof="0" dirty="0"/>
          </a:p>
        </p:txBody>
      </p:sp>
      <p:sp>
        <p:nvSpPr>
          <p:cNvPr id="123" name="Google Shape;123;p1"/>
          <p:cNvSpPr txBox="1">
            <a:spLocks noGrp="1"/>
          </p:cNvSpPr>
          <p:nvPr>
            <p:ph type="body" idx="1"/>
          </p:nvPr>
        </p:nvSpPr>
        <p:spPr/>
        <p:txBody>
          <a:bodyPr spcFirstLastPara="1" vert="horz" lIns="91440" tIns="45720" rIns="91440" bIns="45720" rtlCol="0" anchorCtr="0">
            <a:noAutofit/>
          </a:bodyPr>
          <a:lstStyle/>
          <a:p>
            <a:pPr marL="0" lvl="0" indent="0" defTabSz="914400">
              <a:spcBef>
                <a:spcPts val="1300"/>
              </a:spcBef>
              <a:spcAft>
                <a:spcPts val="0"/>
              </a:spcAft>
              <a:buClr>
                <a:schemeClr val="lt1"/>
              </a:buClr>
              <a:buSzPts val="1680"/>
            </a:pPr>
            <a:r>
              <a:rPr lang="nl-NL" sz="1200" i="1" noProof="0" dirty="0"/>
              <a:t>Workshop 3 en 31 maart 2025</a:t>
            </a:r>
          </a:p>
          <a:p>
            <a:pPr marL="0" lvl="0" indent="0" defTabSz="914400">
              <a:spcBef>
                <a:spcPts val="1300"/>
              </a:spcBef>
              <a:spcAft>
                <a:spcPts val="0"/>
              </a:spcAft>
              <a:buClr>
                <a:schemeClr val="lt1"/>
              </a:buClr>
              <a:buSzPts val="1680"/>
            </a:pPr>
            <a:r>
              <a:rPr lang="nl-NL" sz="1200" i="1" dirty="0"/>
              <a:t>Suzanne Unck</a:t>
            </a:r>
            <a:endParaRPr lang="nl-NL" sz="1200" i="1" noProof="0" dirty="0"/>
          </a:p>
        </p:txBody>
      </p:sp>
      <p:sp>
        <p:nvSpPr>
          <p:cNvPr id="131" name="Slide Number Placeholder 3">
            <a:extLst>
              <a:ext uri="{FF2B5EF4-FFF2-40B4-BE49-F238E27FC236}">
                <a16:creationId xmlns:a16="http://schemas.microsoft.com/office/drawing/2014/main" id="{4F7757D5-E8E4-ADA1-8EAD-AF2C13672EE6}"/>
              </a:ext>
            </a:extLst>
          </p:cNvPr>
          <p:cNvSpPr>
            <a:spLocks noGrp="1"/>
          </p:cNvSpPr>
          <p:nvPr>
            <p:ph type="sldNum" sz="quarter" idx="12"/>
          </p:nvPr>
        </p:nvSpPr>
        <p:spPr/>
        <p:txBody>
          <a:bodyPr/>
          <a:lstStyle/>
          <a:p>
            <a:pPr marL="0" lvl="0" indent="0" algn="l" rtl="0">
              <a:spcBef>
                <a:spcPts val="0"/>
              </a:spcBef>
              <a:spcAft>
                <a:spcPts val="600"/>
              </a:spcAft>
              <a:buNone/>
            </a:pPr>
            <a:fld id="{00000000-1234-1234-1234-123412341234}" type="slidenum">
              <a:rPr lang="nl-NL" noProof="0" smtClean="0"/>
              <a:pPr marL="0" lvl="0" indent="0" algn="l" rtl="0">
                <a:spcBef>
                  <a:spcPts val="0"/>
                </a:spcBef>
                <a:spcAft>
                  <a:spcPts val="600"/>
                </a:spcAft>
                <a:buNone/>
              </a:pPr>
              <a:t>1</a:t>
            </a:fld>
            <a:endParaRPr lang="nl-NL"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0"/>
        <p:cNvGrpSpPr/>
        <p:nvPr/>
      </p:nvGrpSpPr>
      <p:grpSpPr>
        <a:xfrm>
          <a:off x="0" y="0"/>
          <a:ext cx="0" cy="0"/>
          <a:chOff x="0" y="0"/>
          <a:chExt cx="0" cy="0"/>
        </a:xfrm>
      </p:grpSpPr>
      <p:grpSp>
        <p:nvGrpSpPr>
          <p:cNvPr id="219" name="Group 218">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20" name="Straight Connector 219">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2"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3"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4" name="Isosceles Triangle 223">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5"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6"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7"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8" name="Isosceles Triangle 227">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9" name="Isosceles Triangle 228">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31" name="Rectangle 230">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14" name="Google Shape;214;p11"/>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 partners en relaties</a:t>
            </a:r>
            <a:endParaRPr lang="nl-NL" sz="3600" spc="-120" noProof="0" dirty="0"/>
          </a:p>
        </p:txBody>
      </p:sp>
      <p:sp>
        <p:nvSpPr>
          <p:cNvPr id="233" name="Isosceles Triangle 232">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1" name="Google Shape;211;p11"/>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212" name="Google Shape;212;p11"/>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10</a:t>
            </a:fld>
            <a:endParaRPr lang="nl-NL" sz="700" b="0" kern="1200" noProof="0" dirty="0">
              <a:ln>
                <a:noFill/>
              </a:ln>
              <a:solidFill>
                <a:schemeClr val="accent1"/>
              </a:solidFill>
              <a:latin typeface="+mn-lt"/>
              <a:ea typeface="+mn-ea"/>
              <a:cs typeface="+mn-cs"/>
            </a:endParaRPr>
          </a:p>
        </p:txBody>
      </p:sp>
      <p:sp>
        <p:nvSpPr>
          <p:cNvPr id="213" name="Google Shape;213;p11"/>
          <p:cNvSpPr txBox="1">
            <a:spLocks noGrp="1"/>
          </p:cNvSpPr>
          <p:nvPr>
            <p:ph type="body" idx="1"/>
          </p:nvPr>
        </p:nvSpPr>
        <p:spPr>
          <a:xfrm>
            <a:off x="1000126" y="1165860"/>
            <a:ext cx="7861934" cy="3365161"/>
          </a:xfrm>
          <a:prstGeom prst="rect">
            <a:avLst/>
          </a:prstGeom>
        </p:spPr>
        <p:txBody>
          <a:bodyPr spcFirstLastPara="1" vert="horz" lIns="91440" tIns="45720" rIns="91440" bIns="45720" rtlCol="0" anchorCtr="0">
            <a:normAutofit lnSpcReduction="10000"/>
          </a:bodyPr>
          <a:lstStyle/>
          <a:p>
            <a:pPr marL="285750" indent="-285750" defTabSz="457200">
              <a:lnSpc>
                <a:spcPct val="104000"/>
              </a:lnSpc>
              <a:spcBef>
                <a:spcPts val="1000"/>
              </a:spcBef>
              <a:buSzPct val="80000"/>
              <a:buFont typeface="Wingdings 3" charset="2"/>
              <a:buChar char=""/>
            </a:pPr>
            <a:r>
              <a:rPr lang="nl-NL" sz="1600" b="0" i="0" u="none" strike="noStrike" noProof="0" dirty="0">
                <a:sym typeface="Arial"/>
              </a:rPr>
              <a:t>Wie (binnen en buiten de instelling/school) hebben belang bij het CTL?</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is hun rol, wat is dat belang en wat kunnen zij bijdragen?</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Wie zijn de sponsors* binnen onze instelling?</a:t>
            </a:r>
            <a:endParaRPr lang="nl-NL" sz="1600" noProof="0" dirty="0"/>
          </a:p>
          <a:p>
            <a:pPr marL="0" lvl="0" indent="0" defTabSz="457200">
              <a:lnSpc>
                <a:spcPct val="104000"/>
              </a:lnSpc>
              <a:spcBef>
                <a:spcPts val="1000"/>
              </a:spcBef>
              <a:buSzPct val="80000"/>
              <a:buNone/>
            </a:pPr>
            <a:br>
              <a:rPr lang="nl-NL" sz="1600" b="0" noProof="0" dirty="0">
                <a:sym typeface="Arial"/>
              </a:rPr>
            </a:br>
            <a:r>
              <a:rPr lang="nl-NL" sz="1600" b="0" i="1" u="none" strike="noStrike" noProof="0" dirty="0">
                <a:sym typeface="Arial"/>
              </a:rPr>
              <a:t>Tip: vul (aan de hand van bijvoorbeeld interviews) een empathiekaart in voor elk van de typen partners.</a:t>
            </a:r>
            <a:endParaRPr lang="nl-NL" sz="1600" b="0" noProof="0" dirty="0">
              <a:sym typeface="Arial"/>
            </a:endParaRPr>
          </a:p>
          <a:p>
            <a:pPr marL="0" lvl="0" indent="0" defTabSz="457200">
              <a:lnSpc>
                <a:spcPct val="104000"/>
              </a:lnSpc>
              <a:spcBef>
                <a:spcPts val="1000"/>
              </a:spcBef>
              <a:buSzPct val="80000"/>
              <a:buNone/>
            </a:pPr>
            <a:br>
              <a:rPr lang="nl-NL" sz="1600" b="0" noProof="0" dirty="0">
                <a:sym typeface="Arial"/>
              </a:rPr>
            </a:br>
            <a:br>
              <a:rPr lang="nl-NL" sz="1600" b="0" noProof="0" dirty="0">
                <a:sym typeface="Arial"/>
              </a:rPr>
            </a:br>
            <a:r>
              <a:rPr lang="nl-NL" sz="1600" b="0" i="0" u="none" strike="noStrike" noProof="0" dirty="0">
                <a:sym typeface="Arial"/>
              </a:rPr>
              <a:t>*sponsors zijn eigenaars / opdrachtgevers die moeten zorgen voor de randvoorwaarden</a:t>
            </a:r>
            <a:br>
              <a:rPr lang="nl-NL" sz="1000" noProof="0" dirty="0">
                <a:sym typeface="Arial"/>
              </a:rPr>
            </a:br>
            <a:endParaRPr lang="nl-NL" sz="1000" noProof="0" dirty="0">
              <a:sym typeface="Arial"/>
            </a:endParaRPr>
          </a:p>
        </p:txBody>
      </p:sp>
      <p:sp>
        <p:nvSpPr>
          <p:cNvPr id="235" name="Isosceles Triangle 234">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9"/>
        <p:cNvGrpSpPr/>
        <p:nvPr/>
      </p:nvGrpSpPr>
      <p:grpSpPr>
        <a:xfrm>
          <a:off x="0" y="0"/>
          <a:ext cx="0" cy="0"/>
          <a:chOff x="0" y="0"/>
          <a:chExt cx="0" cy="0"/>
        </a:xfrm>
      </p:grpSpPr>
      <p:grpSp>
        <p:nvGrpSpPr>
          <p:cNvPr id="250" name="Group 249">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51" name="Straight Connector 250">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52" name="Straight Connector 251">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3"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4"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5" name="Isosceles Triangle 254">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6"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7"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8"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9" name="Isosceles Triangle 258">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60" name="Isosceles Triangle 259">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p:nvSpPr>
          <p:cNvPr id="262" name="Rectangle 26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nvGrpSpPr>
          <p:cNvPr id="264" name="Group 26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65" name="Straight Connector 26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6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6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68" name="Isosceles Triangle 26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6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7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7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72" name="Isosceles Triangle 27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73" name="Isosceles Triangle 27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p:nvSpPr>
          <p:cNvPr id="275" name="Rectangle 27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360045"/>
            <a:ext cx="8428482" cy="442341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pic>
        <p:nvPicPr>
          <p:cNvPr id="9" name="Afbeelding 8" descr="Afbeelding met tekst, schermopname, diagram, lijn&#10;&#10;Door AI gegenereerde inhoud is mogelijk onjuist.">
            <a:extLst>
              <a:ext uri="{FF2B5EF4-FFF2-40B4-BE49-F238E27FC236}">
                <a16:creationId xmlns:a16="http://schemas.microsoft.com/office/drawing/2014/main" id="{F5ACCB82-597E-57B6-C81C-83FED597C6C1}"/>
              </a:ext>
            </a:extLst>
          </p:cNvPr>
          <p:cNvPicPr>
            <a:picLocks noChangeAspect="1"/>
          </p:cNvPicPr>
          <p:nvPr/>
        </p:nvPicPr>
        <p:blipFill>
          <a:blip r:embed="rId3"/>
          <a:stretch>
            <a:fillRect/>
          </a:stretch>
        </p:blipFill>
        <p:spPr>
          <a:xfrm>
            <a:off x="510872" y="655479"/>
            <a:ext cx="5223470" cy="3826192"/>
          </a:xfrm>
          <a:prstGeom prst="rect">
            <a:avLst/>
          </a:prstGeom>
        </p:spPr>
      </p:pic>
      <p:sp>
        <p:nvSpPr>
          <p:cNvPr id="220" name="Google Shape;220;p12"/>
          <p:cNvSpPr txBox="1">
            <a:spLocks noGrp="1"/>
          </p:cNvSpPr>
          <p:nvPr>
            <p:ph type="ftr" idx="11"/>
          </p:nvPr>
        </p:nvSpPr>
        <p:spPr>
          <a:xfrm>
            <a:off x="490416" y="4808714"/>
            <a:ext cx="4723209"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cap="all" baseline="0" noProof="0" dirty="0">
                <a:solidFill>
                  <a:srgbClr val="FFFFFF"/>
                </a:solidFill>
                <a:latin typeface="+mn-lt"/>
                <a:ea typeface="+mn-ea"/>
                <a:cs typeface="+mn-cs"/>
              </a:rPr>
              <a:t>(her)ontwerp je CTL</a:t>
            </a:r>
          </a:p>
        </p:txBody>
      </p:sp>
      <p:sp>
        <p:nvSpPr>
          <p:cNvPr id="221" name="Google Shape;221;p12"/>
          <p:cNvSpPr txBox="1">
            <a:spLocks noGrp="1"/>
          </p:cNvSpPr>
          <p:nvPr>
            <p:ph type="sldNum" idx="12"/>
          </p:nvPr>
        </p:nvSpPr>
        <p:spPr>
          <a:xfrm>
            <a:off x="8148895" y="4808714"/>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noProof="0" smtClean="0">
                <a:solidFill>
                  <a:srgbClr val="FFFFFF"/>
                </a:solidFill>
                <a:latin typeface="+mn-lt"/>
                <a:ea typeface="+mn-ea"/>
                <a:cs typeface="+mn-cs"/>
              </a:rPr>
              <a:pPr lvl="0" indent="0" algn="r">
                <a:lnSpc>
                  <a:spcPct val="90000"/>
                </a:lnSpc>
                <a:spcBef>
                  <a:spcPts val="0"/>
                </a:spcBef>
                <a:spcAft>
                  <a:spcPts val="600"/>
                </a:spcAft>
                <a:buNone/>
              </a:pPr>
              <a:t>11</a:t>
            </a:fld>
            <a:endParaRPr lang="nl-NL" sz="700" noProof="0" dirty="0">
              <a:solidFill>
                <a:srgbClr val="FFFFFF"/>
              </a:solidFill>
              <a:latin typeface="+mn-lt"/>
              <a:ea typeface="+mn-ea"/>
              <a:cs typeface="+mn-cs"/>
            </a:endParaRPr>
          </a:p>
        </p:txBody>
      </p:sp>
      <p:sp>
        <p:nvSpPr>
          <p:cNvPr id="12" name="Tekstvak 11">
            <a:extLst>
              <a:ext uri="{FF2B5EF4-FFF2-40B4-BE49-F238E27FC236}">
                <a16:creationId xmlns:a16="http://schemas.microsoft.com/office/drawing/2014/main" id="{5A712E79-AA93-3410-703F-EF2EF3B69C35}"/>
              </a:ext>
            </a:extLst>
          </p:cNvPr>
          <p:cNvSpPr txBox="1"/>
          <p:nvPr/>
        </p:nvSpPr>
        <p:spPr>
          <a:xfrm>
            <a:off x="6032083" y="770493"/>
            <a:ext cx="2444751" cy="461665"/>
          </a:xfrm>
          <a:prstGeom prst="rect">
            <a:avLst/>
          </a:prstGeom>
          <a:noFill/>
        </p:spPr>
        <p:txBody>
          <a:bodyPr wrap="square" rtlCol="0">
            <a:spAutoFit/>
          </a:bodyPr>
          <a:lstStyle/>
          <a:p>
            <a:r>
              <a:rPr lang="nl-NL" sz="2400" b="1" noProof="0" dirty="0"/>
              <a:t>Empathiekaart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grpSp>
        <p:nvGrpSpPr>
          <p:cNvPr id="237" name="Group 236">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38" name="Straight Connector 237">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0"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1"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2" name="Isosceles Triangle 241">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3"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4"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5"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6" name="Isosceles Triangle 245">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47" name="Isosceles Triangle 246">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49" name="Rectangle 248">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32" name="Google Shape;232;p13"/>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 mensen en middelen</a:t>
            </a:r>
            <a:endParaRPr lang="nl-NL" sz="3600" spc="-120" noProof="0" dirty="0"/>
          </a:p>
        </p:txBody>
      </p:sp>
      <p:sp>
        <p:nvSpPr>
          <p:cNvPr id="251" name="Isosceles Triangle 250">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9" name="Google Shape;229;p13"/>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230" name="Google Shape;230;p13"/>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12</a:t>
            </a:fld>
            <a:endParaRPr lang="nl-NL" sz="700" b="0" kern="1200" noProof="0" dirty="0">
              <a:ln>
                <a:noFill/>
              </a:ln>
              <a:solidFill>
                <a:schemeClr val="accent1"/>
              </a:solidFill>
              <a:latin typeface="+mn-lt"/>
              <a:ea typeface="+mn-ea"/>
              <a:cs typeface="+mn-cs"/>
            </a:endParaRPr>
          </a:p>
        </p:txBody>
      </p:sp>
      <p:sp>
        <p:nvSpPr>
          <p:cNvPr id="231" name="Google Shape;231;p13"/>
          <p:cNvSpPr txBox="1">
            <a:spLocks noGrp="1"/>
          </p:cNvSpPr>
          <p:nvPr>
            <p:ph type="body" idx="1"/>
          </p:nvPr>
        </p:nvSpPr>
        <p:spPr>
          <a:xfrm>
            <a:off x="806270" y="1271440"/>
            <a:ext cx="8231050" cy="3171020"/>
          </a:xfrm>
          <a:prstGeom prst="rect">
            <a:avLst/>
          </a:prstGeom>
        </p:spPr>
        <p:txBody>
          <a:bodyPr spcFirstLastPara="1" vert="horz" lIns="91440" tIns="45720" rIns="91440" bIns="45720" rtlCol="0" anchorCtr="0">
            <a:normAutofit fontScale="77500" lnSpcReduction="20000"/>
          </a:bodyPr>
          <a:lstStyle/>
          <a:p>
            <a:pPr marL="285750" indent="-285750" defTabSz="457200">
              <a:lnSpc>
                <a:spcPct val="104000"/>
              </a:lnSpc>
              <a:spcBef>
                <a:spcPts val="1000"/>
              </a:spcBef>
              <a:buSzPct val="80000"/>
              <a:buFont typeface="Wingdings 3" charset="2"/>
              <a:buChar char=""/>
            </a:pPr>
            <a:r>
              <a:rPr lang="nl-NL" sz="1900" b="0" i="0" u="none" strike="noStrike" noProof="0" dirty="0">
                <a:sym typeface="Arial"/>
              </a:rPr>
              <a:t>Welke rollen zijn essentieel om met het CTL de beoogde waarde te creëren?</a:t>
            </a:r>
            <a:endParaRPr lang="nl-NL" sz="1900" noProof="0" dirty="0"/>
          </a:p>
          <a:p>
            <a:pPr marL="285750" indent="-285750" defTabSz="457200">
              <a:lnSpc>
                <a:spcPct val="104000"/>
              </a:lnSpc>
              <a:spcBef>
                <a:spcPts val="1000"/>
              </a:spcBef>
              <a:buSzPct val="80000"/>
              <a:buFont typeface="Wingdings 3" charset="2"/>
              <a:buChar char=""/>
            </a:pPr>
            <a:r>
              <a:rPr lang="nl-NL" sz="1900" b="0" i="0" u="none" strike="noStrike" noProof="0" dirty="0">
                <a:sym typeface="Arial"/>
              </a:rPr>
              <a:t>Welke mensen (inclusief inzet) zijn nodig om de kernactiviteiten te organiseren, voor te bereiden, uit te voeren en te evalueren?</a:t>
            </a:r>
            <a:endParaRPr lang="nl-NL" sz="1900" noProof="0" dirty="0"/>
          </a:p>
          <a:p>
            <a:pPr marL="285750" indent="-285750" defTabSz="457200">
              <a:lnSpc>
                <a:spcPct val="104000"/>
              </a:lnSpc>
              <a:spcBef>
                <a:spcPts val="1000"/>
              </a:spcBef>
              <a:buSzPct val="80000"/>
              <a:buFont typeface="Wingdings 3" charset="2"/>
              <a:buChar char=""/>
            </a:pPr>
            <a:r>
              <a:rPr lang="nl-NL" sz="1900" b="0" i="0" u="none" strike="noStrike" noProof="0" dirty="0">
                <a:sym typeface="Arial"/>
              </a:rPr>
              <a:t>Welke middelen zijn noodzakelijk? Denk ook aan externe opdrachten, communicatieproducten en startkosten voor het kantoor.</a:t>
            </a:r>
            <a:endParaRPr lang="nl-NL" sz="1900" noProof="0" dirty="0"/>
          </a:p>
          <a:p>
            <a:pPr marL="285750" indent="-285750" defTabSz="457200">
              <a:lnSpc>
                <a:spcPct val="104000"/>
              </a:lnSpc>
              <a:spcBef>
                <a:spcPts val="1000"/>
              </a:spcBef>
              <a:buSzPct val="80000"/>
              <a:buFont typeface="Wingdings 3" charset="2"/>
              <a:buChar char=""/>
            </a:pPr>
            <a:r>
              <a:rPr lang="nl-NL" sz="1900" b="0" i="0" u="none" strike="noStrike" noProof="0" dirty="0">
                <a:sym typeface="Arial"/>
              </a:rPr>
              <a:t>Welke processen/structuren en werkafspraken zijn er in het CTL? Maar ook: gedragsafspraken (hoe gaan we met elkaar om) en rituelen (de informele verbindingen).</a:t>
            </a:r>
            <a:endParaRPr lang="nl-NL" sz="1900" noProof="0" dirty="0"/>
          </a:p>
          <a:p>
            <a:pPr marL="0" lvl="0" indent="0" defTabSz="457200">
              <a:lnSpc>
                <a:spcPct val="104000"/>
              </a:lnSpc>
              <a:spcBef>
                <a:spcPts val="1000"/>
              </a:spcBef>
              <a:buSzPct val="80000"/>
              <a:buFont typeface="Wingdings 3" charset="2"/>
              <a:buChar char=""/>
            </a:pPr>
            <a:endParaRPr lang="nl-NL" sz="1900" i="1" noProof="0" dirty="0">
              <a:sym typeface="Arial"/>
            </a:endParaRPr>
          </a:p>
          <a:p>
            <a:pPr marL="0" lvl="0" indent="0" defTabSz="457200">
              <a:lnSpc>
                <a:spcPct val="104000"/>
              </a:lnSpc>
              <a:spcBef>
                <a:spcPts val="1000"/>
              </a:spcBef>
              <a:buSzPct val="80000"/>
              <a:buNone/>
            </a:pPr>
            <a:r>
              <a:rPr lang="nl-NL" sz="1900" b="0" i="1" u="none" strike="noStrike" noProof="0" dirty="0">
                <a:sym typeface="Arial"/>
              </a:rPr>
              <a:t>Tip: organiseer een </a:t>
            </a:r>
            <a:r>
              <a:rPr lang="nl-NL" sz="1900" b="0" i="1" u="none" strike="noStrike" noProof="0" dirty="0" err="1">
                <a:sym typeface="Arial"/>
              </a:rPr>
              <a:t>teamdag</a:t>
            </a:r>
            <a:r>
              <a:rPr lang="nl-NL" sz="1900" b="0" i="1" u="none" strike="noStrike" noProof="0" dirty="0">
                <a:sym typeface="Arial"/>
              </a:rPr>
              <a:t> om met elkaar de rollen nader invulling te geven (verwachtingen, verantwoordelijkheden) en de samenwerkingscultuur een goede start te geven.</a:t>
            </a:r>
            <a:endParaRPr lang="nl-NL" sz="1900" b="0" noProof="0" dirty="0">
              <a:sym typeface="Arial"/>
            </a:endParaRPr>
          </a:p>
          <a:p>
            <a:pPr marL="0" lvl="0" indent="0" defTabSz="457200">
              <a:lnSpc>
                <a:spcPct val="104000"/>
              </a:lnSpc>
              <a:spcBef>
                <a:spcPts val="1000"/>
              </a:spcBef>
              <a:buSzPct val="80000"/>
              <a:buNone/>
            </a:pPr>
            <a:endParaRPr lang="nl-NL" sz="1000" noProof="0" dirty="0">
              <a:sym typeface="Arial"/>
            </a:endParaRPr>
          </a:p>
        </p:txBody>
      </p:sp>
      <p:sp>
        <p:nvSpPr>
          <p:cNvPr id="253" name="Isosceles Triangle 252">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37"/>
        <p:cNvGrpSpPr/>
        <p:nvPr/>
      </p:nvGrpSpPr>
      <p:grpSpPr>
        <a:xfrm>
          <a:off x="0" y="0"/>
          <a:ext cx="0" cy="0"/>
          <a:chOff x="0" y="0"/>
          <a:chExt cx="0" cy="0"/>
        </a:xfrm>
      </p:grpSpPr>
      <p:grpSp>
        <p:nvGrpSpPr>
          <p:cNvPr id="246" name="Group 245">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47" name="Straight Connector 246">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48" name="Straight Connector 247">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9"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0"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1" name="Isosceles Triangle 250">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2"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3"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4"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5" name="Isosceles Triangle 254">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56" name="Isosceles Triangle 255">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58" name="Rectangle 25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41" name="Google Shape;241;p14"/>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300" i="0" u="none" strike="noStrike" spc="-120" noProof="0" dirty="0">
                <a:sym typeface="Arial"/>
              </a:rPr>
              <a:t>CTL Canvas kosten en opbrengsten</a:t>
            </a:r>
            <a:endParaRPr lang="nl-NL" sz="3300" spc="-120" noProof="0" dirty="0"/>
          </a:p>
        </p:txBody>
      </p:sp>
      <p:sp>
        <p:nvSpPr>
          <p:cNvPr id="260" name="Isosceles Triangle 25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8" name="Google Shape;238;p14"/>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239" name="Google Shape;239;p14"/>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13</a:t>
            </a:fld>
            <a:endParaRPr lang="nl-NL" sz="700" b="0" kern="1200" noProof="0" dirty="0">
              <a:ln>
                <a:noFill/>
              </a:ln>
              <a:solidFill>
                <a:schemeClr val="accent1"/>
              </a:solidFill>
              <a:latin typeface="+mn-lt"/>
              <a:ea typeface="+mn-ea"/>
              <a:cs typeface="+mn-cs"/>
            </a:endParaRPr>
          </a:p>
        </p:txBody>
      </p:sp>
      <p:sp>
        <p:nvSpPr>
          <p:cNvPr id="240" name="Google Shape;240;p14"/>
          <p:cNvSpPr txBox="1">
            <a:spLocks noGrp="1"/>
          </p:cNvSpPr>
          <p:nvPr>
            <p:ph type="body" idx="1"/>
          </p:nvPr>
        </p:nvSpPr>
        <p:spPr>
          <a:xfrm>
            <a:off x="1000126" y="1196730"/>
            <a:ext cx="7884794" cy="3550530"/>
          </a:xfrm>
          <a:prstGeom prst="rect">
            <a:avLst/>
          </a:prstGeom>
        </p:spPr>
        <p:txBody>
          <a:bodyPr spcFirstLastPara="1" vert="horz" lIns="91440" tIns="45720" rIns="91440" bIns="45720" rtlCol="0" anchorCtr="0">
            <a:normAutofit fontScale="92500" lnSpcReduction="20000"/>
          </a:bodyPr>
          <a:lstStyle/>
          <a:p>
            <a:pPr marL="285750" indent="-285750" defTabSz="457200">
              <a:lnSpc>
                <a:spcPct val="104000"/>
              </a:lnSpc>
              <a:spcBef>
                <a:spcPts val="1000"/>
              </a:spcBef>
              <a:buSzPct val="80000"/>
              <a:buFont typeface="Wingdings 3" charset="2"/>
              <a:buChar char=""/>
            </a:pPr>
            <a:r>
              <a:rPr lang="nl-NL" sz="1600" b="0" i="0" u="none" strike="noStrike" noProof="0" dirty="0">
                <a:sym typeface="Arial"/>
              </a:rPr>
              <a:t>Vertaal de inzet van mensen en middelen naar een financieel overzicht.</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Hoe ziet de jaarlijkse begroting eruit: investeringen / uitgaven en inkomsten? </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Hoe ziet de investeringsbegroting eruit? </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Is dit in lijn met de subsidievoorwaarden en -mogelijkheden van </a:t>
            </a:r>
            <a:r>
              <a:rPr lang="nl-NL" sz="1600" b="0" i="0" u="none" strike="noStrike" noProof="0" dirty="0" err="1">
                <a:sym typeface="Arial"/>
              </a:rPr>
              <a:t>Npuls</a:t>
            </a:r>
            <a:r>
              <a:rPr lang="nl-NL" sz="1600" b="0" i="0" u="none" strike="noStrike" noProof="0" dirty="0">
                <a:sym typeface="Arial"/>
              </a:rPr>
              <a:t>? Is de cofinanciering / 'in kind' bijdrage vanuit de instelling hierin opgenomen?</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Is er samenhang met andere lopende NGF*-programma’s? Denk bijvoorbeeld aan de LLO-katalysator waar ook een bouwsteen professionalisering is. Of andere subsidies/initiatieven in de regio of anderszins?</a:t>
            </a:r>
            <a:endParaRPr lang="nl-NL" sz="1600" noProof="0" dirty="0"/>
          </a:p>
          <a:p>
            <a:pPr marL="0" lvl="0" indent="0" defTabSz="457200">
              <a:lnSpc>
                <a:spcPct val="104000"/>
              </a:lnSpc>
              <a:spcBef>
                <a:spcPts val="1000"/>
              </a:spcBef>
              <a:buSzPct val="80000"/>
              <a:buNone/>
            </a:pPr>
            <a:br>
              <a:rPr lang="nl-NL" sz="1600" b="0" noProof="0" dirty="0">
                <a:sym typeface="Arial"/>
              </a:rPr>
            </a:br>
            <a:r>
              <a:rPr lang="nl-NL" sz="1600" b="0" i="1" u="none" strike="noStrike" noProof="0" dirty="0">
                <a:sym typeface="Arial"/>
              </a:rPr>
              <a:t>Tip: maak een meerjarenbegroting als groeimodel. De subsidie van </a:t>
            </a:r>
            <a:r>
              <a:rPr lang="nl-NL" sz="1600" b="0" i="1" u="none" strike="noStrike" noProof="0" dirty="0" err="1">
                <a:sym typeface="Arial"/>
              </a:rPr>
              <a:t>Npuls</a:t>
            </a:r>
            <a:r>
              <a:rPr lang="nl-NL" sz="1600" b="0" i="1" u="none" strike="noStrike" noProof="0" dirty="0">
                <a:sym typeface="Arial"/>
              </a:rPr>
              <a:t> is een startsubsidie, het CTL moet binnen de instellingsbegroting een plek krijgen. Zorg ervoor dat helder en afgestemd is hoe de uiteindelijke begroting eruit gaat zien en spoor verantwoordelijken aan om hieraan bij te dragen.</a:t>
            </a:r>
            <a:br>
              <a:rPr lang="nl-NL" sz="900" noProof="0" dirty="0"/>
            </a:br>
            <a:endParaRPr lang="nl-NL" sz="900" noProof="0" dirty="0">
              <a:sym typeface="Arial"/>
            </a:endParaRPr>
          </a:p>
        </p:txBody>
      </p:sp>
      <p:sp>
        <p:nvSpPr>
          <p:cNvPr id="262" name="Isosceles Triangle 26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6"/>
        <p:cNvGrpSpPr/>
        <p:nvPr/>
      </p:nvGrpSpPr>
      <p:grpSpPr>
        <a:xfrm>
          <a:off x="0" y="0"/>
          <a:ext cx="0" cy="0"/>
          <a:chOff x="0" y="0"/>
          <a:chExt cx="0" cy="0"/>
        </a:xfrm>
      </p:grpSpPr>
      <p:grpSp>
        <p:nvGrpSpPr>
          <p:cNvPr id="255" name="Group 254">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56" name="Straight Connector 255">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57" name="Straight Connector 256">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8"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59"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0" name="Isosceles Triangle 259">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1"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2"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3"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4" name="Isosceles Triangle 263">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5" name="Isosceles Triangle 264">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grpSp>
      <p:sp useBgFill="1">
        <p:nvSpPr>
          <p:cNvPr id="267" name="Rectangle 266">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Google Shape;250;p15"/>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en-US" sz="3600" i="0" u="none" strike="noStrike" spc="-120" noProof="0" dirty="0">
                <a:sym typeface="Arial"/>
              </a:rPr>
              <a:t>CTL Canvas governance</a:t>
            </a:r>
            <a:endParaRPr lang="en-US" sz="3600" spc="-120" noProof="0" dirty="0"/>
          </a:p>
        </p:txBody>
      </p:sp>
      <p:sp>
        <p:nvSpPr>
          <p:cNvPr id="269" name="Isosceles Triangle 268">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47" name="Google Shape;247;p15"/>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en-US" sz="700" kern="1200" noProof="0" dirty="0">
                <a:solidFill>
                  <a:schemeClr val="tx1">
                    <a:tint val="75000"/>
                  </a:schemeClr>
                </a:solidFill>
                <a:latin typeface="+mn-lt"/>
                <a:ea typeface="+mn-ea"/>
                <a:cs typeface="+mn-cs"/>
              </a:rPr>
              <a:t>(her)ontwerp je CTL</a:t>
            </a:r>
          </a:p>
        </p:txBody>
      </p:sp>
      <p:sp>
        <p:nvSpPr>
          <p:cNvPr id="248" name="Google Shape;248;p15"/>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en-US" sz="700" b="0" kern="1200" noProof="0" dirty="0">
                <a:ln>
                  <a:noFill/>
                </a:ln>
                <a:solidFill>
                  <a:schemeClr val="accent1"/>
                </a:solidFill>
                <a:latin typeface="+mn-lt"/>
                <a:ea typeface="+mn-ea"/>
                <a:cs typeface="+mn-cs"/>
              </a:rPr>
              <a:pPr lvl="0" indent="0" algn="r">
                <a:lnSpc>
                  <a:spcPct val="90000"/>
                </a:lnSpc>
                <a:spcBef>
                  <a:spcPts val="0"/>
                </a:spcBef>
                <a:spcAft>
                  <a:spcPts val="600"/>
                </a:spcAft>
                <a:buNone/>
              </a:pPr>
              <a:t>14</a:t>
            </a:fld>
            <a:endParaRPr lang="en-US" sz="700" b="0" kern="1200" noProof="0" dirty="0">
              <a:ln>
                <a:noFill/>
              </a:ln>
              <a:solidFill>
                <a:schemeClr val="accent1"/>
              </a:solidFill>
              <a:latin typeface="+mn-lt"/>
              <a:ea typeface="+mn-ea"/>
              <a:cs typeface="+mn-cs"/>
            </a:endParaRPr>
          </a:p>
        </p:txBody>
      </p:sp>
      <p:sp>
        <p:nvSpPr>
          <p:cNvPr id="249" name="Google Shape;249;p15"/>
          <p:cNvSpPr txBox="1">
            <a:spLocks noGrp="1"/>
          </p:cNvSpPr>
          <p:nvPr>
            <p:ph type="body" idx="1"/>
          </p:nvPr>
        </p:nvSpPr>
        <p:spPr>
          <a:xfrm>
            <a:off x="969690" y="1196730"/>
            <a:ext cx="7976190" cy="2910580"/>
          </a:xfrm>
          <a:prstGeom prst="rect">
            <a:avLst/>
          </a:prstGeom>
        </p:spPr>
        <p:txBody>
          <a:bodyPr spcFirstLastPara="1" vert="horz" lIns="91440" tIns="45720" rIns="91440" bIns="45720" rtlCol="0" anchorCtr="0">
            <a:noAutofit/>
          </a:bodyPr>
          <a:lstStyle/>
          <a:p>
            <a:pPr marL="285750" indent="-285750" defTabSz="457200">
              <a:lnSpc>
                <a:spcPct val="104000"/>
              </a:lnSpc>
              <a:spcBef>
                <a:spcPts val="1000"/>
              </a:spcBef>
              <a:buSzPct val="80000"/>
              <a:buFont typeface="Wingdings 3" charset="2"/>
              <a:buChar char=""/>
            </a:pPr>
            <a:r>
              <a:rPr lang="en-US" sz="1600" b="0" i="0" u="none" strike="noStrike" noProof="0" dirty="0">
                <a:sym typeface="Arial"/>
              </a:rPr>
              <a:t>Wat is de </a:t>
            </a:r>
            <a:r>
              <a:rPr lang="en-US" sz="1600" b="0" i="0" u="none" strike="noStrike" noProof="0" dirty="0" err="1">
                <a:sym typeface="Arial"/>
              </a:rPr>
              <a:t>plek</a:t>
            </a:r>
            <a:r>
              <a:rPr lang="en-US" sz="1600" b="0" i="0" u="none" strike="noStrike" noProof="0" dirty="0">
                <a:sym typeface="Arial"/>
              </a:rPr>
              <a:t> van het CTL in het organogram van de </a:t>
            </a:r>
            <a:r>
              <a:rPr lang="en-US" sz="1600" b="0" i="0" u="none" strike="noStrike" noProof="0" dirty="0" err="1">
                <a:sym typeface="Arial"/>
              </a:rPr>
              <a:t>instelling</a:t>
            </a:r>
            <a:r>
              <a:rPr lang="en-US" sz="1600" b="0" i="0" u="none" strike="noStrike" noProof="0" dirty="0">
                <a:sym typeface="Arial"/>
              </a:rPr>
              <a:t>? </a:t>
            </a:r>
            <a:endParaRPr lang="en-US" sz="1600" noProof="0" dirty="0"/>
          </a:p>
          <a:p>
            <a:pPr marL="285750" indent="-285750" defTabSz="457200">
              <a:lnSpc>
                <a:spcPct val="104000"/>
              </a:lnSpc>
              <a:spcBef>
                <a:spcPts val="1000"/>
              </a:spcBef>
              <a:buSzPct val="80000"/>
              <a:buFont typeface="Wingdings 3" charset="2"/>
              <a:buChar char=""/>
            </a:pPr>
            <a:r>
              <a:rPr lang="en-US" sz="1600" b="0" i="0" u="none" strike="noStrike" noProof="0" dirty="0">
                <a:sym typeface="Arial"/>
              </a:rPr>
              <a:t>Hoe </a:t>
            </a:r>
            <a:r>
              <a:rPr lang="en-US" sz="1600" b="0" i="0" u="none" strike="noStrike" noProof="0" dirty="0" err="1">
                <a:sym typeface="Arial"/>
              </a:rPr>
              <a:t>verhoudt</a:t>
            </a:r>
            <a:r>
              <a:rPr lang="en-US" sz="1600" b="0" i="0" u="none" strike="noStrike" noProof="0" dirty="0">
                <a:sym typeface="Arial"/>
              </a:rPr>
              <a:t> het CTL </a:t>
            </a:r>
            <a:r>
              <a:rPr lang="en-US" sz="1600" b="0" i="0" u="none" strike="noStrike" noProof="0" dirty="0" err="1">
                <a:sym typeface="Arial"/>
              </a:rPr>
              <a:t>zich</a:t>
            </a:r>
            <a:r>
              <a:rPr lang="en-US" sz="1600" b="0" i="0" u="none" strike="noStrike" noProof="0" dirty="0">
                <a:sym typeface="Arial"/>
              </a:rPr>
              <a:t> tot </a:t>
            </a:r>
            <a:r>
              <a:rPr lang="en-US" sz="1600" b="0" i="0" u="none" strike="noStrike" noProof="0" dirty="0" err="1">
                <a:sym typeface="Arial"/>
              </a:rPr>
              <a:t>andere</a:t>
            </a:r>
            <a:r>
              <a:rPr lang="en-US" sz="1600" b="0" i="0" u="none" strike="noStrike" noProof="0" dirty="0">
                <a:sym typeface="Arial"/>
              </a:rPr>
              <a:t> </a:t>
            </a:r>
            <a:r>
              <a:rPr lang="en-US" sz="1600" b="0" i="0" u="none" strike="noStrike" noProof="0" dirty="0" err="1">
                <a:sym typeface="Arial"/>
              </a:rPr>
              <a:t>organisatie-onderdelen</a:t>
            </a:r>
            <a:r>
              <a:rPr lang="en-US" sz="1600" b="0" i="0" u="none" strike="noStrike" noProof="0" dirty="0">
                <a:sym typeface="Arial"/>
              </a:rPr>
              <a:t> </a:t>
            </a:r>
            <a:r>
              <a:rPr lang="en-US" sz="1600" b="0" i="0" u="none" strike="noStrike" noProof="0" dirty="0" err="1">
                <a:sym typeface="Arial"/>
              </a:rPr>
              <a:t>binnen</a:t>
            </a:r>
            <a:r>
              <a:rPr lang="en-US" sz="1600" b="0" i="0" u="none" strike="noStrike" noProof="0" dirty="0">
                <a:sym typeface="Arial"/>
              </a:rPr>
              <a:t> de </a:t>
            </a:r>
            <a:r>
              <a:rPr lang="en-US" sz="1600" b="0" i="0" u="none" strike="noStrike" noProof="0" dirty="0" err="1">
                <a:sym typeface="Arial"/>
              </a:rPr>
              <a:t>instelling</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hoe </a:t>
            </a:r>
            <a:r>
              <a:rPr lang="en-US" sz="1600" b="0" i="0" u="none" strike="noStrike" noProof="0" dirty="0" err="1">
                <a:sym typeface="Arial"/>
              </a:rPr>
              <a:t>worden</a:t>
            </a:r>
            <a:r>
              <a:rPr lang="en-US" sz="1600" b="0" i="0" u="none" strike="noStrike" noProof="0" dirty="0">
                <a:sym typeface="Arial"/>
              </a:rPr>
              <a:t> </a:t>
            </a:r>
            <a:r>
              <a:rPr lang="en-US" sz="1600" b="0" i="0" u="none" strike="noStrike" noProof="0" dirty="0" err="1">
                <a:sym typeface="Arial"/>
              </a:rPr>
              <a:t>verbindingen</a:t>
            </a:r>
            <a:r>
              <a:rPr lang="en-US" sz="1600" b="0" i="0" u="none" strike="noStrike" noProof="0" dirty="0">
                <a:sym typeface="Arial"/>
              </a:rPr>
              <a:t> </a:t>
            </a:r>
            <a:r>
              <a:rPr lang="en-US" sz="1600" b="0" i="0" u="none" strike="noStrike" noProof="0" dirty="0" err="1">
                <a:sym typeface="Arial"/>
              </a:rPr>
              <a:t>versterkt</a:t>
            </a:r>
            <a:r>
              <a:rPr lang="en-US" sz="1600" b="0" i="0" u="none" strike="noStrike" noProof="0" dirty="0">
                <a:sym typeface="Arial"/>
              </a:rPr>
              <a:t>? </a:t>
            </a:r>
            <a:endParaRPr lang="en-US" sz="1600" noProof="0" dirty="0"/>
          </a:p>
          <a:p>
            <a:pPr marL="285750" indent="-285750" defTabSz="457200">
              <a:lnSpc>
                <a:spcPct val="104000"/>
              </a:lnSpc>
              <a:spcBef>
                <a:spcPts val="1000"/>
              </a:spcBef>
              <a:buSzPct val="80000"/>
              <a:buFont typeface="Wingdings 3" charset="2"/>
              <a:buChar char=""/>
            </a:pPr>
            <a:r>
              <a:rPr lang="en-US" sz="1600" b="0" i="0" u="none" strike="noStrike" noProof="0" dirty="0">
                <a:sym typeface="Arial"/>
              </a:rPr>
              <a:t>Wat is de </a:t>
            </a:r>
            <a:r>
              <a:rPr lang="en-US" sz="1600" b="0" i="0" u="none" strike="noStrike" noProof="0" dirty="0" err="1">
                <a:sym typeface="Arial"/>
              </a:rPr>
              <a:t>werkwijze</a:t>
            </a:r>
            <a:r>
              <a:rPr lang="en-US" sz="1600" b="0" i="0" u="none" strike="noStrike" noProof="0" dirty="0">
                <a:sym typeface="Arial"/>
              </a:rPr>
              <a:t> met </a:t>
            </a:r>
            <a:r>
              <a:rPr lang="en-US" sz="1600" b="0" i="0" u="none" strike="noStrike" noProof="0" dirty="0" err="1">
                <a:sym typeface="Arial"/>
              </a:rPr>
              <a:t>betrekking</a:t>
            </a:r>
            <a:r>
              <a:rPr lang="en-US" sz="1600" b="0" i="0" u="none" strike="noStrike" noProof="0" dirty="0">
                <a:sym typeface="Arial"/>
              </a:rPr>
              <a:t> tot </a:t>
            </a:r>
            <a:r>
              <a:rPr lang="en-US" sz="1600" b="0" i="0" u="none" strike="noStrike" noProof="0" dirty="0" err="1">
                <a:sym typeface="Arial"/>
              </a:rPr>
              <a:t>voorbereiden</a:t>
            </a:r>
            <a:r>
              <a:rPr lang="en-US" sz="1600" b="0" i="0" u="none" strike="noStrike" noProof="0" dirty="0">
                <a:sym typeface="Arial"/>
              </a:rPr>
              <a:t>, </a:t>
            </a:r>
            <a:r>
              <a:rPr lang="en-US" sz="1600" b="0" i="0" u="none" strike="noStrike" noProof="0" dirty="0" err="1">
                <a:sym typeface="Arial"/>
              </a:rPr>
              <a:t>uitvoeren</a:t>
            </a:r>
            <a:r>
              <a:rPr lang="en-US" sz="1600" b="0" i="0" u="none" strike="noStrike" noProof="0" dirty="0">
                <a:sym typeface="Arial"/>
              </a:rPr>
              <a:t>, </a:t>
            </a:r>
            <a:r>
              <a:rPr lang="en-US" sz="1600" b="0" i="0" u="none" strike="noStrike" noProof="0" dirty="0" err="1">
                <a:sym typeface="Arial"/>
              </a:rPr>
              <a:t>evalueren</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rapporteren</a:t>
            </a:r>
            <a:r>
              <a:rPr lang="en-US" sz="1600" b="0" i="0" u="none" strike="noStrike" noProof="0" dirty="0">
                <a:sym typeface="Arial"/>
              </a:rPr>
              <a:t>?</a:t>
            </a:r>
            <a:endParaRPr lang="en-US" sz="1600" noProof="0" dirty="0"/>
          </a:p>
          <a:p>
            <a:pPr marL="285750" indent="-285750" defTabSz="457200">
              <a:lnSpc>
                <a:spcPct val="104000"/>
              </a:lnSpc>
              <a:spcBef>
                <a:spcPts val="1000"/>
              </a:spcBef>
              <a:buSzPct val="80000"/>
              <a:buFont typeface="Wingdings 3" charset="2"/>
              <a:buChar char=""/>
            </a:pPr>
            <a:r>
              <a:rPr lang="en-US" sz="1600" b="0" i="0" u="none" strike="noStrike" noProof="0" dirty="0">
                <a:sym typeface="Arial"/>
              </a:rPr>
              <a:t>Hoe, </a:t>
            </a:r>
            <a:r>
              <a:rPr lang="en-US" sz="1600" b="0" i="0" u="none" strike="noStrike" noProof="0" dirty="0" err="1">
                <a:sym typeface="Arial"/>
              </a:rPr>
              <a:t>wanneer</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met </a:t>
            </a:r>
            <a:r>
              <a:rPr lang="en-US" sz="1600" b="0" i="0" u="none" strike="noStrike" noProof="0" dirty="0" err="1">
                <a:sym typeface="Arial"/>
              </a:rPr>
              <a:t>wie</a:t>
            </a:r>
            <a:r>
              <a:rPr lang="en-US" sz="1600" b="0" i="0" u="none" strike="noStrike" noProof="0" dirty="0">
                <a:sym typeface="Arial"/>
              </a:rPr>
              <a:t> </a:t>
            </a:r>
            <a:r>
              <a:rPr lang="en-US" sz="1600" b="0" i="0" u="none" strike="noStrike" noProof="0" dirty="0" err="1">
                <a:sym typeface="Arial"/>
              </a:rPr>
              <a:t>evalueren</a:t>
            </a:r>
            <a:r>
              <a:rPr lang="en-US" sz="1600" b="0" i="0" u="none" strike="noStrike" noProof="0" dirty="0">
                <a:sym typeface="Arial"/>
              </a:rPr>
              <a:t> we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welke</a:t>
            </a:r>
            <a:r>
              <a:rPr lang="en-US" sz="1600" b="0" i="0" u="none" strike="noStrike" noProof="0" dirty="0">
                <a:sym typeface="Arial"/>
              </a:rPr>
              <a:t> </a:t>
            </a:r>
            <a:r>
              <a:rPr lang="en-US" sz="1600" b="0" i="0" u="none" strike="noStrike" noProof="0" dirty="0" err="1">
                <a:sym typeface="Arial"/>
              </a:rPr>
              <a:t>afspraken</a:t>
            </a:r>
            <a:r>
              <a:rPr lang="en-US" sz="1600" b="0" i="0" u="none" strike="noStrike" noProof="0" dirty="0">
                <a:sym typeface="Arial"/>
              </a:rPr>
              <a:t> </a:t>
            </a:r>
            <a:r>
              <a:rPr lang="en-US" sz="1600" b="0" i="0" u="none" strike="noStrike" noProof="0" dirty="0" err="1">
                <a:sym typeface="Arial"/>
              </a:rPr>
              <a:t>maken</a:t>
            </a:r>
            <a:r>
              <a:rPr lang="en-US" sz="1600" b="0" i="0" u="none" strike="noStrike" noProof="0" dirty="0">
                <a:sym typeface="Arial"/>
              </a:rPr>
              <a:t> we over </a:t>
            </a:r>
            <a:r>
              <a:rPr lang="en-US" sz="1600" b="0" i="0" u="none" strike="noStrike" noProof="0" dirty="0" err="1">
                <a:sym typeface="Arial"/>
              </a:rPr>
              <a:t>rapporteren</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verantwoorden</a:t>
            </a:r>
            <a:r>
              <a:rPr lang="en-US" sz="1600" b="0" i="0" u="none" strike="noStrike" noProof="0" dirty="0">
                <a:sym typeface="Arial"/>
              </a:rPr>
              <a:t>? </a:t>
            </a:r>
            <a:br>
              <a:rPr lang="en-US" sz="1600" b="0" noProof="0" dirty="0">
                <a:sym typeface="Arial"/>
              </a:rPr>
            </a:br>
            <a:br>
              <a:rPr lang="en-US" sz="1600" b="0" noProof="0" dirty="0">
                <a:sym typeface="Arial"/>
              </a:rPr>
            </a:br>
            <a:r>
              <a:rPr lang="en-US" sz="1600" b="0" i="1" u="none" strike="noStrike" noProof="0" dirty="0">
                <a:sym typeface="Arial"/>
              </a:rPr>
              <a:t>Tip: </a:t>
            </a:r>
            <a:r>
              <a:rPr lang="en-US" sz="1600" b="0" i="1" u="none" strike="noStrike" noProof="0" dirty="0" err="1">
                <a:sym typeface="Arial"/>
              </a:rPr>
              <a:t>Vul</a:t>
            </a:r>
            <a:r>
              <a:rPr lang="en-US" sz="1600" b="0" i="1" u="none" strike="noStrike" noProof="0" dirty="0">
                <a:sym typeface="Arial"/>
              </a:rPr>
              <a:t> </a:t>
            </a:r>
            <a:r>
              <a:rPr lang="en-US" sz="1600" b="0" i="1" u="none" strike="noStrike" noProof="0" dirty="0" err="1">
                <a:sym typeface="Arial"/>
              </a:rPr>
              <a:t>een</a:t>
            </a:r>
            <a:r>
              <a:rPr lang="en-US" sz="1600" b="0" i="1" u="none" strike="noStrike" noProof="0" dirty="0">
                <a:sym typeface="Arial"/>
              </a:rPr>
              <a:t> </a:t>
            </a:r>
            <a:r>
              <a:rPr lang="en-US" sz="1600" b="0" i="1" u="sng" strike="noStrike" noProof="0" dirty="0">
                <a:sym typeface="Arial"/>
                <a:hlinkClick r:id="rId3"/>
              </a:rPr>
              <a:t>RA(S)CI-schema</a:t>
            </a:r>
            <a:r>
              <a:rPr lang="en-US" sz="1600" b="0" i="1" u="none" strike="noStrike" noProof="0" dirty="0">
                <a:sym typeface="Arial"/>
                <a:hlinkClick r:id="rId3"/>
              </a:rPr>
              <a:t> </a:t>
            </a:r>
            <a:r>
              <a:rPr lang="en-US" sz="1600" b="0" i="1" u="none" strike="noStrike" noProof="0" dirty="0">
                <a:sym typeface="Arial"/>
              </a:rPr>
              <a:t>in </a:t>
            </a:r>
            <a:r>
              <a:rPr lang="en-US" sz="1600" b="0" i="1" u="none" strike="noStrike" noProof="0" dirty="0" err="1">
                <a:sym typeface="Arial"/>
              </a:rPr>
              <a:t>voor</a:t>
            </a:r>
            <a:r>
              <a:rPr lang="en-US" sz="1600" b="0" i="1" u="none" strike="noStrike" noProof="0" dirty="0">
                <a:sym typeface="Arial"/>
              </a:rPr>
              <a:t> het CTL om de </a:t>
            </a:r>
            <a:r>
              <a:rPr lang="en-US" sz="1600" b="0" i="1" u="none" strike="noStrike" noProof="0" dirty="0" err="1">
                <a:sym typeface="Arial"/>
              </a:rPr>
              <a:t>samenwerkingsvormen</a:t>
            </a:r>
            <a:r>
              <a:rPr lang="en-US" sz="1600" b="0" i="1" u="none" strike="noStrike" noProof="0" dirty="0">
                <a:sym typeface="Arial"/>
              </a:rPr>
              <a:t> </a:t>
            </a:r>
            <a:r>
              <a:rPr lang="en-US" sz="1600" b="0" i="1" u="none" strike="noStrike" noProof="0" dirty="0" err="1">
                <a:sym typeface="Arial"/>
              </a:rPr>
              <a:t>te</a:t>
            </a:r>
            <a:r>
              <a:rPr lang="en-US" sz="1600" b="0" i="1" u="none" strike="noStrike" noProof="0" dirty="0">
                <a:sym typeface="Arial"/>
              </a:rPr>
              <a:t> </a:t>
            </a:r>
            <a:r>
              <a:rPr lang="en-US" sz="1600" b="0" i="1" u="none" strike="noStrike" noProof="0" dirty="0" err="1">
                <a:sym typeface="Arial"/>
              </a:rPr>
              <a:t>verhelderen</a:t>
            </a:r>
            <a:r>
              <a:rPr lang="en-US" sz="1600" b="0" i="1" u="none" strike="noStrike" noProof="0" dirty="0">
                <a:sym typeface="Arial"/>
              </a:rPr>
              <a:t>. In het </a:t>
            </a:r>
            <a:r>
              <a:rPr lang="en-US" sz="1600" b="0" i="1" u="none" strike="noStrike" noProof="0" dirty="0" err="1">
                <a:sym typeface="Arial"/>
              </a:rPr>
              <a:t>Nederlands</a:t>
            </a:r>
            <a:r>
              <a:rPr lang="en-US" sz="1600" b="0" i="1" u="none" strike="noStrike" noProof="0" dirty="0">
                <a:sym typeface="Arial"/>
              </a:rPr>
              <a:t>: VERI-matrix. Wie is </a:t>
            </a:r>
            <a:r>
              <a:rPr lang="en-US" sz="1600" b="0" i="1" u="none" strike="noStrike" noProof="0" dirty="0" err="1">
                <a:sym typeface="Arial"/>
              </a:rPr>
              <a:t>Verantwoordelijk</a:t>
            </a:r>
            <a:r>
              <a:rPr lang="en-US" sz="1600" b="0" i="1" u="none" strike="noStrike" noProof="0" dirty="0">
                <a:sym typeface="Arial"/>
              </a:rPr>
              <a:t>, </a:t>
            </a:r>
            <a:r>
              <a:rPr lang="en-US" sz="1600" b="0" i="1" u="none" strike="noStrike" noProof="0" dirty="0" err="1">
                <a:sym typeface="Arial"/>
              </a:rPr>
              <a:t>Eindverantwoordelijk</a:t>
            </a:r>
            <a:r>
              <a:rPr lang="en-US" sz="1600" i="1" dirty="0">
                <a:sym typeface="Arial"/>
              </a:rPr>
              <a:t> </a:t>
            </a:r>
            <a:r>
              <a:rPr lang="en-US" sz="1600" i="1" dirty="0" err="1">
                <a:sym typeface="Arial"/>
              </a:rPr>
              <a:t>en</a:t>
            </a:r>
            <a:r>
              <a:rPr lang="en-US" sz="1600" i="1" dirty="0">
                <a:sym typeface="Arial"/>
              </a:rPr>
              <a:t> </a:t>
            </a:r>
            <a:r>
              <a:rPr lang="en-US" sz="1600" i="1" dirty="0" err="1">
                <a:sym typeface="Arial"/>
              </a:rPr>
              <a:t>wie</a:t>
            </a:r>
            <a:r>
              <a:rPr lang="en-US" sz="1600" i="1" dirty="0">
                <a:sym typeface="Arial"/>
              </a:rPr>
              <a:t> </a:t>
            </a:r>
            <a:r>
              <a:rPr lang="en-US" sz="1600" i="1" dirty="0" err="1">
                <a:sym typeface="Arial"/>
              </a:rPr>
              <a:t>moet</a:t>
            </a:r>
            <a:r>
              <a:rPr lang="en-US" sz="1600" i="1" dirty="0">
                <a:sym typeface="Arial"/>
              </a:rPr>
              <a:t> je </a:t>
            </a:r>
            <a:r>
              <a:rPr lang="en-US" sz="1600" i="1" dirty="0" err="1">
                <a:sym typeface="Arial"/>
              </a:rPr>
              <a:t>Raadplegen</a:t>
            </a:r>
            <a:r>
              <a:rPr lang="en-US" sz="1600" i="1" dirty="0">
                <a:sym typeface="Arial"/>
              </a:rPr>
              <a:t> </a:t>
            </a:r>
            <a:r>
              <a:rPr lang="en-US" sz="1600" i="1" dirty="0" err="1">
                <a:sym typeface="Arial"/>
              </a:rPr>
              <a:t>en</a:t>
            </a:r>
            <a:r>
              <a:rPr lang="en-US" sz="1600" i="1" dirty="0">
                <a:sym typeface="Arial"/>
              </a:rPr>
              <a:t> </a:t>
            </a:r>
            <a:r>
              <a:rPr lang="en-US" sz="1600" i="1" dirty="0" err="1">
                <a:sym typeface="Arial"/>
              </a:rPr>
              <a:t>Informeren</a:t>
            </a:r>
            <a:r>
              <a:rPr lang="en-US" sz="1600" i="1" dirty="0">
                <a:sym typeface="Arial"/>
              </a:rPr>
              <a:t>?</a:t>
            </a:r>
            <a:endParaRPr lang="en-US" sz="1600" noProof="0" dirty="0"/>
          </a:p>
        </p:txBody>
      </p:sp>
      <p:sp>
        <p:nvSpPr>
          <p:cNvPr id="271" name="Isosceles Triangle 270">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64"/>
        <p:cNvGrpSpPr/>
        <p:nvPr/>
      </p:nvGrpSpPr>
      <p:grpSpPr>
        <a:xfrm>
          <a:off x="0" y="0"/>
          <a:ext cx="0" cy="0"/>
          <a:chOff x="0" y="0"/>
          <a:chExt cx="0" cy="0"/>
        </a:xfrm>
      </p:grpSpPr>
      <p:grpSp>
        <p:nvGrpSpPr>
          <p:cNvPr id="273" name="Group 272">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74" name="Straight Connector 273">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75" name="Straight Connector 274">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76"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77"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78" name="Isosceles Triangle 277">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79"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0"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1"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2" name="Isosceles Triangle 281">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3" name="Isosceles Triangle 282">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grpSp>
      <p:sp useBgFill="1">
        <p:nvSpPr>
          <p:cNvPr id="285" name="Rectangle 284">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Google Shape;268;p17"/>
          <p:cNvSpPr txBox="1">
            <a:spLocks noGrp="1"/>
          </p:cNvSpPr>
          <p:nvPr>
            <p:ph type="title"/>
          </p:nvPr>
        </p:nvSpPr>
        <p:spPr>
          <a:xfrm>
            <a:off x="1000126" y="457200"/>
            <a:ext cx="7313294" cy="990600"/>
          </a:xfrm>
          <a:prstGeom prst="rect">
            <a:avLst/>
          </a:prstGeom>
        </p:spPr>
        <p:txBody>
          <a:bodyPr spcFirstLastPara="1" vert="horz" lIns="91440" tIns="45720" rIns="91440" bIns="45720" rtlCol="0" anchor="t" anchorCtr="0">
            <a:normAutofit/>
          </a:bodyPr>
          <a:lstStyle/>
          <a:p>
            <a:pPr marL="0" lvl="0" indent="0" defTabSz="457200">
              <a:lnSpc>
                <a:spcPct val="90000"/>
              </a:lnSpc>
              <a:spcBef>
                <a:spcPct val="0"/>
              </a:spcBef>
              <a:spcAft>
                <a:spcPts val="0"/>
              </a:spcAft>
            </a:pPr>
            <a:r>
              <a:rPr lang="en-US" sz="3100" i="0" u="none" strike="noStrike" spc="-120" noProof="0" dirty="0">
                <a:sym typeface="Arial"/>
              </a:rPr>
              <a:t>CTL Canvas </a:t>
            </a:r>
            <a:r>
              <a:rPr lang="en-US" sz="3100" i="0" u="none" strike="noStrike" spc="-120" noProof="0" dirty="0" err="1">
                <a:sym typeface="Arial"/>
              </a:rPr>
              <a:t>informatie</a:t>
            </a:r>
            <a:r>
              <a:rPr lang="en-US" sz="3100" i="0" u="none" strike="noStrike" spc="-120" noProof="0" dirty="0">
                <a:sym typeface="Arial"/>
              </a:rPr>
              <a:t> </a:t>
            </a:r>
            <a:r>
              <a:rPr lang="en-US" sz="3100" i="0" u="none" strike="noStrike" spc="-120" noProof="0" dirty="0" err="1">
                <a:sym typeface="Arial"/>
              </a:rPr>
              <a:t>en</a:t>
            </a:r>
            <a:r>
              <a:rPr lang="en-US" sz="3100" i="0" u="none" strike="noStrike" spc="-120" noProof="0" dirty="0">
                <a:sym typeface="Arial"/>
              </a:rPr>
              <a:t> </a:t>
            </a:r>
            <a:r>
              <a:rPr lang="en-US" sz="3100" i="0" u="none" strike="noStrike" spc="-120" noProof="0" dirty="0" err="1">
                <a:sym typeface="Arial"/>
              </a:rPr>
              <a:t>communicatie</a:t>
            </a:r>
            <a:endParaRPr lang="en-US" sz="3100" spc="-120" noProof="0" dirty="0"/>
          </a:p>
        </p:txBody>
      </p:sp>
      <p:sp>
        <p:nvSpPr>
          <p:cNvPr id="287" name="Isosceles Triangle 286">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65" name="Google Shape;265;p17"/>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en-US" sz="700" kern="1200" noProof="0" dirty="0">
                <a:solidFill>
                  <a:schemeClr val="tx1">
                    <a:tint val="75000"/>
                  </a:schemeClr>
                </a:solidFill>
                <a:latin typeface="+mn-lt"/>
                <a:ea typeface="+mn-ea"/>
                <a:cs typeface="+mn-cs"/>
              </a:rPr>
              <a:t>(her)ontwerp je CTL</a:t>
            </a:r>
          </a:p>
        </p:txBody>
      </p:sp>
      <p:sp>
        <p:nvSpPr>
          <p:cNvPr id="266" name="Google Shape;266;p17"/>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en-US" sz="700" b="0" kern="1200" noProof="0" dirty="0">
                <a:ln>
                  <a:noFill/>
                </a:ln>
                <a:solidFill>
                  <a:schemeClr val="accent1"/>
                </a:solidFill>
                <a:latin typeface="+mn-lt"/>
                <a:ea typeface="+mn-ea"/>
                <a:cs typeface="+mn-cs"/>
              </a:rPr>
              <a:pPr lvl="0" indent="0" algn="r">
                <a:lnSpc>
                  <a:spcPct val="90000"/>
                </a:lnSpc>
                <a:spcBef>
                  <a:spcPts val="0"/>
                </a:spcBef>
                <a:spcAft>
                  <a:spcPts val="600"/>
                </a:spcAft>
                <a:buNone/>
              </a:pPr>
              <a:t>15</a:t>
            </a:fld>
            <a:endParaRPr lang="en-US" sz="700" b="0" kern="1200" noProof="0" dirty="0">
              <a:ln>
                <a:noFill/>
              </a:ln>
              <a:solidFill>
                <a:schemeClr val="accent1"/>
              </a:solidFill>
              <a:latin typeface="+mn-lt"/>
              <a:ea typeface="+mn-ea"/>
              <a:cs typeface="+mn-cs"/>
            </a:endParaRPr>
          </a:p>
        </p:txBody>
      </p:sp>
      <p:sp>
        <p:nvSpPr>
          <p:cNvPr id="267" name="Google Shape;267;p17"/>
          <p:cNvSpPr txBox="1">
            <a:spLocks noGrp="1"/>
          </p:cNvSpPr>
          <p:nvPr>
            <p:ph type="body" idx="1"/>
          </p:nvPr>
        </p:nvSpPr>
        <p:spPr>
          <a:xfrm>
            <a:off x="749863" y="1402080"/>
            <a:ext cx="7968614" cy="3014561"/>
          </a:xfrm>
          <a:prstGeom prst="rect">
            <a:avLst/>
          </a:prstGeom>
        </p:spPr>
        <p:txBody>
          <a:bodyPr spcFirstLastPara="1" vert="horz" lIns="91440" tIns="45720" rIns="91440" bIns="45720" rtlCol="0" anchorCtr="0">
            <a:normAutofit/>
          </a:bodyPr>
          <a:lstStyle/>
          <a:p>
            <a:pPr marL="285750" indent="-285750" defTabSz="457200">
              <a:spcBef>
                <a:spcPts val="1000"/>
              </a:spcBef>
              <a:buSzPct val="80000"/>
              <a:buFont typeface="Wingdings 3" charset="2"/>
              <a:buChar char=""/>
            </a:pPr>
            <a:r>
              <a:rPr lang="en-US" sz="1600" b="0" i="0" u="none" strike="noStrike" noProof="0" dirty="0">
                <a:sym typeface="Arial"/>
              </a:rPr>
              <a:t>Via </a:t>
            </a:r>
            <a:r>
              <a:rPr lang="en-US" sz="1600" b="0" i="0" u="none" strike="noStrike" noProof="0" dirty="0" err="1">
                <a:sym typeface="Arial"/>
              </a:rPr>
              <a:t>welke</a:t>
            </a:r>
            <a:r>
              <a:rPr lang="en-US" sz="1600" b="0" i="0" u="none" strike="noStrike" noProof="0" dirty="0">
                <a:sym typeface="Arial"/>
              </a:rPr>
              <a:t> </a:t>
            </a:r>
            <a:r>
              <a:rPr lang="en-US" sz="1600" b="0" i="0" u="none" strike="noStrike" noProof="0" dirty="0" err="1">
                <a:sym typeface="Arial"/>
              </a:rPr>
              <a:t>kanalen</a:t>
            </a:r>
            <a:r>
              <a:rPr lang="en-US" sz="1600" b="0" i="0" u="none" strike="noStrike" noProof="0" dirty="0">
                <a:sym typeface="Arial"/>
              </a:rPr>
              <a:t> </a:t>
            </a:r>
            <a:r>
              <a:rPr lang="en-US" sz="1600" b="0" i="0" u="none" strike="noStrike" noProof="0" dirty="0" err="1">
                <a:sym typeface="Arial"/>
              </a:rPr>
              <a:t>willen</a:t>
            </a:r>
            <a:r>
              <a:rPr lang="en-US" sz="1600" b="0" i="0" u="none" strike="noStrike" noProof="0" dirty="0">
                <a:sym typeface="Arial"/>
              </a:rPr>
              <a:t> we </a:t>
            </a:r>
            <a:r>
              <a:rPr lang="en-US" sz="1600" b="0" i="0" u="none" strike="noStrike" noProof="0" dirty="0" err="1">
                <a:sym typeface="Arial"/>
              </a:rPr>
              <a:t>betrokkenen</a:t>
            </a:r>
            <a:r>
              <a:rPr lang="en-US" sz="1600" b="0" i="0" u="none" strike="noStrike" noProof="0" dirty="0">
                <a:sym typeface="Arial"/>
              </a:rPr>
              <a:t> </a:t>
            </a:r>
            <a:r>
              <a:rPr lang="en-US" sz="1600" b="0" i="0" u="none" strike="noStrike" noProof="0" dirty="0" err="1">
                <a:sym typeface="Arial"/>
              </a:rPr>
              <a:t>bereiken</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partners </a:t>
            </a:r>
            <a:r>
              <a:rPr lang="en-US" sz="1600" b="0" i="0" u="none" strike="noStrike" noProof="0" dirty="0" err="1">
                <a:sym typeface="Arial"/>
              </a:rPr>
              <a:t>actief</a:t>
            </a:r>
            <a:r>
              <a:rPr lang="en-US" sz="1600" b="0" i="0" u="none" strike="noStrike" noProof="0" dirty="0">
                <a:sym typeface="Arial"/>
              </a:rPr>
              <a:t> </a:t>
            </a:r>
            <a:r>
              <a:rPr lang="en-US" sz="1600" b="0" i="0" u="none" strike="noStrike" noProof="0" dirty="0" err="1">
                <a:sym typeface="Arial"/>
              </a:rPr>
              <a:t>betrekken</a:t>
            </a:r>
            <a:r>
              <a:rPr lang="en-US" sz="1600" b="0" i="0" u="none" strike="noStrike" noProof="0" dirty="0">
                <a:sym typeface="Arial"/>
              </a:rPr>
              <a:t>? </a:t>
            </a:r>
            <a:endParaRPr lang="en-US" sz="1600" noProof="0" dirty="0"/>
          </a:p>
          <a:p>
            <a:pPr marL="285750" indent="-285750" defTabSz="457200">
              <a:spcBef>
                <a:spcPts val="1000"/>
              </a:spcBef>
              <a:buSzPct val="80000"/>
              <a:buFont typeface="Wingdings 3" charset="2"/>
              <a:buChar char=""/>
            </a:pPr>
            <a:r>
              <a:rPr lang="en-US" sz="1600" b="0" i="0" u="none" strike="noStrike" noProof="0" dirty="0">
                <a:sym typeface="Arial"/>
              </a:rPr>
              <a:t>Hoe </a:t>
            </a:r>
            <a:r>
              <a:rPr lang="en-US" sz="1600" b="0" i="0" u="none" strike="noStrike" noProof="0" dirty="0" err="1">
                <a:sym typeface="Arial"/>
              </a:rPr>
              <a:t>vaak</a:t>
            </a:r>
            <a:r>
              <a:rPr lang="en-US" sz="1600" b="0" i="0" u="none" strike="noStrike" noProof="0" dirty="0">
                <a:sym typeface="Arial"/>
              </a:rPr>
              <a:t>, in </a:t>
            </a:r>
            <a:r>
              <a:rPr lang="en-US" sz="1600" b="0" i="0" u="none" strike="noStrike" noProof="0" dirty="0" err="1">
                <a:sym typeface="Arial"/>
              </a:rPr>
              <a:t>welke</a:t>
            </a:r>
            <a:r>
              <a:rPr lang="en-US" sz="1600" b="0" i="0" u="none" strike="noStrike" noProof="0" dirty="0">
                <a:sym typeface="Arial"/>
              </a:rPr>
              <a:t> </a:t>
            </a:r>
            <a:r>
              <a:rPr lang="en-US" sz="1600" b="0" i="0" u="none" strike="noStrike" noProof="0" dirty="0" err="1">
                <a:sym typeface="Arial"/>
              </a:rPr>
              <a:t>stijl</a:t>
            </a:r>
            <a:r>
              <a:rPr lang="en-US" sz="1600" b="0" i="0" u="none" strike="noStrike" noProof="0" dirty="0">
                <a:sym typeface="Arial"/>
              </a:rPr>
              <a:t>, </a:t>
            </a:r>
            <a:r>
              <a:rPr lang="en-US" sz="1600" b="0" i="0" u="none" strike="noStrike" noProof="0" dirty="0" err="1">
                <a:sym typeface="Arial"/>
              </a:rPr>
              <a:t>wie</a:t>
            </a:r>
            <a:r>
              <a:rPr lang="en-US" sz="1600" b="0" i="0" u="none" strike="noStrike" noProof="0" dirty="0">
                <a:sym typeface="Arial"/>
              </a:rPr>
              <a:t> is </a:t>
            </a:r>
            <a:r>
              <a:rPr lang="en-US" sz="1600" b="0" i="0" u="none" strike="noStrike" noProof="0" dirty="0" err="1">
                <a:sym typeface="Arial"/>
              </a:rPr>
              <a:t>verantwoordelijk</a:t>
            </a:r>
            <a:r>
              <a:rPr lang="en-US" sz="1600" b="0" i="0" u="none" strike="noStrike" noProof="0" dirty="0">
                <a:sym typeface="Arial"/>
              </a:rPr>
              <a:t> </a:t>
            </a:r>
            <a:r>
              <a:rPr lang="en-US" sz="1600" b="0" i="0" u="none" strike="noStrike" noProof="0" dirty="0" err="1">
                <a:sym typeface="Arial"/>
              </a:rPr>
              <a:t>voor</a:t>
            </a:r>
            <a:r>
              <a:rPr lang="en-US" sz="1600" b="0" i="0" u="none" strike="noStrike" noProof="0" dirty="0">
                <a:sym typeface="Arial"/>
              </a:rPr>
              <a:t> </a:t>
            </a:r>
            <a:r>
              <a:rPr lang="en-US" sz="1600" b="0" i="0" u="none" strike="noStrike" noProof="0" dirty="0" err="1">
                <a:sym typeface="Arial"/>
              </a:rPr>
              <a:t>communicatie-activiteiten</a:t>
            </a:r>
            <a:r>
              <a:rPr lang="en-US" sz="1600" b="0" i="0" u="none" strike="noStrike" noProof="0" dirty="0">
                <a:sym typeface="Arial"/>
              </a:rPr>
              <a:t>?</a:t>
            </a:r>
            <a:endParaRPr lang="en-US" sz="1600" noProof="0" dirty="0"/>
          </a:p>
          <a:p>
            <a:pPr marL="285750" indent="-285750" defTabSz="457200">
              <a:spcBef>
                <a:spcPts val="1000"/>
              </a:spcBef>
              <a:buSzPct val="80000"/>
              <a:buFont typeface="Wingdings 3" charset="2"/>
              <a:buChar char=""/>
            </a:pPr>
            <a:r>
              <a:rPr lang="en-US" sz="1600" b="0" i="0" u="none" strike="noStrike" noProof="0" dirty="0">
                <a:sym typeface="Arial"/>
              </a:rPr>
              <a:t>Hoe </a:t>
            </a:r>
            <a:r>
              <a:rPr lang="en-US" sz="1600" b="0" i="0" u="none" strike="noStrike" noProof="0" dirty="0" err="1">
                <a:sym typeface="Arial"/>
              </a:rPr>
              <a:t>koppelen</a:t>
            </a:r>
            <a:r>
              <a:rPr lang="en-US" sz="1600" b="0" i="0" u="none" strike="noStrike" noProof="0" dirty="0">
                <a:sym typeface="Arial"/>
              </a:rPr>
              <a:t> we de </a:t>
            </a:r>
            <a:r>
              <a:rPr lang="en-US" sz="1600" b="0" i="0" u="none" strike="noStrike" noProof="0" dirty="0" err="1">
                <a:sym typeface="Arial"/>
              </a:rPr>
              <a:t>gebruikersprofielen</a:t>
            </a:r>
            <a:r>
              <a:rPr lang="en-US" sz="1600" b="0" i="0" u="none" strike="noStrike" noProof="0" dirty="0">
                <a:sym typeface="Arial"/>
              </a:rPr>
              <a:t> </a:t>
            </a:r>
            <a:r>
              <a:rPr lang="en-US" sz="1600" b="0" i="0" u="none" strike="noStrike" noProof="0" dirty="0" err="1">
                <a:sym typeface="Arial"/>
              </a:rPr>
              <a:t>aan</a:t>
            </a:r>
            <a:r>
              <a:rPr lang="en-US" sz="1600" b="0" i="0" u="none" strike="noStrike" noProof="0" dirty="0">
                <a:sym typeface="Arial"/>
              </a:rPr>
              <a:t> mate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wijze</a:t>
            </a:r>
            <a:r>
              <a:rPr lang="en-US" sz="1600" b="0" i="0" u="none" strike="noStrike" noProof="0" dirty="0">
                <a:sym typeface="Arial"/>
              </a:rPr>
              <a:t> van </a:t>
            </a:r>
            <a:r>
              <a:rPr lang="en-US" sz="1600" b="0" i="0" u="none" strike="noStrike" noProof="0" dirty="0" err="1">
                <a:sym typeface="Arial"/>
              </a:rPr>
              <a:t>communicatie</a:t>
            </a:r>
            <a:r>
              <a:rPr lang="en-US" sz="1600" b="0" i="0" u="none" strike="noStrike" noProof="0" dirty="0">
                <a:sym typeface="Arial"/>
              </a:rPr>
              <a:t>?</a:t>
            </a:r>
            <a:endParaRPr lang="en-US" sz="1600" noProof="0" dirty="0"/>
          </a:p>
          <a:p>
            <a:pPr marL="285750" indent="-285750" defTabSz="457200">
              <a:spcBef>
                <a:spcPts val="1000"/>
              </a:spcBef>
              <a:buSzPct val="80000"/>
              <a:buFont typeface="Wingdings 3" charset="2"/>
              <a:buChar char=""/>
            </a:pPr>
            <a:r>
              <a:rPr lang="en-US" sz="1600" b="0" i="0" u="none" strike="noStrike" noProof="0" dirty="0">
                <a:sym typeface="Arial"/>
              </a:rPr>
              <a:t>Hoe </a:t>
            </a:r>
            <a:r>
              <a:rPr lang="en-US" sz="1600" b="0" i="0" u="none" strike="noStrike" noProof="0" dirty="0" err="1">
                <a:sym typeface="Arial"/>
              </a:rPr>
              <a:t>profileren</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positioneren</a:t>
            </a:r>
            <a:r>
              <a:rPr lang="en-US" sz="1600" b="0" i="0" u="none" strike="noStrike" noProof="0" dirty="0">
                <a:sym typeface="Arial"/>
              </a:rPr>
              <a:t> we het CTL </a:t>
            </a:r>
            <a:r>
              <a:rPr lang="en-US" sz="1600" b="0" i="0" u="none" strike="noStrike" noProof="0" dirty="0" err="1">
                <a:sym typeface="Arial"/>
              </a:rPr>
              <a:t>binnen</a:t>
            </a:r>
            <a:r>
              <a:rPr lang="en-US" sz="1600" b="0" i="0" u="none" strike="noStrike" noProof="0" dirty="0">
                <a:sym typeface="Arial"/>
              </a:rPr>
              <a:t> </a:t>
            </a:r>
            <a:r>
              <a:rPr lang="en-US" sz="1600" b="0" i="0" u="none" strike="noStrike" noProof="0" dirty="0" err="1">
                <a:sym typeface="Arial"/>
              </a:rPr>
              <a:t>en</a:t>
            </a:r>
            <a:r>
              <a:rPr lang="en-US" sz="1600" b="0" i="0" u="none" strike="noStrike" noProof="0" dirty="0">
                <a:sym typeface="Arial"/>
              </a:rPr>
              <a:t> </a:t>
            </a:r>
            <a:r>
              <a:rPr lang="en-US" sz="1600" b="0" i="0" u="none" strike="noStrike" noProof="0" dirty="0" err="1">
                <a:sym typeface="Arial"/>
              </a:rPr>
              <a:t>buiten</a:t>
            </a:r>
            <a:r>
              <a:rPr lang="en-US" sz="1600" b="0" i="0" u="none" strike="noStrike" noProof="0" dirty="0">
                <a:sym typeface="Arial"/>
              </a:rPr>
              <a:t> de </a:t>
            </a:r>
            <a:r>
              <a:rPr lang="en-US" sz="1600" b="0" i="0" u="none" strike="noStrike" noProof="0" dirty="0" err="1">
                <a:sym typeface="Arial"/>
              </a:rPr>
              <a:t>instelling</a:t>
            </a:r>
            <a:r>
              <a:rPr lang="en-US" sz="1600" b="0" i="0" u="none" strike="noStrike" noProof="0" dirty="0">
                <a:sym typeface="Arial"/>
              </a:rPr>
              <a:t>?</a:t>
            </a:r>
            <a:endParaRPr lang="en-US" sz="1600" noProof="0" dirty="0"/>
          </a:p>
          <a:p>
            <a:pPr marL="0" lvl="0" indent="0" defTabSz="457200">
              <a:spcBef>
                <a:spcPts val="1000"/>
              </a:spcBef>
              <a:buSzPct val="80000"/>
              <a:buNone/>
            </a:pPr>
            <a:br>
              <a:rPr lang="en-US" sz="1600" b="0" noProof="0" dirty="0">
                <a:sym typeface="Arial"/>
              </a:rPr>
            </a:br>
            <a:br>
              <a:rPr lang="en-US" sz="1600" b="0" noProof="0" dirty="0">
                <a:sym typeface="Arial"/>
              </a:rPr>
            </a:br>
            <a:r>
              <a:rPr lang="en-US" sz="1600" b="0" i="1" u="none" strike="noStrike" noProof="0" dirty="0">
                <a:sym typeface="Arial"/>
              </a:rPr>
              <a:t>Tip: </a:t>
            </a:r>
            <a:r>
              <a:rPr lang="en-US" sz="1600" b="0" i="1" u="none" strike="noStrike" noProof="0" dirty="0" err="1">
                <a:sym typeface="Arial"/>
              </a:rPr>
              <a:t>ontwikkel</a:t>
            </a:r>
            <a:r>
              <a:rPr lang="en-US" sz="1600" b="0" i="1" u="none" strike="noStrike" noProof="0" dirty="0">
                <a:sym typeface="Arial"/>
              </a:rPr>
              <a:t> </a:t>
            </a:r>
            <a:r>
              <a:rPr lang="en-US" sz="1600" b="0" i="1" u="none" strike="noStrike" noProof="0" dirty="0" err="1">
                <a:sym typeface="Arial"/>
              </a:rPr>
              <a:t>een</a:t>
            </a:r>
            <a:r>
              <a:rPr lang="en-US" sz="1600" b="0" i="1" u="none" strike="noStrike" noProof="0" dirty="0">
                <a:sym typeface="Arial"/>
              </a:rPr>
              <a:t> CTL-</a:t>
            </a:r>
            <a:r>
              <a:rPr lang="en-US" sz="1600" b="0" i="1" u="none" strike="noStrike" noProof="0" dirty="0" err="1">
                <a:sym typeface="Arial"/>
              </a:rPr>
              <a:t>communicatieplan</a:t>
            </a:r>
            <a:r>
              <a:rPr lang="en-US" sz="1600" b="0" i="1" u="none" strike="noStrike" noProof="0" dirty="0">
                <a:sym typeface="Arial"/>
              </a:rPr>
              <a:t>, </a:t>
            </a:r>
            <a:r>
              <a:rPr lang="en-US" sz="1600" b="0" i="1" u="none" strike="noStrike" noProof="0" dirty="0" err="1">
                <a:sym typeface="Arial"/>
              </a:rPr>
              <a:t>gekoppeld</a:t>
            </a:r>
            <a:r>
              <a:rPr lang="en-US" sz="1600" b="0" i="1" u="none" strike="noStrike" noProof="0" dirty="0">
                <a:sym typeface="Arial"/>
              </a:rPr>
              <a:t> </a:t>
            </a:r>
            <a:r>
              <a:rPr lang="en-US" sz="1600" b="0" i="1" u="none" strike="noStrike" noProof="0" dirty="0" err="1">
                <a:sym typeface="Arial"/>
              </a:rPr>
              <a:t>aan</a:t>
            </a:r>
            <a:r>
              <a:rPr lang="en-US" sz="1600" b="0" i="1" u="none" strike="noStrike" noProof="0" dirty="0">
                <a:sym typeface="Arial"/>
              </a:rPr>
              <a:t> de </a:t>
            </a:r>
            <a:r>
              <a:rPr lang="en-US" sz="1600" b="0" i="1" u="none" strike="noStrike" noProof="0" dirty="0" err="1">
                <a:sym typeface="Arial"/>
              </a:rPr>
              <a:t>instellingsbrede</a:t>
            </a:r>
            <a:r>
              <a:rPr lang="en-US" sz="1600" b="0" i="1" u="none" strike="noStrike" noProof="0" dirty="0">
                <a:sym typeface="Arial"/>
              </a:rPr>
              <a:t> / </a:t>
            </a:r>
            <a:r>
              <a:rPr lang="en-US" sz="1600" b="0" i="1" u="none" strike="noStrike" noProof="0" dirty="0" err="1">
                <a:sym typeface="Arial"/>
              </a:rPr>
              <a:t>schoolbrede</a:t>
            </a:r>
            <a:r>
              <a:rPr lang="en-US" sz="1600" b="0" i="1" u="none" strike="noStrike" noProof="0" dirty="0">
                <a:sym typeface="Arial"/>
              </a:rPr>
              <a:t> </a:t>
            </a:r>
            <a:r>
              <a:rPr lang="en-US" sz="1600" b="0" i="1" u="none" strike="noStrike" noProof="0" dirty="0" err="1">
                <a:sym typeface="Arial"/>
              </a:rPr>
              <a:t>communicatie</a:t>
            </a:r>
            <a:r>
              <a:rPr lang="en-US" sz="1600" b="0" i="1" u="none" strike="noStrike" noProof="0" dirty="0">
                <a:sym typeface="Arial"/>
              </a:rPr>
              <a:t>, </a:t>
            </a:r>
            <a:r>
              <a:rPr lang="en-US" sz="1600" b="0" i="1" u="none" strike="noStrike" noProof="0" dirty="0" err="1">
                <a:sym typeface="Arial"/>
              </a:rPr>
              <a:t>inclusief</a:t>
            </a:r>
            <a:r>
              <a:rPr lang="en-US" sz="1600" b="0" i="1" u="none" strike="noStrike" noProof="0" dirty="0">
                <a:sym typeface="Arial"/>
              </a:rPr>
              <a:t> </a:t>
            </a:r>
            <a:r>
              <a:rPr lang="en-US" sz="1600" b="0" i="1" u="none" strike="noStrike" noProof="0" dirty="0" err="1">
                <a:sym typeface="Arial"/>
              </a:rPr>
              <a:t>communicatiekalender</a:t>
            </a:r>
            <a:r>
              <a:rPr lang="en-US" sz="1600" b="0" i="1" u="none" strike="noStrike" noProof="0" dirty="0">
                <a:sym typeface="Arial"/>
              </a:rPr>
              <a:t> </a:t>
            </a:r>
            <a:r>
              <a:rPr lang="en-US" sz="1600" b="0" i="1" u="none" strike="noStrike" noProof="0" dirty="0" err="1">
                <a:sym typeface="Arial"/>
              </a:rPr>
              <a:t>en</a:t>
            </a:r>
            <a:r>
              <a:rPr lang="en-US" sz="1600" b="0" i="1" u="none" strike="noStrike" noProof="0" dirty="0">
                <a:sym typeface="Arial"/>
              </a:rPr>
              <a:t> content-</a:t>
            </a:r>
            <a:r>
              <a:rPr lang="en-US" sz="1600" b="0" i="1" u="none" strike="noStrike" noProof="0" dirty="0" err="1">
                <a:sym typeface="Arial"/>
              </a:rPr>
              <a:t>strategie</a:t>
            </a:r>
            <a:r>
              <a:rPr lang="en-US" sz="1600" b="0" i="1" u="none" strike="noStrike" noProof="0" dirty="0">
                <a:sym typeface="Arial"/>
              </a:rPr>
              <a:t>.</a:t>
            </a:r>
            <a:endParaRPr lang="en-US" sz="1600" b="0" noProof="0" dirty="0">
              <a:sym typeface="Arial"/>
            </a:endParaRPr>
          </a:p>
        </p:txBody>
      </p:sp>
      <p:sp>
        <p:nvSpPr>
          <p:cNvPr id="289" name="Isosceles Triangle 288">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73"/>
        <p:cNvGrpSpPr/>
        <p:nvPr/>
      </p:nvGrpSpPr>
      <p:grpSpPr>
        <a:xfrm>
          <a:off x="0" y="0"/>
          <a:ext cx="0" cy="0"/>
          <a:chOff x="0" y="0"/>
          <a:chExt cx="0" cy="0"/>
        </a:xfrm>
      </p:grpSpPr>
      <p:grpSp>
        <p:nvGrpSpPr>
          <p:cNvPr id="282" name="Group 281">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83" name="Straight Connector 282">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84" name="Straight Connector 283">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85"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6"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7" name="Isosceles Triangle 286">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8"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89"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90"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91" name="Isosceles Triangle 290">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92" name="Isosceles Triangle 291">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grpSp>
      <p:sp useBgFill="1">
        <p:nvSpPr>
          <p:cNvPr id="294" name="Rectangle 293">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Google Shape;277;p18"/>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en-US" sz="3600" spc="-120" noProof="0"/>
              <a:t>En nu jullie:</a:t>
            </a:r>
          </a:p>
        </p:txBody>
      </p:sp>
      <p:sp>
        <p:nvSpPr>
          <p:cNvPr id="296" name="Isosceles Triangle 295">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74" name="Google Shape;274;p18"/>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en-US" sz="700" kern="1200" noProof="0" dirty="0">
                <a:solidFill>
                  <a:schemeClr val="tx1">
                    <a:tint val="75000"/>
                  </a:schemeClr>
                </a:solidFill>
                <a:latin typeface="+mn-lt"/>
                <a:ea typeface="+mn-ea"/>
                <a:cs typeface="+mn-cs"/>
              </a:rPr>
              <a:t>(her)ontwerp je CTL</a:t>
            </a:r>
          </a:p>
        </p:txBody>
      </p:sp>
      <p:sp>
        <p:nvSpPr>
          <p:cNvPr id="275" name="Google Shape;275;p18"/>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en-US" sz="700" b="0" kern="1200" noProof="0" dirty="0">
                <a:ln>
                  <a:noFill/>
                </a:ln>
                <a:solidFill>
                  <a:schemeClr val="accent1"/>
                </a:solidFill>
                <a:latin typeface="+mn-lt"/>
                <a:ea typeface="+mn-ea"/>
                <a:cs typeface="+mn-cs"/>
              </a:rPr>
              <a:pPr lvl="0" indent="0" algn="r">
                <a:lnSpc>
                  <a:spcPct val="90000"/>
                </a:lnSpc>
                <a:spcBef>
                  <a:spcPts val="0"/>
                </a:spcBef>
                <a:spcAft>
                  <a:spcPts val="600"/>
                </a:spcAft>
                <a:buNone/>
              </a:pPr>
              <a:t>16</a:t>
            </a:fld>
            <a:endParaRPr lang="en-US" sz="700" b="0" kern="1200" noProof="0" dirty="0">
              <a:ln>
                <a:noFill/>
              </a:ln>
              <a:solidFill>
                <a:schemeClr val="accent1"/>
              </a:solidFill>
              <a:latin typeface="+mn-lt"/>
              <a:ea typeface="+mn-ea"/>
              <a:cs typeface="+mn-cs"/>
            </a:endParaRPr>
          </a:p>
        </p:txBody>
      </p:sp>
      <p:sp>
        <p:nvSpPr>
          <p:cNvPr id="276" name="Google Shape;276;p18"/>
          <p:cNvSpPr txBox="1">
            <a:spLocks noGrp="1"/>
          </p:cNvSpPr>
          <p:nvPr>
            <p:ph type="body" idx="1"/>
          </p:nvPr>
        </p:nvSpPr>
        <p:spPr>
          <a:xfrm>
            <a:off x="1000126" y="1181100"/>
            <a:ext cx="7953374" cy="3349921"/>
          </a:xfrm>
          <a:prstGeom prst="rect">
            <a:avLst/>
          </a:prstGeom>
        </p:spPr>
        <p:txBody>
          <a:bodyPr spcFirstLastPara="1" vert="horz" lIns="91440" tIns="45720" rIns="91440" bIns="45720" rtlCol="0" anchorCtr="0">
            <a:normAutofit lnSpcReduction="10000"/>
          </a:bodyPr>
          <a:lstStyle/>
          <a:p>
            <a:pPr marL="342900" lvl="0" indent="-342900" defTabSz="457200">
              <a:spcBef>
                <a:spcPts val="1000"/>
              </a:spcBef>
              <a:buSzPct val="80000"/>
              <a:buFont typeface="Wingdings 3" charset="2"/>
              <a:buChar char=""/>
            </a:pPr>
            <a:r>
              <a:rPr lang="en-US" sz="1600" b="0" noProof="0" dirty="0">
                <a:sym typeface="Arial"/>
              </a:rPr>
              <a:t>Van </a:t>
            </a:r>
            <a:r>
              <a:rPr lang="en-US" sz="1600" b="0" noProof="0" dirty="0" err="1">
                <a:sym typeface="Arial"/>
              </a:rPr>
              <a:t>losse</a:t>
            </a:r>
            <a:r>
              <a:rPr lang="en-US" sz="1600" b="0" noProof="0" dirty="0">
                <a:sym typeface="Arial"/>
              </a:rPr>
              <a:t>, </a:t>
            </a:r>
            <a:r>
              <a:rPr lang="en-US" sz="1600" b="0" noProof="0" dirty="0" err="1">
                <a:sym typeface="Arial"/>
              </a:rPr>
              <a:t>bestaande</a:t>
            </a:r>
            <a:r>
              <a:rPr lang="en-US" sz="1600" b="0" noProof="0" dirty="0">
                <a:sym typeface="Arial"/>
              </a:rPr>
              <a:t> </a:t>
            </a:r>
            <a:r>
              <a:rPr lang="en-US" sz="1600" b="0" noProof="0" dirty="0" err="1">
                <a:sym typeface="Arial"/>
              </a:rPr>
              <a:t>organisatie-onderdelen</a:t>
            </a:r>
            <a:r>
              <a:rPr lang="en-US" sz="1600" b="0" noProof="0" dirty="0">
                <a:sym typeface="Arial"/>
              </a:rPr>
              <a:t> </a:t>
            </a:r>
            <a:r>
              <a:rPr lang="en-US" sz="1600" b="0" noProof="0" dirty="0" err="1">
                <a:sym typeface="Arial"/>
              </a:rPr>
              <a:t>naar</a:t>
            </a:r>
            <a:r>
              <a:rPr lang="en-US" sz="1600" b="0" noProof="0" dirty="0">
                <a:sym typeface="Arial"/>
              </a:rPr>
              <a:t> </a:t>
            </a:r>
            <a:r>
              <a:rPr lang="en-US" sz="1600" b="0" noProof="0" dirty="0" err="1">
                <a:sym typeface="Arial"/>
              </a:rPr>
              <a:t>één</a:t>
            </a:r>
            <a:r>
              <a:rPr lang="en-US" sz="1600" b="0" noProof="0" dirty="0">
                <a:sym typeface="Arial"/>
              </a:rPr>
              <a:t> CTL: hoe doe je </a:t>
            </a:r>
            <a:r>
              <a:rPr lang="en-US" sz="1600" b="0" noProof="0" dirty="0" err="1">
                <a:sym typeface="Arial"/>
              </a:rPr>
              <a:t>dat</a:t>
            </a:r>
            <a:r>
              <a:rPr lang="en-US" sz="1600" b="0" noProof="0" dirty="0">
                <a:sym typeface="Arial"/>
              </a:rPr>
              <a:t>?</a:t>
            </a:r>
          </a:p>
          <a:p>
            <a:pPr marL="342900" lvl="0" indent="-342900" defTabSz="457200">
              <a:spcBef>
                <a:spcPts val="1000"/>
              </a:spcBef>
              <a:buSzPct val="80000"/>
              <a:buFont typeface="Wingdings 3" charset="2"/>
              <a:buChar char=""/>
            </a:pPr>
            <a:r>
              <a:rPr lang="en-US" sz="1600" b="0" noProof="0" dirty="0">
                <a:sym typeface="Arial"/>
              </a:rPr>
              <a:t>Governance van </a:t>
            </a:r>
            <a:r>
              <a:rPr lang="en-US" sz="1600" b="0" noProof="0" dirty="0" err="1">
                <a:sym typeface="Arial"/>
              </a:rPr>
              <a:t>een</a:t>
            </a:r>
            <a:r>
              <a:rPr lang="en-US" sz="1600" b="0" noProof="0" dirty="0">
                <a:sym typeface="Arial"/>
              </a:rPr>
              <a:t> </a:t>
            </a:r>
            <a:r>
              <a:rPr lang="en-US" sz="1600" b="0" noProof="0" dirty="0" err="1">
                <a:sym typeface="Arial"/>
              </a:rPr>
              <a:t>niet-hiërarchisch</a:t>
            </a:r>
            <a:r>
              <a:rPr lang="en-US" sz="1600" b="0" noProof="0" dirty="0">
                <a:sym typeface="Arial"/>
              </a:rPr>
              <a:t> </a:t>
            </a:r>
            <a:r>
              <a:rPr lang="en-US" sz="1600" b="0" noProof="0" dirty="0" err="1">
                <a:sym typeface="Arial"/>
              </a:rPr>
              <a:t>organisatie-onderdeel</a:t>
            </a:r>
            <a:r>
              <a:rPr lang="en-US" sz="1600" b="0" noProof="0" dirty="0">
                <a:sym typeface="Arial"/>
              </a:rPr>
              <a:t>: </a:t>
            </a:r>
            <a:r>
              <a:rPr lang="en-US" sz="1600" b="0" noProof="0" dirty="0" err="1">
                <a:sym typeface="Arial"/>
              </a:rPr>
              <a:t>randvoorwaarden</a:t>
            </a:r>
            <a:r>
              <a:rPr lang="en-US" sz="1600" b="0" noProof="0" dirty="0">
                <a:sym typeface="Arial"/>
              </a:rPr>
              <a:t>, </a:t>
            </a:r>
            <a:r>
              <a:rPr lang="en-US" sz="1600" b="0" noProof="0" dirty="0" err="1">
                <a:sym typeface="Arial"/>
              </a:rPr>
              <a:t>uitgangspunten</a:t>
            </a:r>
            <a:r>
              <a:rPr lang="en-US" sz="1600" b="0" noProof="0" dirty="0">
                <a:sym typeface="Arial"/>
              </a:rPr>
              <a:t> </a:t>
            </a:r>
            <a:r>
              <a:rPr lang="en-US" sz="1600" b="0" noProof="0" dirty="0" err="1">
                <a:sym typeface="Arial"/>
              </a:rPr>
              <a:t>en</a:t>
            </a:r>
            <a:r>
              <a:rPr lang="en-US" sz="1600" b="0" noProof="0" dirty="0">
                <a:sym typeface="Arial"/>
              </a:rPr>
              <a:t> </a:t>
            </a:r>
            <a:r>
              <a:rPr lang="en-US" sz="1600" b="0" noProof="0" dirty="0" err="1">
                <a:sym typeface="Arial"/>
              </a:rPr>
              <a:t>praktische</a:t>
            </a:r>
            <a:r>
              <a:rPr lang="en-US" sz="1600" b="0" noProof="0" dirty="0">
                <a:sym typeface="Arial"/>
              </a:rPr>
              <a:t> </a:t>
            </a:r>
            <a:r>
              <a:rPr lang="en-US" sz="1600" b="0" noProof="0" dirty="0" err="1">
                <a:sym typeface="Arial"/>
              </a:rPr>
              <a:t>uitwerking</a:t>
            </a:r>
            <a:r>
              <a:rPr lang="en-US" sz="1600" b="0" noProof="0" dirty="0">
                <a:sym typeface="Arial"/>
              </a:rPr>
              <a:t>.</a:t>
            </a:r>
          </a:p>
          <a:p>
            <a:pPr marL="342900" lvl="0" indent="-342900" defTabSz="457200">
              <a:spcBef>
                <a:spcPts val="1000"/>
              </a:spcBef>
              <a:buSzPct val="80000"/>
              <a:buFont typeface="Wingdings 3" charset="2"/>
              <a:buChar char=""/>
            </a:pPr>
            <a:r>
              <a:rPr lang="en-US" sz="1600" b="0" noProof="0" dirty="0" err="1">
                <a:sym typeface="Arial"/>
              </a:rPr>
              <a:t>Waarde</a:t>
            </a:r>
            <a:r>
              <a:rPr lang="en-US" sz="1600" b="0" noProof="0" dirty="0">
                <a:sym typeface="Arial"/>
              </a:rPr>
              <a:t> </a:t>
            </a:r>
            <a:r>
              <a:rPr lang="en-US" sz="1600" b="0" noProof="0" dirty="0" err="1">
                <a:sym typeface="Arial"/>
              </a:rPr>
              <a:t>creëren</a:t>
            </a:r>
            <a:r>
              <a:rPr lang="en-US" sz="1600" b="0" noProof="0" dirty="0">
                <a:sym typeface="Arial"/>
              </a:rPr>
              <a:t> met </a:t>
            </a:r>
            <a:r>
              <a:rPr lang="en-US" sz="1600" b="0" noProof="0" dirty="0" err="1">
                <a:sym typeface="Arial"/>
              </a:rPr>
              <a:t>een</a:t>
            </a:r>
            <a:r>
              <a:rPr lang="en-US" sz="1600" b="0" noProof="0" dirty="0">
                <a:sym typeface="Arial"/>
              </a:rPr>
              <a:t> CTL: hoe </a:t>
            </a:r>
            <a:r>
              <a:rPr lang="en-US" sz="1600" b="0" noProof="0" dirty="0" err="1">
                <a:sym typeface="Arial"/>
              </a:rPr>
              <a:t>zorg</a:t>
            </a:r>
            <a:r>
              <a:rPr lang="en-US" sz="1600" b="0" noProof="0" dirty="0">
                <a:sym typeface="Arial"/>
              </a:rPr>
              <a:t> je </a:t>
            </a:r>
            <a:r>
              <a:rPr lang="en-US" sz="1600" b="0" noProof="0" dirty="0" err="1">
                <a:sym typeface="Arial"/>
              </a:rPr>
              <a:t>voor</a:t>
            </a:r>
            <a:r>
              <a:rPr lang="en-US" sz="1600" b="0" noProof="0" dirty="0">
                <a:sym typeface="Arial"/>
              </a:rPr>
              <a:t> </a:t>
            </a:r>
            <a:r>
              <a:rPr lang="en-US" sz="1600" b="0" noProof="0" dirty="0" err="1">
                <a:sym typeface="Arial"/>
              </a:rPr>
              <a:t>een</a:t>
            </a:r>
            <a:r>
              <a:rPr lang="en-US" sz="1600" b="0" noProof="0" dirty="0">
                <a:sym typeface="Arial"/>
              </a:rPr>
              <a:t> </a:t>
            </a:r>
            <a:r>
              <a:rPr lang="en-US" sz="1600" b="0" noProof="0" dirty="0" err="1">
                <a:sym typeface="Arial"/>
              </a:rPr>
              <a:t>goede</a:t>
            </a:r>
            <a:r>
              <a:rPr lang="en-US" sz="1600" b="0" noProof="0" dirty="0">
                <a:sym typeface="Arial"/>
              </a:rPr>
              <a:t> </a:t>
            </a:r>
            <a:r>
              <a:rPr lang="en-US" sz="1600" b="0" noProof="0" dirty="0" err="1">
                <a:sym typeface="Arial"/>
              </a:rPr>
              <a:t>balans</a:t>
            </a:r>
            <a:r>
              <a:rPr lang="en-US" sz="1600" b="0" noProof="0" dirty="0">
                <a:sym typeface="Arial"/>
              </a:rPr>
              <a:t> </a:t>
            </a:r>
            <a:r>
              <a:rPr lang="en-US" sz="1600" b="0" noProof="0" dirty="0" err="1">
                <a:sym typeface="Arial"/>
              </a:rPr>
              <a:t>tussen</a:t>
            </a:r>
            <a:r>
              <a:rPr lang="en-US" sz="1600" b="0" noProof="0" dirty="0">
                <a:sym typeface="Arial"/>
              </a:rPr>
              <a:t> </a:t>
            </a:r>
            <a:r>
              <a:rPr lang="en-US" sz="1600" b="0" noProof="0" dirty="0" err="1">
                <a:sym typeface="Arial"/>
              </a:rPr>
              <a:t>investeringen</a:t>
            </a:r>
            <a:r>
              <a:rPr lang="en-US" sz="1600" b="0" noProof="0" dirty="0">
                <a:sym typeface="Arial"/>
              </a:rPr>
              <a:t> </a:t>
            </a:r>
            <a:r>
              <a:rPr lang="en-US" sz="1600" b="0" noProof="0" dirty="0" err="1">
                <a:sym typeface="Arial"/>
              </a:rPr>
              <a:t>en</a:t>
            </a:r>
            <a:r>
              <a:rPr lang="en-US" sz="1600" b="0" noProof="0" dirty="0">
                <a:sym typeface="Arial"/>
              </a:rPr>
              <a:t> </a:t>
            </a:r>
            <a:r>
              <a:rPr lang="en-US" sz="1600" b="0" noProof="0" dirty="0" err="1">
                <a:sym typeface="Arial"/>
              </a:rPr>
              <a:t>opbrengsten</a:t>
            </a:r>
            <a:r>
              <a:rPr lang="en-US" sz="1600" b="0" noProof="0" dirty="0">
                <a:sym typeface="Arial"/>
              </a:rPr>
              <a:t>?</a:t>
            </a:r>
          </a:p>
          <a:p>
            <a:pPr marL="342900" lvl="0" indent="-342900" defTabSz="457200">
              <a:spcBef>
                <a:spcPts val="1000"/>
              </a:spcBef>
              <a:buSzPct val="80000"/>
              <a:buFont typeface="Wingdings 3" charset="2"/>
              <a:buChar char=""/>
            </a:pPr>
            <a:r>
              <a:rPr lang="en-US" sz="1600" b="0" noProof="0" dirty="0" err="1">
                <a:sym typeface="Arial"/>
              </a:rPr>
              <a:t>Sturen</a:t>
            </a:r>
            <a:r>
              <a:rPr lang="en-US" sz="1600" b="0" noProof="0" dirty="0">
                <a:sym typeface="Arial"/>
              </a:rPr>
              <a:t> op </a:t>
            </a:r>
            <a:r>
              <a:rPr lang="en-US" sz="1600" b="0" noProof="0" dirty="0" err="1">
                <a:sym typeface="Arial"/>
              </a:rPr>
              <a:t>waardecreatie</a:t>
            </a:r>
            <a:r>
              <a:rPr lang="en-US" sz="1600" b="0" noProof="0" dirty="0">
                <a:sym typeface="Arial"/>
              </a:rPr>
              <a:t> (KPI </a:t>
            </a:r>
            <a:r>
              <a:rPr lang="en-US" sz="1600" b="0" noProof="0" dirty="0" err="1">
                <a:sym typeface="Arial"/>
              </a:rPr>
              <a:t>Glimmende</a:t>
            </a:r>
            <a:r>
              <a:rPr lang="en-US" sz="1600" b="0" noProof="0" dirty="0">
                <a:sym typeface="Arial"/>
              </a:rPr>
              <a:t> </a:t>
            </a:r>
            <a:r>
              <a:rPr lang="en-US" sz="1600" b="0" noProof="0" dirty="0" err="1">
                <a:sym typeface="Arial"/>
              </a:rPr>
              <a:t>Ogen</a:t>
            </a:r>
            <a:r>
              <a:rPr lang="en-US" sz="1600" b="0" noProof="0" dirty="0">
                <a:sym typeface="Arial"/>
              </a:rPr>
              <a:t>)</a:t>
            </a:r>
          </a:p>
          <a:p>
            <a:pPr marL="342900" lvl="0" indent="-342900" defTabSz="457200">
              <a:spcBef>
                <a:spcPts val="1000"/>
              </a:spcBef>
              <a:buSzPct val="80000"/>
              <a:buFont typeface="Wingdings 3" charset="2"/>
              <a:buChar char=""/>
            </a:pPr>
            <a:r>
              <a:rPr lang="en-US" sz="1600" b="0" noProof="0" dirty="0" err="1">
                <a:sym typeface="Arial"/>
              </a:rPr>
              <a:t>Profilering</a:t>
            </a:r>
            <a:r>
              <a:rPr lang="en-US" sz="1600" b="0" noProof="0" dirty="0">
                <a:sym typeface="Arial"/>
              </a:rPr>
              <a:t> </a:t>
            </a:r>
            <a:r>
              <a:rPr lang="en-US" sz="1600" b="0" noProof="0" dirty="0" err="1">
                <a:sym typeface="Arial"/>
              </a:rPr>
              <a:t>binnen</a:t>
            </a:r>
            <a:r>
              <a:rPr lang="en-US" sz="1600" b="0" noProof="0" dirty="0">
                <a:sym typeface="Arial"/>
              </a:rPr>
              <a:t> de </a:t>
            </a:r>
            <a:r>
              <a:rPr lang="en-US" sz="1600" b="0" noProof="0" dirty="0" err="1">
                <a:sym typeface="Arial"/>
              </a:rPr>
              <a:t>organisatie</a:t>
            </a:r>
            <a:r>
              <a:rPr lang="en-US" sz="1600" b="0" noProof="0" dirty="0">
                <a:sym typeface="Arial"/>
              </a:rPr>
              <a:t>: interne marketing </a:t>
            </a:r>
            <a:r>
              <a:rPr lang="en-US" sz="1600" b="0" noProof="0" dirty="0" err="1">
                <a:sym typeface="Arial"/>
              </a:rPr>
              <a:t>en</a:t>
            </a:r>
            <a:r>
              <a:rPr lang="en-US" sz="1600" b="0" noProof="0" dirty="0">
                <a:sym typeface="Arial"/>
              </a:rPr>
              <a:t> </a:t>
            </a:r>
            <a:r>
              <a:rPr lang="en-US" sz="1600" b="0" noProof="0" dirty="0" err="1">
                <a:sym typeface="Arial"/>
              </a:rPr>
              <a:t>communicatiestrategie</a:t>
            </a:r>
            <a:endParaRPr lang="en-US" sz="1600" b="0" noProof="0" dirty="0">
              <a:sym typeface="Arial"/>
            </a:endParaRPr>
          </a:p>
          <a:p>
            <a:pPr marL="0" lvl="0" indent="0" defTabSz="457200">
              <a:spcBef>
                <a:spcPts val="1000"/>
              </a:spcBef>
              <a:buSzPct val="80000"/>
              <a:buFont typeface="Wingdings 3" charset="2"/>
              <a:buChar char=""/>
            </a:pPr>
            <a:endParaRPr lang="en-US" sz="1600" b="0" noProof="0" dirty="0">
              <a:sym typeface="Arial"/>
            </a:endParaRPr>
          </a:p>
          <a:p>
            <a:pPr marL="0" lvl="0" indent="0" defTabSz="457200">
              <a:spcBef>
                <a:spcPts val="1000"/>
              </a:spcBef>
              <a:buSzPct val="80000"/>
              <a:buFont typeface="Wingdings 3" charset="2"/>
              <a:buChar char=""/>
            </a:pPr>
            <a:r>
              <a:rPr lang="en-US" sz="1600" b="0" noProof="0" dirty="0">
                <a:sym typeface="Arial"/>
              </a:rPr>
              <a:t> </a:t>
            </a:r>
            <a:r>
              <a:rPr lang="en-US" sz="1600" b="0" noProof="0" dirty="0" err="1">
                <a:sym typeface="Arial"/>
              </a:rPr>
              <a:t>Andere</a:t>
            </a:r>
            <a:r>
              <a:rPr lang="en-US" sz="1600" b="0" noProof="0" dirty="0">
                <a:sym typeface="Arial"/>
              </a:rPr>
              <a:t> </a:t>
            </a:r>
            <a:r>
              <a:rPr lang="en-US" sz="1600" b="0" noProof="0" dirty="0" err="1">
                <a:sym typeface="Arial"/>
              </a:rPr>
              <a:t>vragen</a:t>
            </a:r>
            <a:r>
              <a:rPr lang="en-US" sz="1600" b="0" noProof="0" dirty="0">
                <a:sym typeface="Arial"/>
              </a:rPr>
              <a:t>….</a:t>
            </a:r>
          </a:p>
          <a:p>
            <a:pPr marL="0" lvl="0" indent="0" defTabSz="457200">
              <a:spcBef>
                <a:spcPts val="1000"/>
              </a:spcBef>
              <a:buSzPct val="80000"/>
              <a:buNone/>
            </a:pPr>
            <a:endParaRPr lang="en-US" sz="1200" b="0" noProof="0" dirty="0">
              <a:sym typeface="Arial"/>
            </a:endParaRPr>
          </a:p>
        </p:txBody>
      </p:sp>
      <p:sp>
        <p:nvSpPr>
          <p:cNvPr id="298" name="Isosceles Triangle 297">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9"/>
        <p:cNvGrpSpPr/>
        <p:nvPr/>
      </p:nvGrpSpPr>
      <p:grpSpPr>
        <a:xfrm>
          <a:off x="0" y="0"/>
          <a:ext cx="0" cy="0"/>
          <a:chOff x="0" y="0"/>
          <a:chExt cx="0" cy="0"/>
        </a:xfrm>
      </p:grpSpPr>
      <p:grpSp>
        <p:nvGrpSpPr>
          <p:cNvPr id="155" name="Group 154">
            <a:extLst>
              <a:ext uri="{FF2B5EF4-FFF2-40B4-BE49-F238E27FC236}">
                <a16:creationId xmlns:a16="http://schemas.microsoft.com/office/drawing/2014/main" id="{D920209C-E85B-4D6F-A56F-724F5ADA81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156" name="Straight Connector 155">
              <a:extLst>
                <a:ext uri="{FF2B5EF4-FFF2-40B4-BE49-F238E27FC236}">
                  <a16:creationId xmlns:a16="http://schemas.microsoft.com/office/drawing/2014/main" id="{9125522E-1DFD-4F78-912B-B922A2D39DA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7" name="Straight Connector 156">
              <a:extLst>
                <a:ext uri="{FF2B5EF4-FFF2-40B4-BE49-F238E27FC236}">
                  <a16:creationId xmlns:a16="http://schemas.microsoft.com/office/drawing/2014/main" id="{FDA72C10-FE9D-49B3-80CB-A7EE8BCB38F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58" name="Rectangle 23">
              <a:extLst>
                <a:ext uri="{FF2B5EF4-FFF2-40B4-BE49-F238E27FC236}">
                  <a16:creationId xmlns:a16="http://schemas.microsoft.com/office/drawing/2014/main" id="{6E7DF470-1055-45E4-AB9D-11E42EC53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59" name="Rectangle 25">
              <a:extLst>
                <a:ext uri="{FF2B5EF4-FFF2-40B4-BE49-F238E27FC236}">
                  <a16:creationId xmlns:a16="http://schemas.microsoft.com/office/drawing/2014/main" id="{6AA35CFF-3837-4B7F-B875-718AC2E14E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0" name="Isosceles Triangle 159">
              <a:extLst>
                <a:ext uri="{FF2B5EF4-FFF2-40B4-BE49-F238E27FC236}">
                  <a16:creationId xmlns:a16="http://schemas.microsoft.com/office/drawing/2014/main" id="{62F41804-A347-47E3-8BD8-BD00CF2F64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1" name="Rectangle 27">
              <a:extLst>
                <a:ext uri="{FF2B5EF4-FFF2-40B4-BE49-F238E27FC236}">
                  <a16:creationId xmlns:a16="http://schemas.microsoft.com/office/drawing/2014/main" id="{76894B81-EE9C-4546-BCFA-DD9ED2C0AD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2" name="Rectangle 28">
              <a:extLst>
                <a:ext uri="{FF2B5EF4-FFF2-40B4-BE49-F238E27FC236}">
                  <a16:creationId xmlns:a16="http://schemas.microsoft.com/office/drawing/2014/main" id="{3AF181D1-71AC-43D8-A6E1-D4C488D5DC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3" name="Rectangle 29">
              <a:extLst>
                <a:ext uri="{FF2B5EF4-FFF2-40B4-BE49-F238E27FC236}">
                  <a16:creationId xmlns:a16="http://schemas.microsoft.com/office/drawing/2014/main" id="{4132D661-917C-4D2D-8E37-8590B55D9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4" name="Isosceles Triangle 163">
              <a:extLst>
                <a:ext uri="{FF2B5EF4-FFF2-40B4-BE49-F238E27FC236}">
                  <a16:creationId xmlns:a16="http://schemas.microsoft.com/office/drawing/2014/main" id="{7969643D-8B71-434D-A235-68CB241F9D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65" name="Isosceles Triangle 164">
              <a:extLst>
                <a:ext uri="{FF2B5EF4-FFF2-40B4-BE49-F238E27FC236}">
                  <a16:creationId xmlns:a16="http://schemas.microsoft.com/office/drawing/2014/main" id="{DF15C24A-4BCF-47C0-B2FA-76A0EF3384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grpSp>
      <p:sp useBgFill="1">
        <p:nvSpPr>
          <p:cNvPr id="167" name="Rectangle 166">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Google Shape;133;p2"/>
          <p:cNvSpPr txBox="1">
            <a:spLocks noGrp="1"/>
          </p:cNvSpPr>
          <p:nvPr>
            <p:ph type="title"/>
          </p:nvPr>
        </p:nvSpPr>
        <p:spPr>
          <a:xfrm>
            <a:off x="965199" y="457200"/>
            <a:ext cx="7648121" cy="824592"/>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en-US" sz="3600" spc="-120" dirty="0">
                <a:sym typeface="Arial"/>
              </a:rPr>
              <a:t>CTL </a:t>
            </a:r>
            <a:r>
              <a:rPr lang="en-US" sz="3600" spc="-120" dirty="0" err="1">
                <a:sym typeface="Arial"/>
              </a:rPr>
              <a:t>kerndoelstellingen</a:t>
            </a:r>
            <a:endParaRPr lang="en-US" sz="3600" spc="-120" noProof="0" dirty="0"/>
          </a:p>
        </p:txBody>
      </p:sp>
      <p:sp>
        <p:nvSpPr>
          <p:cNvPr id="169" name="Isosceles Triangle 168">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30" name="Google Shape;130;p2"/>
          <p:cNvSpPr txBox="1">
            <a:spLocks noGrp="1"/>
          </p:cNvSpPr>
          <p:nvPr>
            <p:ph type="ftr" idx="11"/>
          </p:nvPr>
        </p:nvSpPr>
        <p:spPr>
          <a:xfrm>
            <a:off x="1485902" y="4637157"/>
            <a:ext cx="4723209" cy="273843"/>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en-US" sz="700" kern="1200" cap="all" baseline="0" noProof="0" dirty="0">
                <a:solidFill>
                  <a:schemeClr val="tx1">
                    <a:tint val="75000"/>
                  </a:schemeClr>
                </a:solidFill>
                <a:latin typeface="+mn-lt"/>
                <a:ea typeface="+mn-ea"/>
                <a:cs typeface="+mn-cs"/>
              </a:rPr>
              <a:t>(her)ontwerp je CTL</a:t>
            </a:r>
          </a:p>
        </p:txBody>
      </p:sp>
      <p:sp>
        <p:nvSpPr>
          <p:cNvPr id="131" name="Google Shape;131;p2"/>
          <p:cNvSpPr txBox="1">
            <a:spLocks noGrp="1"/>
          </p:cNvSpPr>
          <p:nvPr>
            <p:ph type="sldNum" idx="12"/>
          </p:nvPr>
        </p:nvSpPr>
        <p:spPr>
          <a:xfrm>
            <a:off x="7420899" y="4637157"/>
            <a:ext cx="512504" cy="273843"/>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en-US" sz="700" noProof="0" smtClean="0"/>
              <a:pPr lvl="0" indent="0" algn="r">
                <a:lnSpc>
                  <a:spcPct val="90000"/>
                </a:lnSpc>
                <a:spcBef>
                  <a:spcPts val="0"/>
                </a:spcBef>
                <a:spcAft>
                  <a:spcPts val="600"/>
                </a:spcAft>
                <a:buNone/>
              </a:pPr>
              <a:t>2</a:t>
            </a:fld>
            <a:endParaRPr lang="en-US" sz="700" noProof="0"/>
          </a:p>
        </p:txBody>
      </p:sp>
      <p:sp>
        <p:nvSpPr>
          <p:cNvPr id="171" name="Isosceles Triangle 170">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graphicFrame>
        <p:nvGraphicFramePr>
          <p:cNvPr id="135" name="Google Shape;132;p2">
            <a:extLst>
              <a:ext uri="{FF2B5EF4-FFF2-40B4-BE49-F238E27FC236}">
                <a16:creationId xmlns:a16="http://schemas.microsoft.com/office/drawing/2014/main" id="{C16FE28E-4139-E5F2-27DD-DA8225BC87EC}"/>
              </a:ext>
            </a:extLst>
          </p:cNvPr>
          <p:cNvGraphicFramePr/>
          <p:nvPr>
            <p:extLst>
              <p:ext uri="{D42A27DB-BD31-4B8C-83A1-F6EECF244321}">
                <p14:modId xmlns:p14="http://schemas.microsoft.com/office/powerpoint/2010/main" val="3503147707"/>
              </p:ext>
            </p:extLst>
          </p:nvPr>
        </p:nvGraphicFramePr>
        <p:xfrm>
          <a:off x="965199" y="1461407"/>
          <a:ext cx="7213600" cy="3070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8"/>
        <p:cNvGrpSpPr/>
        <p:nvPr/>
      </p:nvGrpSpPr>
      <p:grpSpPr>
        <a:xfrm>
          <a:off x="0" y="0"/>
          <a:ext cx="0" cy="0"/>
          <a:chOff x="0" y="0"/>
          <a:chExt cx="0" cy="0"/>
        </a:xfrm>
      </p:grpSpPr>
      <p:grpSp>
        <p:nvGrpSpPr>
          <p:cNvPr id="157" name="Group 156">
            <a:extLst>
              <a:ext uri="{FF2B5EF4-FFF2-40B4-BE49-F238E27FC236}">
                <a16:creationId xmlns:a16="http://schemas.microsoft.com/office/drawing/2014/main" id="{D920209C-E85B-4D6F-A56F-724F5ADA81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158" name="Straight Connector 157">
              <a:extLst>
                <a:ext uri="{FF2B5EF4-FFF2-40B4-BE49-F238E27FC236}">
                  <a16:creationId xmlns:a16="http://schemas.microsoft.com/office/drawing/2014/main" id="{9125522E-1DFD-4F78-912B-B922A2D39DA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FDA72C10-FE9D-49B3-80CB-A7EE8BCB38F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60" name="Rectangle 23">
              <a:extLst>
                <a:ext uri="{FF2B5EF4-FFF2-40B4-BE49-F238E27FC236}">
                  <a16:creationId xmlns:a16="http://schemas.microsoft.com/office/drawing/2014/main" id="{6E7DF470-1055-45E4-AB9D-11E42EC53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1" name="Rectangle 25">
              <a:extLst>
                <a:ext uri="{FF2B5EF4-FFF2-40B4-BE49-F238E27FC236}">
                  <a16:creationId xmlns:a16="http://schemas.microsoft.com/office/drawing/2014/main" id="{6AA35CFF-3837-4B7F-B875-718AC2E14E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2" name="Isosceles Triangle 161">
              <a:extLst>
                <a:ext uri="{FF2B5EF4-FFF2-40B4-BE49-F238E27FC236}">
                  <a16:creationId xmlns:a16="http://schemas.microsoft.com/office/drawing/2014/main" id="{62F41804-A347-47E3-8BD8-BD00CF2F64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3" name="Rectangle 27">
              <a:extLst>
                <a:ext uri="{FF2B5EF4-FFF2-40B4-BE49-F238E27FC236}">
                  <a16:creationId xmlns:a16="http://schemas.microsoft.com/office/drawing/2014/main" id="{76894B81-EE9C-4546-BCFA-DD9ED2C0AD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4" name="Rectangle 28">
              <a:extLst>
                <a:ext uri="{FF2B5EF4-FFF2-40B4-BE49-F238E27FC236}">
                  <a16:creationId xmlns:a16="http://schemas.microsoft.com/office/drawing/2014/main" id="{3AF181D1-71AC-43D8-A6E1-D4C488D5DC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5" name="Rectangle 29">
              <a:extLst>
                <a:ext uri="{FF2B5EF4-FFF2-40B4-BE49-F238E27FC236}">
                  <a16:creationId xmlns:a16="http://schemas.microsoft.com/office/drawing/2014/main" id="{4132D661-917C-4D2D-8E37-8590B55D9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6" name="Isosceles Triangle 165">
              <a:extLst>
                <a:ext uri="{FF2B5EF4-FFF2-40B4-BE49-F238E27FC236}">
                  <a16:creationId xmlns:a16="http://schemas.microsoft.com/office/drawing/2014/main" id="{7969643D-8B71-434D-A235-68CB241F9D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7" name="Isosceles Triangle 166">
              <a:extLst>
                <a:ext uri="{FF2B5EF4-FFF2-40B4-BE49-F238E27FC236}">
                  <a16:creationId xmlns:a16="http://schemas.microsoft.com/office/drawing/2014/main" id="{DF15C24A-4BCF-47C0-B2FA-76A0EF3384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169" name="Rectangle 16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2" name="Google Shape;142;p3"/>
          <p:cNvSpPr txBox="1">
            <a:spLocks noGrp="1"/>
          </p:cNvSpPr>
          <p:nvPr>
            <p:ph type="title"/>
          </p:nvPr>
        </p:nvSpPr>
        <p:spPr>
          <a:xfrm>
            <a:off x="965199" y="457200"/>
            <a:ext cx="7648121" cy="824592"/>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Center </a:t>
            </a:r>
            <a:r>
              <a:rPr lang="nl-NL" sz="3600" i="0" u="none" strike="noStrike" spc="-120" noProof="0" dirty="0" err="1">
                <a:sym typeface="Arial"/>
              </a:rPr>
              <a:t>for</a:t>
            </a:r>
            <a:r>
              <a:rPr lang="nl-NL" sz="3600" i="0" u="none" strike="noStrike" spc="-120" noProof="0" dirty="0">
                <a:sym typeface="Arial"/>
              </a:rPr>
              <a:t> Teaching and Learning?</a:t>
            </a:r>
            <a:endParaRPr lang="nl-NL" sz="3600" spc="-120" noProof="0" dirty="0"/>
          </a:p>
        </p:txBody>
      </p:sp>
      <p:sp>
        <p:nvSpPr>
          <p:cNvPr id="171" name="Isosceles Triangle 170">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39" name="Google Shape;139;p3"/>
          <p:cNvSpPr txBox="1">
            <a:spLocks noGrp="1"/>
          </p:cNvSpPr>
          <p:nvPr>
            <p:ph type="ftr" idx="11"/>
          </p:nvPr>
        </p:nvSpPr>
        <p:spPr>
          <a:xfrm>
            <a:off x="1485902" y="4637157"/>
            <a:ext cx="4723209" cy="273843"/>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cap="all" baseline="0" noProof="0" dirty="0">
                <a:solidFill>
                  <a:schemeClr val="tx1">
                    <a:tint val="75000"/>
                  </a:schemeClr>
                </a:solidFill>
                <a:latin typeface="+mn-lt"/>
                <a:ea typeface="+mn-ea"/>
                <a:cs typeface="+mn-cs"/>
              </a:rPr>
              <a:t>(her)ontwerp je CTL</a:t>
            </a:r>
          </a:p>
        </p:txBody>
      </p:sp>
      <p:sp>
        <p:nvSpPr>
          <p:cNvPr id="140" name="Google Shape;140;p3"/>
          <p:cNvSpPr txBox="1">
            <a:spLocks noGrp="1"/>
          </p:cNvSpPr>
          <p:nvPr>
            <p:ph type="sldNum" idx="12"/>
          </p:nvPr>
        </p:nvSpPr>
        <p:spPr>
          <a:xfrm>
            <a:off x="7420899" y="4637157"/>
            <a:ext cx="512504" cy="273843"/>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noProof="0" smtClean="0"/>
              <a:pPr lvl="0" indent="0" algn="r">
                <a:lnSpc>
                  <a:spcPct val="90000"/>
                </a:lnSpc>
                <a:spcBef>
                  <a:spcPts val="0"/>
                </a:spcBef>
                <a:spcAft>
                  <a:spcPts val="600"/>
                </a:spcAft>
                <a:buNone/>
              </a:pPr>
              <a:t>3</a:t>
            </a:fld>
            <a:endParaRPr lang="nl-NL" sz="700" noProof="0" dirty="0"/>
          </a:p>
        </p:txBody>
      </p:sp>
      <p:sp>
        <p:nvSpPr>
          <p:cNvPr id="173" name="Isosceles Triangle 172">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aphicFrame>
        <p:nvGraphicFramePr>
          <p:cNvPr id="152" name="Google Shape;141;p3">
            <a:extLst>
              <a:ext uri="{FF2B5EF4-FFF2-40B4-BE49-F238E27FC236}">
                <a16:creationId xmlns:a16="http://schemas.microsoft.com/office/drawing/2014/main" id="{4B7790D9-0403-29B1-DDA7-DBA0B36ABAEC}"/>
              </a:ext>
            </a:extLst>
          </p:cNvPr>
          <p:cNvGraphicFramePr/>
          <p:nvPr>
            <p:extLst>
              <p:ext uri="{D42A27DB-BD31-4B8C-83A1-F6EECF244321}">
                <p14:modId xmlns:p14="http://schemas.microsoft.com/office/powerpoint/2010/main" val="817291926"/>
              </p:ext>
            </p:extLst>
          </p:nvPr>
        </p:nvGraphicFramePr>
        <p:xfrm>
          <a:off x="965199" y="1461407"/>
          <a:ext cx="7213600" cy="3070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7"/>
        <p:cNvGrpSpPr/>
        <p:nvPr/>
      </p:nvGrpSpPr>
      <p:grpSpPr>
        <a:xfrm>
          <a:off x="0" y="0"/>
          <a:ext cx="0" cy="0"/>
          <a:chOff x="0" y="0"/>
          <a:chExt cx="0" cy="0"/>
        </a:xfrm>
      </p:grpSpPr>
      <p:grpSp>
        <p:nvGrpSpPr>
          <p:cNvPr id="157" name="Group 156">
            <a:extLst>
              <a:ext uri="{FF2B5EF4-FFF2-40B4-BE49-F238E27FC236}">
                <a16:creationId xmlns:a16="http://schemas.microsoft.com/office/drawing/2014/main" id="{D920209C-E85B-4D6F-A56F-724F5ADA81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158" name="Straight Connector 157">
              <a:extLst>
                <a:ext uri="{FF2B5EF4-FFF2-40B4-BE49-F238E27FC236}">
                  <a16:creationId xmlns:a16="http://schemas.microsoft.com/office/drawing/2014/main" id="{9125522E-1DFD-4F78-912B-B922A2D39DA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FDA72C10-FE9D-49B3-80CB-A7EE8BCB38F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60" name="Rectangle 23">
              <a:extLst>
                <a:ext uri="{FF2B5EF4-FFF2-40B4-BE49-F238E27FC236}">
                  <a16:creationId xmlns:a16="http://schemas.microsoft.com/office/drawing/2014/main" id="{6E7DF470-1055-45E4-AB9D-11E42EC53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1" name="Rectangle 25">
              <a:extLst>
                <a:ext uri="{FF2B5EF4-FFF2-40B4-BE49-F238E27FC236}">
                  <a16:creationId xmlns:a16="http://schemas.microsoft.com/office/drawing/2014/main" id="{6AA35CFF-3837-4B7F-B875-718AC2E14E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2" name="Isosceles Triangle 161">
              <a:extLst>
                <a:ext uri="{FF2B5EF4-FFF2-40B4-BE49-F238E27FC236}">
                  <a16:creationId xmlns:a16="http://schemas.microsoft.com/office/drawing/2014/main" id="{62F41804-A347-47E3-8BD8-BD00CF2F64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3" name="Rectangle 27">
              <a:extLst>
                <a:ext uri="{FF2B5EF4-FFF2-40B4-BE49-F238E27FC236}">
                  <a16:creationId xmlns:a16="http://schemas.microsoft.com/office/drawing/2014/main" id="{76894B81-EE9C-4546-BCFA-DD9ED2C0AD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4" name="Rectangle 28">
              <a:extLst>
                <a:ext uri="{FF2B5EF4-FFF2-40B4-BE49-F238E27FC236}">
                  <a16:creationId xmlns:a16="http://schemas.microsoft.com/office/drawing/2014/main" id="{3AF181D1-71AC-43D8-A6E1-D4C488D5DC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5" name="Rectangle 29">
              <a:extLst>
                <a:ext uri="{FF2B5EF4-FFF2-40B4-BE49-F238E27FC236}">
                  <a16:creationId xmlns:a16="http://schemas.microsoft.com/office/drawing/2014/main" id="{4132D661-917C-4D2D-8E37-8590B55D91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6" name="Isosceles Triangle 165">
              <a:extLst>
                <a:ext uri="{FF2B5EF4-FFF2-40B4-BE49-F238E27FC236}">
                  <a16:creationId xmlns:a16="http://schemas.microsoft.com/office/drawing/2014/main" id="{7969643D-8B71-434D-A235-68CB241F9D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67" name="Isosceles Triangle 166">
              <a:extLst>
                <a:ext uri="{FF2B5EF4-FFF2-40B4-BE49-F238E27FC236}">
                  <a16:creationId xmlns:a16="http://schemas.microsoft.com/office/drawing/2014/main" id="{DF15C24A-4BCF-47C0-B2FA-76A0EF3384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169" name="Rectangle 16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51" name="Google Shape;151;p4"/>
          <p:cNvSpPr txBox="1">
            <a:spLocks noGrp="1"/>
          </p:cNvSpPr>
          <p:nvPr>
            <p:ph type="title"/>
          </p:nvPr>
        </p:nvSpPr>
        <p:spPr>
          <a:xfrm>
            <a:off x="965199" y="457200"/>
            <a:ext cx="7648121" cy="824592"/>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a:t>
            </a:r>
            <a:endParaRPr lang="nl-NL" sz="3600" spc="-120" noProof="0" dirty="0"/>
          </a:p>
        </p:txBody>
      </p:sp>
      <p:sp>
        <p:nvSpPr>
          <p:cNvPr id="171" name="Isosceles Triangle 170">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48" name="Google Shape;148;p4"/>
          <p:cNvSpPr txBox="1">
            <a:spLocks noGrp="1"/>
          </p:cNvSpPr>
          <p:nvPr>
            <p:ph type="ftr" idx="11"/>
          </p:nvPr>
        </p:nvSpPr>
        <p:spPr>
          <a:xfrm>
            <a:off x="1485902" y="4637157"/>
            <a:ext cx="4723209" cy="273843"/>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a:p>
            <a:pPr lvl="0" indent="0">
              <a:lnSpc>
                <a:spcPct val="90000"/>
              </a:lnSpc>
              <a:spcBef>
                <a:spcPts val="0"/>
              </a:spcBef>
              <a:spcAft>
                <a:spcPts val="600"/>
              </a:spcAft>
              <a:buNone/>
            </a:pPr>
            <a:endParaRPr lang="nl-NL" sz="700" kern="1200" noProof="0" dirty="0">
              <a:solidFill>
                <a:schemeClr val="tx1">
                  <a:tint val="75000"/>
                </a:schemeClr>
              </a:solidFill>
              <a:latin typeface="+mn-lt"/>
              <a:ea typeface="+mn-ea"/>
              <a:cs typeface="+mn-cs"/>
            </a:endParaRPr>
          </a:p>
        </p:txBody>
      </p:sp>
      <p:sp>
        <p:nvSpPr>
          <p:cNvPr id="149" name="Google Shape;149;p4"/>
          <p:cNvSpPr txBox="1">
            <a:spLocks noGrp="1"/>
          </p:cNvSpPr>
          <p:nvPr>
            <p:ph type="sldNum" idx="12"/>
          </p:nvPr>
        </p:nvSpPr>
        <p:spPr>
          <a:xfrm>
            <a:off x="7420899" y="4637157"/>
            <a:ext cx="512504" cy="273843"/>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noProof="0" smtClean="0">
                <a:ln>
                  <a:noFill/>
                </a:ln>
              </a:rPr>
              <a:pPr lvl="0" indent="0" algn="r">
                <a:lnSpc>
                  <a:spcPct val="90000"/>
                </a:lnSpc>
                <a:spcBef>
                  <a:spcPts val="0"/>
                </a:spcBef>
                <a:spcAft>
                  <a:spcPts val="600"/>
                </a:spcAft>
                <a:buNone/>
              </a:pPr>
              <a:t>4</a:t>
            </a:fld>
            <a:endParaRPr lang="nl-NL" sz="700" b="0" noProof="0" dirty="0">
              <a:ln>
                <a:noFill/>
              </a:ln>
            </a:endParaRPr>
          </a:p>
        </p:txBody>
      </p:sp>
      <p:sp>
        <p:nvSpPr>
          <p:cNvPr id="173" name="Isosceles Triangle 172">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aphicFrame>
        <p:nvGraphicFramePr>
          <p:cNvPr id="153" name="Google Shape;150;p4">
            <a:extLst>
              <a:ext uri="{FF2B5EF4-FFF2-40B4-BE49-F238E27FC236}">
                <a16:creationId xmlns:a16="http://schemas.microsoft.com/office/drawing/2014/main" id="{23B22815-AC5F-9C0E-F2BE-59C6CAA73D56}"/>
              </a:ext>
            </a:extLst>
          </p:cNvPr>
          <p:cNvGraphicFramePr/>
          <p:nvPr>
            <p:extLst>
              <p:ext uri="{D42A27DB-BD31-4B8C-83A1-F6EECF244321}">
                <p14:modId xmlns:p14="http://schemas.microsoft.com/office/powerpoint/2010/main" val="2443482441"/>
              </p:ext>
            </p:extLst>
          </p:nvPr>
        </p:nvGraphicFramePr>
        <p:xfrm>
          <a:off x="965199" y="1461407"/>
          <a:ext cx="7213600" cy="3070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5"/>
        <p:cNvGrpSpPr/>
        <p:nvPr/>
      </p:nvGrpSpPr>
      <p:grpSpPr>
        <a:xfrm>
          <a:off x="0" y="0"/>
          <a:ext cx="0" cy="0"/>
          <a:chOff x="0" y="0"/>
          <a:chExt cx="0" cy="0"/>
        </a:xfrm>
      </p:grpSpPr>
      <p:grpSp>
        <p:nvGrpSpPr>
          <p:cNvPr id="175" name="Group 174">
            <a:extLst>
              <a:ext uri="{FF2B5EF4-FFF2-40B4-BE49-F238E27FC236}">
                <a16:creationId xmlns:a16="http://schemas.microsoft.com/office/drawing/2014/main" id="{B4DE830A-B531-4A3B-96F6-0ECE88B085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176" name="Straight Connector 175">
              <a:extLst>
                <a:ext uri="{FF2B5EF4-FFF2-40B4-BE49-F238E27FC236}">
                  <a16:creationId xmlns:a16="http://schemas.microsoft.com/office/drawing/2014/main" id="{2813DF2C-461A-4A8F-9679-A172790D1F3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54CD3A85-C039-4249-86E4-1EB9318B549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78" name="Rectangle 23">
              <a:extLst>
                <a:ext uri="{FF2B5EF4-FFF2-40B4-BE49-F238E27FC236}">
                  <a16:creationId xmlns:a16="http://schemas.microsoft.com/office/drawing/2014/main" id="{887EA6D2-2883-42C2-993D-094CA6D65D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79" name="Rectangle 25">
              <a:extLst>
                <a:ext uri="{FF2B5EF4-FFF2-40B4-BE49-F238E27FC236}">
                  <a16:creationId xmlns:a16="http://schemas.microsoft.com/office/drawing/2014/main" id="{3B895046-636F-4D1B-ACA4-29AA0CB33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0" name="Isosceles Triangle 179">
              <a:extLst>
                <a:ext uri="{FF2B5EF4-FFF2-40B4-BE49-F238E27FC236}">
                  <a16:creationId xmlns:a16="http://schemas.microsoft.com/office/drawing/2014/main" id="{C6B0CDE3-E054-4EDD-A43B-F96843D8BF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1" name="Rectangle 27">
              <a:extLst>
                <a:ext uri="{FF2B5EF4-FFF2-40B4-BE49-F238E27FC236}">
                  <a16:creationId xmlns:a16="http://schemas.microsoft.com/office/drawing/2014/main" id="{3B66B1A2-F145-4C9B-85CC-4BF30D58CB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2" name="Rectangle 28">
              <a:extLst>
                <a:ext uri="{FF2B5EF4-FFF2-40B4-BE49-F238E27FC236}">
                  <a16:creationId xmlns:a16="http://schemas.microsoft.com/office/drawing/2014/main" id="{5D4FC972-94B3-4035-8D31-E668C132B4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3" name="Rectangle 29">
              <a:extLst>
                <a:ext uri="{FF2B5EF4-FFF2-40B4-BE49-F238E27FC236}">
                  <a16:creationId xmlns:a16="http://schemas.microsoft.com/office/drawing/2014/main" id="{374B9941-AFBE-4A77-A50E-B6EA04A746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4" name="Isosceles Triangle 183">
              <a:extLst>
                <a:ext uri="{FF2B5EF4-FFF2-40B4-BE49-F238E27FC236}">
                  <a16:creationId xmlns:a16="http://schemas.microsoft.com/office/drawing/2014/main" id="{27A982C5-2C38-4CE9-BC18-94697AD65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5" name="Isosceles Triangle 184">
              <a:extLst>
                <a:ext uri="{FF2B5EF4-FFF2-40B4-BE49-F238E27FC236}">
                  <a16:creationId xmlns:a16="http://schemas.microsoft.com/office/drawing/2014/main" id="{0060D8D1-7BB1-498F-AFBB-ADAC130A9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p:nvSpPr>
          <p:cNvPr id="168" name="Google Shape;168;p6"/>
          <p:cNvSpPr txBox="1">
            <a:spLocks noGrp="1"/>
          </p:cNvSpPr>
          <p:nvPr>
            <p:ph type="title"/>
          </p:nvPr>
        </p:nvSpPr>
        <p:spPr>
          <a:xfrm>
            <a:off x="2580382" y="123337"/>
            <a:ext cx="2623174" cy="626244"/>
          </a:xfrm>
          <a:prstGeom prst="rect">
            <a:avLst/>
          </a:prstGeom>
        </p:spPr>
        <p:txBody>
          <a:bodyPr spcFirstLastPara="1" vert="horz" lIns="91440" tIns="45720" rIns="91440" bIns="45720" rtlCol="0" anchor="b" anchorCtr="0">
            <a:normAutofit/>
          </a:bodyPr>
          <a:lstStyle/>
          <a:p>
            <a:pPr marL="0" lvl="0" indent="0" defTabSz="457200">
              <a:spcBef>
                <a:spcPct val="0"/>
              </a:spcBef>
              <a:spcAft>
                <a:spcPts val="0"/>
              </a:spcAft>
            </a:pPr>
            <a:r>
              <a:rPr lang="nl-NL" sz="3300" kern="1200" spc="-120" noProof="0" dirty="0">
                <a:solidFill>
                  <a:schemeClr val="accent1"/>
                </a:solidFill>
                <a:latin typeface="+mj-lt"/>
                <a:ea typeface="+mj-ea"/>
                <a:cs typeface="+mj-cs"/>
              </a:rPr>
              <a:t>CTL Canvas</a:t>
            </a:r>
          </a:p>
        </p:txBody>
      </p:sp>
      <p:sp>
        <p:nvSpPr>
          <p:cNvPr id="187" name="Isosceles Triangle 186">
            <a:extLst>
              <a:ext uri="{FF2B5EF4-FFF2-40B4-BE49-F238E27FC236}">
                <a16:creationId xmlns:a16="http://schemas.microsoft.com/office/drawing/2014/main" id="{AA330523-F25B-4007-B3E5-ABB5637D16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380" y="9525"/>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pic>
        <p:nvPicPr>
          <p:cNvPr id="170" name="Google Shape;170;p6" descr="Afbeelding met tekst, diagram, schermopname, handschrift&#10;&#10;Automatisch gegenereerde beschrijving"/>
          <p:cNvPicPr preferRelativeResize="0">
            <a:picLocks noGrp="1"/>
          </p:cNvPicPr>
          <p:nvPr>
            <p:ph type="pic" idx="2"/>
          </p:nvPr>
        </p:nvPicPr>
        <p:blipFill rotWithShape="1">
          <a:blip r:embed="rId3"/>
          <a:srcRect t="629" b="628"/>
          <a:stretch/>
        </p:blipFill>
        <p:spPr>
          <a:xfrm>
            <a:off x="631948" y="862135"/>
            <a:ext cx="6210411" cy="4106694"/>
          </a:xfrm>
          <a:prstGeom prst="rect">
            <a:avLst/>
          </a:prstGeom>
          <a:noFill/>
        </p:spPr>
      </p:pic>
      <p:sp>
        <p:nvSpPr>
          <p:cNvPr id="166" name="Google Shape;166;p6"/>
          <p:cNvSpPr txBox="1">
            <a:spLocks noGrp="1"/>
          </p:cNvSpPr>
          <p:nvPr>
            <p:ph type="ftr" idx="11"/>
          </p:nvPr>
        </p:nvSpPr>
        <p:spPr>
          <a:xfrm>
            <a:off x="508000" y="4531021"/>
            <a:ext cx="4723209" cy="273844"/>
          </a:xfrm>
          <a:prstGeom prst="rect">
            <a:avLst/>
          </a:prstGeom>
        </p:spPr>
        <p:txBody>
          <a:bodyPr spcFirstLastPara="1" vert="horz" lIns="91440" tIns="45720" rIns="91440" bIns="45720" rtlCol="0" anchor="ctr" anchorCtr="0">
            <a:normAutofit/>
          </a:bodyPr>
          <a:lstStyle/>
          <a:p>
            <a:pPr lvl="0" indent="0" defTabSz="914400">
              <a:lnSpc>
                <a:spcPct val="90000"/>
              </a:lnSpc>
              <a:spcBef>
                <a:spcPts val="0"/>
              </a:spcBef>
              <a:spcAft>
                <a:spcPts val="600"/>
              </a:spcAft>
              <a:buNone/>
            </a:pPr>
            <a:r>
              <a:rPr lang="nl-NL" sz="700" kern="1200" cap="all" baseline="0" noProof="0" dirty="0">
                <a:solidFill>
                  <a:schemeClr val="tx1">
                    <a:tint val="75000"/>
                  </a:schemeClr>
                </a:solidFill>
                <a:latin typeface="+mn-lt"/>
                <a:ea typeface="+mn-ea"/>
                <a:cs typeface="+mn-cs"/>
              </a:rPr>
              <a:t>(her)ontwerp je CTL</a:t>
            </a:r>
          </a:p>
        </p:txBody>
      </p:sp>
      <p:sp>
        <p:nvSpPr>
          <p:cNvPr id="167" name="Google Shape;167;p6"/>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defTabSz="914400">
              <a:lnSpc>
                <a:spcPct val="90000"/>
              </a:lnSpc>
              <a:spcBef>
                <a:spcPts val="0"/>
              </a:spcBef>
              <a:spcAft>
                <a:spcPts val="600"/>
              </a:spcAft>
              <a:buNone/>
            </a:pPr>
            <a:fld id="{00000000-1234-1234-1234-123412341234}" type="slidenum">
              <a:rPr lang="nl-NL" sz="700" noProof="0" smtClean="0">
                <a:solidFill>
                  <a:schemeClr val="accent1"/>
                </a:solidFill>
                <a:latin typeface="+mn-lt"/>
                <a:ea typeface="+mn-ea"/>
                <a:cs typeface="+mn-cs"/>
              </a:rPr>
              <a:pPr lvl="0" indent="0" algn="r" defTabSz="914400">
                <a:lnSpc>
                  <a:spcPct val="90000"/>
                </a:lnSpc>
                <a:spcBef>
                  <a:spcPts val="0"/>
                </a:spcBef>
                <a:spcAft>
                  <a:spcPts val="600"/>
                </a:spcAft>
                <a:buNone/>
              </a:pPr>
              <a:t>5</a:t>
            </a:fld>
            <a:endParaRPr lang="nl-NL" sz="700" noProof="0" dirty="0">
              <a:solidFill>
                <a:schemeClr val="accent1"/>
              </a:solidFill>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4"/>
        <p:cNvGrpSpPr/>
        <p:nvPr/>
      </p:nvGrpSpPr>
      <p:grpSpPr>
        <a:xfrm>
          <a:off x="0" y="0"/>
          <a:ext cx="0" cy="0"/>
          <a:chOff x="0" y="0"/>
          <a:chExt cx="0" cy="0"/>
        </a:xfrm>
      </p:grpSpPr>
      <p:grpSp>
        <p:nvGrpSpPr>
          <p:cNvPr id="224" name="Group 223">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25" name="Straight Connector 224">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26" name="Straight Connector 225">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7"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8"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9" name="Isosceles Triangle 228">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0"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1"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2"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3" name="Isosceles Triangle 232">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34" name="Isosceles Triangle 233">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36" name="Rectangle 235">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8" name="Google Shape;178;p7"/>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 resultaat en impact</a:t>
            </a:r>
            <a:endParaRPr lang="nl-NL" sz="3600" spc="-120" noProof="0" dirty="0"/>
          </a:p>
        </p:txBody>
      </p:sp>
      <p:sp>
        <p:nvSpPr>
          <p:cNvPr id="238" name="Isosceles Triangle 237">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75" name="Google Shape;175;p7"/>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176" name="Google Shape;176;p7"/>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6</a:t>
            </a:fld>
            <a:endParaRPr lang="nl-NL" sz="700" b="0" kern="1200" noProof="0" dirty="0">
              <a:ln>
                <a:noFill/>
              </a:ln>
              <a:solidFill>
                <a:schemeClr val="accent1"/>
              </a:solidFill>
              <a:latin typeface="+mn-lt"/>
              <a:ea typeface="+mn-ea"/>
              <a:cs typeface="+mn-cs"/>
            </a:endParaRPr>
          </a:p>
        </p:txBody>
      </p:sp>
      <p:sp>
        <p:nvSpPr>
          <p:cNvPr id="177" name="Google Shape;177;p7"/>
          <p:cNvSpPr txBox="1">
            <a:spLocks noGrp="1"/>
          </p:cNvSpPr>
          <p:nvPr>
            <p:ph type="body" idx="1"/>
          </p:nvPr>
        </p:nvSpPr>
        <p:spPr>
          <a:xfrm>
            <a:off x="674292" y="1089660"/>
            <a:ext cx="8538288" cy="3596639"/>
          </a:xfrm>
          <a:prstGeom prst="rect">
            <a:avLst/>
          </a:prstGeom>
        </p:spPr>
        <p:txBody>
          <a:bodyPr spcFirstLastPara="1" vert="horz" lIns="91440" tIns="45720" rIns="91440" bIns="45720" rtlCol="0" anchorCtr="0">
            <a:normAutofit fontScale="85000" lnSpcReduction="20000"/>
          </a:bodyPr>
          <a:lstStyle/>
          <a:p>
            <a:pPr marL="0" indent="0" defTabSz="457200">
              <a:lnSpc>
                <a:spcPct val="104000"/>
              </a:lnSpc>
              <a:spcBef>
                <a:spcPts val="1000"/>
              </a:spcBef>
              <a:buSzPct val="80000"/>
              <a:buFont typeface="Wingdings 3" charset="2"/>
              <a:buChar char=""/>
            </a:pPr>
            <a:r>
              <a:rPr lang="nl-NL" sz="1600" b="0" i="0" u="none" strike="noStrike" noProof="0" dirty="0">
                <a:sym typeface="Arial"/>
              </a:rPr>
              <a:t>Hoe draagt het CTL bij aan strategische ambities van onze organisatie?</a:t>
            </a:r>
            <a:endParaRPr lang="nl-NL" sz="1600" noProof="0" dirty="0"/>
          </a:p>
          <a:p>
            <a:pPr marL="0" indent="0" defTabSz="457200">
              <a:lnSpc>
                <a:spcPct val="104000"/>
              </a:lnSpc>
              <a:spcBef>
                <a:spcPts val="1000"/>
              </a:spcBef>
              <a:buSzPct val="80000"/>
              <a:buFont typeface="Wingdings 3" charset="2"/>
              <a:buChar char=""/>
            </a:pPr>
            <a:r>
              <a:rPr lang="nl-NL" sz="1600" noProof="0" dirty="0">
                <a:sym typeface="Arial"/>
              </a:rPr>
              <a:t>Wat draagt het geheel bij voor werkveld, studenten, docenten, anderen?</a:t>
            </a:r>
            <a:endParaRPr lang="nl-NL" sz="1600" noProof="0" dirty="0"/>
          </a:p>
          <a:p>
            <a:pPr marL="0" indent="0" defTabSz="457200">
              <a:lnSpc>
                <a:spcPct val="104000"/>
              </a:lnSpc>
              <a:spcBef>
                <a:spcPts val="1000"/>
              </a:spcBef>
              <a:buSzPct val="80000"/>
              <a:buFont typeface="Wingdings 3" charset="2"/>
              <a:buChar char=""/>
            </a:pPr>
            <a:r>
              <a:rPr lang="nl-NL" sz="1600" b="0" i="0" u="none" strike="noStrike" noProof="0" dirty="0">
                <a:sym typeface="Arial"/>
              </a:rPr>
              <a:t>Wat is de maatschappelijke of strategische (of financiële) waarde van elk van de activiteiten? </a:t>
            </a:r>
            <a:endParaRPr lang="nl-NL" sz="1600" noProof="0" dirty="0"/>
          </a:p>
          <a:p>
            <a:pPr marL="0" indent="0" defTabSz="457200">
              <a:lnSpc>
                <a:spcPct val="104000"/>
              </a:lnSpc>
              <a:spcBef>
                <a:spcPts val="1000"/>
              </a:spcBef>
              <a:buSzPct val="80000"/>
              <a:buFont typeface="Wingdings 3" charset="2"/>
              <a:buChar char=""/>
            </a:pPr>
            <a:r>
              <a:rPr lang="nl-NL" sz="1600" b="0" i="0" u="none" strike="noStrike" noProof="0" dirty="0">
                <a:sym typeface="Arial"/>
              </a:rPr>
              <a:t>Hoe formuleren, monitoren en meten we de impact? </a:t>
            </a:r>
            <a:endParaRPr lang="nl-NL" sz="1600" noProof="0" dirty="0"/>
          </a:p>
          <a:p>
            <a:pPr marL="0" indent="0" defTabSz="457200">
              <a:lnSpc>
                <a:spcPct val="104000"/>
              </a:lnSpc>
              <a:spcBef>
                <a:spcPts val="1000"/>
              </a:spcBef>
              <a:buSzPct val="80000"/>
              <a:buFont typeface="Wingdings 3" charset="2"/>
              <a:buChar char=""/>
            </a:pPr>
            <a:r>
              <a:rPr lang="nl-NL" sz="1600" b="0" i="0" u="none" strike="noStrike" noProof="0" dirty="0">
                <a:sym typeface="Arial"/>
              </a:rPr>
              <a:t>Wat zijn de indicatoren of succescriteria?</a:t>
            </a:r>
            <a:endParaRPr lang="nl-NL" sz="1600" noProof="0" dirty="0"/>
          </a:p>
          <a:p>
            <a:pPr marL="0" lvl="0" indent="0" defTabSz="457200">
              <a:lnSpc>
                <a:spcPct val="104000"/>
              </a:lnSpc>
              <a:spcBef>
                <a:spcPts val="1000"/>
              </a:spcBef>
              <a:buSzPct val="80000"/>
              <a:buFont typeface="Wingdings 3" charset="2"/>
              <a:buChar char=""/>
            </a:pPr>
            <a:endParaRPr lang="nl-NL" sz="1600" i="1" u="none" strike="noStrike" noProof="0" dirty="0">
              <a:sym typeface="Arial"/>
            </a:endParaRPr>
          </a:p>
          <a:p>
            <a:pPr marL="0" lvl="0" indent="0" defTabSz="457200">
              <a:lnSpc>
                <a:spcPct val="104000"/>
              </a:lnSpc>
              <a:spcBef>
                <a:spcPts val="1000"/>
              </a:spcBef>
              <a:buSzPct val="80000"/>
              <a:buFont typeface="Wingdings 3" charset="2"/>
              <a:buChar char=""/>
            </a:pPr>
            <a:r>
              <a:rPr lang="nl-NL" sz="1600" b="0" i="1" u="none" strike="noStrike" noProof="0" dirty="0">
                <a:sym typeface="Arial"/>
              </a:rPr>
              <a:t>Tips: </a:t>
            </a:r>
            <a:endParaRPr lang="nl-NL" sz="1600" b="0" noProof="0" dirty="0">
              <a:sym typeface="Arial"/>
            </a:endParaRPr>
          </a:p>
          <a:p>
            <a:pPr marL="0" lvl="0" indent="0" defTabSz="457200">
              <a:lnSpc>
                <a:spcPct val="104000"/>
              </a:lnSpc>
              <a:spcBef>
                <a:spcPts val="1000"/>
              </a:spcBef>
              <a:buSzPct val="80000"/>
              <a:buFont typeface="Wingdings 3" charset="2"/>
              <a:buChar char=""/>
            </a:pPr>
            <a:r>
              <a:rPr lang="nl-NL" sz="1600" b="0" i="1" u="none" strike="noStrike" noProof="0" dirty="0">
                <a:sym typeface="Arial"/>
              </a:rPr>
              <a:t>Beschrijf de impact niet alleen in concrete resultaten; met een CTL werk je ook aan een professionele samenwerkingscultuur, interdisciplinair samenwerken en </a:t>
            </a:r>
            <a:r>
              <a:rPr lang="nl-NL" sz="1600" b="0" i="1" u="none" strike="noStrike" noProof="0" dirty="0" err="1">
                <a:sym typeface="Arial"/>
              </a:rPr>
              <a:t>kennisdeling</a:t>
            </a:r>
            <a:r>
              <a:rPr lang="nl-NL" sz="1600" b="0" i="1" u="none" strike="noStrike" noProof="0" dirty="0">
                <a:sym typeface="Arial"/>
              </a:rPr>
              <a:t>. Dat is minder direct meetbaar en vraagt om een ander type indicator. Glimmende ogen bijvoorbeeld 😉</a:t>
            </a:r>
            <a:endParaRPr lang="nl-NL" sz="1600" noProof="0" dirty="0"/>
          </a:p>
          <a:p>
            <a:pPr marL="0" lvl="0" indent="0" defTabSz="457200">
              <a:lnSpc>
                <a:spcPct val="104000"/>
              </a:lnSpc>
              <a:spcBef>
                <a:spcPts val="1000"/>
              </a:spcBef>
              <a:buSzPct val="80000"/>
              <a:buFont typeface="Wingdings 3" charset="2"/>
              <a:buChar char=""/>
            </a:pPr>
            <a:r>
              <a:rPr lang="nl-NL" sz="1600" b="0" i="1" u="none" strike="noStrike" noProof="0" dirty="0">
                <a:sym typeface="Arial"/>
              </a:rPr>
              <a:t>Als je gaat ontwerpen, begin je altijd met het resultaat voor ogen. Beschrijf daarom al zo specifiek mogelijk wat het beoogde resultaat wordt. In het ontwerpproces vul je dit steeds iteratief aan.</a:t>
            </a:r>
            <a:endParaRPr lang="nl-NL" sz="1600" noProof="0" dirty="0"/>
          </a:p>
          <a:p>
            <a:pPr marL="216000" lvl="0" indent="-173328" defTabSz="457200">
              <a:lnSpc>
                <a:spcPct val="104000"/>
              </a:lnSpc>
              <a:spcBef>
                <a:spcPts val="1000"/>
              </a:spcBef>
              <a:buSzPct val="80000"/>
              <a:buFont typeface="Wingdings 3" charset="2"/>
              <a:buChar char=""/>
            </a:pPr>
            <a:endParaRPr lang="nl-NL" sz="800" noProof="0" dirty="0"/>
          </a:p>
        </p:txBody>
      </p:sp>
      <p:sp>
        <p:nvSpPr>
          <p:cNvPr id="240" name="Isosceles Triangle 239">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3"/>
        <p:cNvGrpSpPr/>
        <p:nvPr/>
      </p:nvGrpSpPr>
      <p:grpSpPr>
        <a:xfrm>
          <a:off x="0" y="0"/>
          <a:ext cx="0" cy="0"/>
          <a:chOff x="0" y="0"/>
          <a:chExt cx="0" cy="0"/>
        </a:xfrm>
      </p:grpSpPr>
      <p:grpSp>
        <p:nvGrpSpPr>
          <p:cNvPr id="192" name="Group 191">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193" name="Straight Connector 192">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94" name="Straight Connector 193">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95"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96"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97" name="Isosceles Triangle 196">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98"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99"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0"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1" name="Isosceles Triangle 200">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2" name="Isosceles Triangle 201">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04" name="Rectangle 203">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87" name="Google Shape;187;p8"/>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300" i="0" u="none" strike="noStrike" spc="-120" noProof="0" dirty="0">
                <a:sym typeface="Arial"/>
              </a:rPr>
              <a:t>CTL Canvas  visie en </a:t>
            </a:r>
            <a:r>
              <a:rPr lang="nl-NL" sz="3300" i="0" u="none" strike="noStrike" spc="-120" noProof="0" dirty="0" err="1">
                <a:sym typeface="Arial"/>
              </a:rPr>
              <a:t>waardecreatie</a:t>
            </a:r>
            <a:endParaRPr lang="nl-NL" sz="3300" spc="-120" noProof="0" dirty="0"/>
          </a:p>
        </p:txBody>
      </p:sp>
      <p:sp>
        <p:nvSpPr>
          <p:cNvPr id="206" name="Isosceles Triangle 205">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84" name="Google Shape;184;p8"/>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185" name="Google Shape;185;p8"/>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7</a:t>
            </a:fld>
            <a:endParaRPr lang="nl-NL" sz="700" b="0" kern="1200" noProof="0" dirty="0">
              <a:ln>
                <a:noFill/>
              </a:ln>
              <a:solidFill>
                <a:schemeClr val="accent1"/>
              </a:solidFill>
              <a:latin typeface="+mn-lt"/>
              <a:ea typeface="+mn-ea"/>
              <a:cs typeface="+mn-cs"/>
            </a:endParaRPr>
          </a:p>
        </p:txBody>
      </p:sp>
      <p:sp>
        <p:nvSpPr>
          <p:cNvPr id="186" name="Google Shape;186;p8"/>
          <p:cNvSpPr txBox="1">
            <a:spLocks noGrp="1"/>
          </p:cNvSpPr>
          <p:nvPr>
            <p:ph type="body" idx="1"/>
          </p:nvPr>
        </p:nvSpPr>
        <p:spPr>
          <a:xfrm>
            <a:off x="1097280" y="1043940"/>
            <a:ext cx="7848600" cy="3487081"/>
          </a:xfrm>
          <a:prstGeom prst="rect">
            <a:avLst/>
          </a:prstGeom>
        </p:spPr>
        <p:txBody>
          <a:bodyPr spcFirstLastPara="1" vert="horz" lIns="91440" tIns="45720" rIns="91440" bIns="45720" rtlCol="0" anchorCtr="0">
            <a:noAutofit/>
          </a:bodyPr>
          <a:lstStyle/>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zijn de visie en missie van het CTL, voortkomend uit de visie van de instelling?</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Welke waarde(n)/ voordelen/opbrengsten leveren wij aan elke partner? </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Welke problemen lossen we op? </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Welke dromen maken we waar?</a:t>
            </a:r>
            <a:br>
              <a:rPr lang="nl-NL" sz="1600" b="0" noProof="0" dirty="0">
                <a:sym typeface="Arial"/>
              </a:rPr>
            </a:br>
            <a:br>
              <a:rPr lang="nl-NL" sz="1600" b="0" noProof="0" dirty="0">
                <a:sym typeface="Arial"/>
              </a:rPr>
            </a:br>
            <a:r>
              <a:rPr lang="nl-NL" sz="1600" b="0" i="1" u="none" strike="noStrike" noProof="0" dirty="0">
                <a:sym typeface="Arial"/>
              </a:rPr>
              <a:t>Tip: Richt een proces in om dit te kunnen formuleren. Doe dit met partners, relaties en beoogde gebruikers en haal veel verschillende input op vanuit diverse perspectieven. Vergeet niet om de opbrengst weer te delen met de betrokkenen. Maak er niet alleen een compromisvisie van, maar durf ambitieus te zijn of schets ook het perspectief: hoe ziet het er over .. </a:t>
            </a:r>
            <a:r>
              <a:rPr lang="nl-NL" sz="1600" i="1" noProof="0" dirty="0">
                <a:sym typeface="Arial"/>
              </a:rPr>
              <a:t>j</a:t>
            </a:r>
            <a:r>
              <a:rPr lang="nl-NL" sz="1600" b="0" i="1" u="none" strike="noStrike" noProof="0" dirty="0">
                <a:sym typeface="Arial"/>
              </a:rPr>
              <a:t>aar uit?</a:t>
            </a:r>
            <a:endParaRPr lang="nl-NL" sz="1600" b="0" noProof="0" dirty="0">
              <a:sym typeface="Arial"/>
            </a:endParaRPr>
          </a:p>
        </p:txBody>
      </p:sp>
      <p:sp>
        <p:nvSpPr>
          <p:cNvPr id="208" name="Isosceles Triangle 207">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2"/>
        <p:cNvGrpSpPr/>
        <p:nvPr/>
      </p:nvGrpSpPr>
      <p:grpSpPr>
        <a:xfrm>
          <a:off x="0" y="0"/>
          <a:ext cx="0" cy="0"/>
          <a:chOff x="0" y="0"/>
          <a:chExt cx="0" cy="0"/>
        </a:xfrm>
      </p:grpSpPr>
      <p:grpSp>
        <p:nvGrpSpPr>
          <p:cNvPr id="201" name="Group 200">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02" name="Straight Connector 201">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04"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5"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6" name="Isosceles Triangle 205">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7"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8"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9"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0" name="Isosceles Triangle 209">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1" name="Isosceles Triangle 210">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13" name="Rectangle 212">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96" name="Google Shape;196;p9"/>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 begunstigden</a:t>
            </a:r>
            <a:endParaRPr lang="nl-NL" sz="3600" spc="-120" noProof="0" dirty="0"/>
          </a:p>
        </p:txBody>
      </p:sp>
      <p:sp>
        <p:nvSpPr>
          <p:cNvPr id="215" name="Isosceles Triangle 214">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193" name="Google Shape;193;p9"/>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p:txBody>
      </p:sp>
      <p:sp>
        <p:nvSpPr>
          <p:cNvPr id="194" name="Google Shape;194;p9"/>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8</a:t>
            </a:fld>
            <a:endParaRPr lang="nl-NL" sz="700" b="0" kern="1200" noProof="0" dirty="0">
              <a:ln>
                <a:noFill/>
              </a:ln>
              <a:solidFill>
                <a:schemeClr val="accent1"/>
              </a:solidFill>
              <a:latin typeface="+mn-lt"/>
              <a:ea typeface="+mn-ea"/>
              <a:cs typeface="+mn-cs"/>
            </a:endParaRPr>
          </a:p>
        </p:txBody>
      </p:sp>
      <p:sp>
        <p:nvSpPr>
          <p:cNvPr id="195" name="Google Shape;195;p9"/>
          <p:cNvSpPr txBox="1">
            <a:spLocks noGrp="1"/>
          </p:cNvSpPr>
          <p:nvPr>
            <p:ph type="body" idx="1"/>
          </p:nvPr>
        </p:nvSpPr>
        <p:spPr>
          <a:xfrm>
            <a:off x="1059180" y="1173480"/>
            <a:ext cx="7810500" cy="3357541"/>
          </a:xfrm>
          <a:prstGeom prst="rect">
            <a:avLst/>
          </a:prstGeom>
        </p:spPr>
        <p:txBody>
          <a:bodyPr spcFirstLastPara="1" vert="horz" lIns="91440" tIns="45720" rIns="91440" bIns="45720" rtlCol="0" anchorCtr="0">
            <a:noAutofit/>
          </a:bodyPr>
          <a:lstStyle/>
          <a:p>
            <a:pPr marL="285750" indent="-285750" defTabSz="457200">
              <a:lnSpc>
                <a:spcPct val="104000"/>
              </a:lnSpc>
              <a:spcBef>
                <a:spcPts val="1000"/>
              </a:spcBef>
              <a:buSzPct val="80000"/>
              <a:buFont typeface="Wingdings 3" charset="2"/>
              <a:buChar char=""/>
            </a:pPr>
            <a:r>
              <a:rPr lang="nl-NL" sz="1600" b="0" i="0" u="none" strike="noStrike" noProof="0" dirty="0">
                <a:sym typeface="Arial"/>
              </a:rPr>
              <a:t>Wie zijn onze belangrijkste doelgroepen en gebruikers?</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zijn hun specifieke problemen, wensen en behoeftes?</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Welke afspraken worden er gemaakt over verplichtingen / vrijblijvendheid van deelname aan activiteiten?</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betekent dat voor (hoeveelheid en type) informatie, communicatievorm en profilering van activiteiten?</a:t>
            </a:r>
            <a:br>
              <a:rPr lang="nl-NL" sz="1600" b="0" noProof="0" dirty="0">
                <a:sym typeface="Arial"/>
              </a:rPr>
            </a:br>
            <a:br>
              <a:rPr lang="nl-NL" sz="1600" b="0" noProof="0" dirty="0">
                <a:sym typeface="Arial"/>
              </a:rPr>
            </a:br>
            <a:r>
              <a:rPr lang="nl-NL" sz="1600" b="0" i="1" u="none" strike="noStrike" noProof="0" dirty="0">
                <a:sym typeface="Arial"/>
              </a:rPr>
              <a:t>Tip: ontwikkel profielen / </a:t>
            </a:r>
            <a:r>
              <a:rPr lang="nl-NL" sz="1600" b="0" i="1" u="none" strike="noStrike" noProof="0" dirty="0" err="1">
                <a:sym typeface="Arial"/>
              </a:rPr>
              <a:t>persona’s</a:t>
            </a:r>
            <a:r>
              <a:rPr lang="nl-NL" sz="1600" b="0" i="1" u="none" strike="noStrike" noProof="0" dirty="0">
                <a:sym typeface="Arial"/>
              </a:rPr>
              <a:t> die een helder beeld geven van de verschillende typen gebruikers, kijk naar wensen/behoeften van deze doelgroepen en gebruik die om flexibel om te gaan met je aanbod.</a:t>
            </a:r>
            <a:endParaRPr lang="nl-NL" sz="1600" b="0" noProof="0" dirty="0">
              <a:sym typeface="Arial"/>
            </a:endParaRPr>
          </a:p>
          <a:p>
            <a:pPr marL="0" lvl="0" indent="0" defTabSz="457200">
              <a:lnSpc>
                <a:spcPct val="104000"/>
              </a:lnSpc>
              <a:spcBef>
                <a:spcPts val="1000"/>
              </a:spcBef>
              <a:buSzPct val="80000"/>
              <a:buNone/>
            </a:pPr>
            <a:br>
              <a:rPr lang="nl-NL" sz="1600" noProof="0" dirty="0"/>
            </a:br>
            <a:br>
              <a:rPr lang="nl-NL" sz="1600" noProof="0" dirty="0">
                <a:sym typeface="Arial"/>
              </a:rPr>
            </a:br>
            <a:endParaRPr lang="nl-NL" sz="1600" noProof="0" dirty="0">
              <a:sym typeface="Arial"/>
            </a:endParaRPr>
          </a:p>
        </p:txBody>
      </p:sp>
      <p:sp>
        <p:nvSpPr>
          <p:cNvPr id="217" name="Isosceles Triangle 216">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1"/>
        <p:cNvGrpSpPr/>
        <p:nvPr/>
      </p:nvGrpSpPr>
      <p:grpSpPr>
        <a:xfrm>
          <a:off x="0" y="0"/>
          <a:ext cx="0" cy="0"/>
          <a:chOff x="0" y="0"/>
          <a:chExt cx="0" cy="0"/>
        </a:xfrm>
      </p:grpSpPr>
      <p:grpSp>
        <p:nvGrpSpPr>
          <p:cNvPr id="210" name="Group 209">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350"/>
            <a:ext cx="9144001" cy="5149850"/>
            <a:chOff x="0" y="-8467"/>
            <a:chExt cx="12192000" cy="6866467"/>
          </a:xfrm>
        </p:grpSpPr>
        <p:cxnSp>
          <p:nvCxnSpPr>
            <p:cNvPr id="211" name="Straight Connector 210">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2" name="Straight Connector 211">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13"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4"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5" name="Isosceles Triangle 214">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6"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7"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8"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19" name="Isosceles Triangle 218">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20" name="Isosceles Triangle 219">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grpSp>
      <p:sp useBgFill="1">
        <p:nvSpPr>
          <p:cNvPr id="222" name="Rectangle 221">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05" name="Google Shape;205;p10"/>
          <p:cNvSpPr txBox="1">
            <a:spLocks noGrp="1"/>
          </p:cNvSpPr>
          <p:nvPr>
            <p:ph type="title"/>
          </p:nvPr>
        </p:nvSpPr>
        <p:spPr>
          <a:xfrm>
            <a:off x="1000126" y="457200"/>
            <a:ext cx="6447501" cy="990600"/>
          </a:xfrm>
          <a:prstGeom prst="rect">
            <a:avLst/>
          </a:prstGeom>
        </p:spPr>
        <p:txBody>
          <a:bodyPr spcFirstLastPara="1" vert="horz" lIns="91440" tIns="45720" rIns="91440" bIns="45720" rtlCol="0" anchor="t" anchorCtr="0">
            <a:normAutofit/>
          </a:bodyPr>
          <a:lstStyle/>
          <a:p>
            <a:pPr marL="0" lvl="0" indent="0" defTabSz="457200">
              <a:spcBef>
                <a:spcPct val="0"/>
              </a:spcBef>
              <a:spcAft>
                <a:spcPts val="0"/>
              </a:spcAft>
            </a:pPr>
            <a:r>
              <a:rPr lang="nl-NL" sz="3600" i="0" u="none" strike="noStrike" spc="-120" noProof="0" dirty="0">
                <a:sym typeface="Arial"/>
              </a:rPr>
              <a:t>CTL Canvas  kernactiviteiten</a:t>
            </a:r>
            <a:endParaRPr lang="nl-NL" sz="3600" spc="-120" noProof="0" dirty="0"/>
          </a:p>
        </p:txBody>
      </p:sp>
      <p:sp>
        <p:nvSpPr>
          <p:cNvPr id="224" name="Isosceles Triangle 223">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31947" cy="424961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
        <p:nvSpPr>
          <p:cNvPr id="202" name="Google Shape;202;p10"/>
          <p:cNvSpPr txBox="1">
            <a:spLocks noGrp="1"/>
          </p:cNvSpPr>
          <p:nvPr>
            <p:ph type="ftr" idx="11"/>
          </p:nvPr>
        </p:nvSpPr>
        <p:spPr>
          <a:xfrm>
            <a:off x="1000126" y="4531021"/>
            <a:ext cx="4231083" cy="273844"/>
          </a:xfrm>
          <a:prstGeom prst="rect">
            <a:avLst/>
          </a:prstGeom>
        </p:spPr>
        <p:txBody>
          <a:bodyPr spcFirstLastPara="1" vert="horz" lIns="91440" tIns="45720" rIns="91440" bIns="45720" rtlCol="0" anchor="ctr" anchorCtr="0">
            <a:normAutofit/>
          </a:bodyPr>
          <a:lstStyle/>
          <a:p>
            <a:pPr lvl="0" indent="0">
              <a:lnSpc>
                <a:spcPct val="90000"/>
              </a:lnSpc>
              <a:spcBef>
                <a:spcPts val="0"/>
              </a:spcBef>
              <a:spcAft>
                <a:spcPts val="600"/>
              </a:spcAft>
              <a:buNone/>
            </a:pPr>
            <a:r>
              <a:rPr lang="nl-NL" sz="700" kern="1200" noProof="0" dirty="0">
                <a:solidFill>
                  <a:schemeClr val="tx1">
                    <a:tint val="75000"/>
                  </a:schemeClr>
                </a:solidFill>
                <a:latin typeface="+mn-lt"/>
                <a:ea typeface="+mn-ea"/>
                <a:cs typeface="+mn-cs"/>
              </a:rPr>
              <a:t>(her)ontwerp je CTL</a:t>
            </a:r>
          </a:p>
          <a:p>
            <a:pPr lvl="0" indent="0">
              <a:lnSpc>
                <a:spcPct val="90000"/>
              </a:lnSpc>
              <a:spcBef>
                <a:spcPts val="0"/>
              </a:spcBef>
              <a:spcAft>
                <a:spcPts val="600"/>
              </a:spcAft>
              <a:buNone/>
            </a:pPr>
            <a:endParaRPr lang="nl-NL" sz="700" kern="1200" noProof="0" dirty="0">
              <a:solidFill>
                <a:schemeClr val="tx1">
                  <a:tint val="75000"/>
                </a:schemeClr>
              </a:solidFill>
              <a:latin typeface="+mn-lt"/>
              <a:ea typeface="+mn-ea"/>
              <a:cs typeface="+mn-cs"/>
            </a:endParaRPr>
          </a:p>
        </p:txBody>
      </p:sp>
      <p:sp>
        <p:nvSpPr>
          <p:cNvPr id="203" name="Google Shape;203;p10"/>
          <p:cNvSpPr txBox="1">
            <a:spLocks noGrp="1"/>
          </p:cNvSpPr>
          <p:nvPr>
            <p:ph type="sldNum" idx="12"/>
          </p:nvPr>
        </p:nvSpPr>
        <p:spPr>
          <a:xfrm>
            <a:off x="6442997" y="4531021"/>
            <a:ext cx="512504" cy="273844"/>
          </a:xfrm>
          <a:prstGeom prst="rect">
            <a:avLst/>
          </a:prstGeom>
        </p:spPr>
        <p:txBody>
          <a:bodyPr spcFirstLastPara="1" vert="horz" lIns="91440" tIns="45720" rIns="91440" bIns="45720" rtlCol="0" anchor="ctr" anchorCtr="0">
            <a:normAutofit/>
          </a:bodyPr>
          <a:lstStyle/>
          <a:p>
            <a:pPr lvl="0" indent="0" algn="r">
              <a:lnSpc>
                <a:spcPct val="90000"/>
              </a:lnSpc>
              <a:spcBef>
                <a:spcPts val="0"/>
              </a:spcBef>
              <a:spcAft>
                <a:spcPts val="600"/>
              </a:spcAft>
              <a:buNone/>
            </a:pPr>
            <a:fld id="{00000000-1234-1234-1234-123412341234}" type="slidenum">
              <a:rPr lang="nl-NL" sz="700" b="0" kern="1200" noProof="0" smtClean="0">
                <a:ln>
                  <a:noFill/>
                </a:ln>
                <a:solidFill>
                  <a:schemeClr val="accent1"/>
                </a:solidFill>
                <a:latin typeface="+mn-lt"/>
                <a:ea typeface="+mn-ea"/>
                <a:cs typeface="+mn-cs"/>
              </a:rPr>
              <a:pPr lvl="0" indent="0" algn="r">
                <a:lnSpc>
                  <a:spcPct val="90000"/>
                </a:lnSpc>
                <a:spcBef>
                  <a:spcPts val="0"/>
                </a:spcBef>
                <a:spcAft>
                  <a:spcPts val="600"/>
                </a:spcAft>
                <a:buNone/>
              </a:pPr>
              <a:t>9</a:t>
            </a:fld>
            <a:endParaRPr lang="nl-NL" sz="700" b="0" kern="1200" noProof="0" dirty="0">
              <a:ln>
                <a:noFill/>
              </a:ln>
              <a:solidFill>
                <a:schemeClr val="accent1"/>
              </a:solidFill>
              <a:latin typeface="+mn-lt"/>
              <a:ea typeface="+mn-ea"/>
              <a:cs typeface="+mn-cs"/>
            </a:endParaRPr>
          </a:p>
        </p:txBody>
      </p:sp>
      <p:sp>
        <p:nvSpPr>
          <p:cNvPr id="204" name="Google Shape;204;p10"/>
          <p:cNvSpPr txBox="1">
            <a:spLocks noGrp="1"/>
          </p:cNvSpPr>
          <p:nvPr>
            <p:ph type="body" idx="1"/>
          </p:nvPr>
        </p:nvSpPr>
        <p:spPr>
          <a:xfrm>
            <a:off x="806270" y="1135510"/>
            <a:ext cx="8391070" cy="2910580"/>
          </a:xfrm>
          <a:prstGeom prst="rect">
            <a:avLst/>
          </a:prstGeom>
        </p:spPr>
        <p:txBody>
          <a:bodyPr spcFirstLastPara="1" vert="horz" lIns="91440" tIns="45720" rIns="91440" bIns="45720" rtlCol="0" anchorCtr="0">
            <a:noAutofit/>
          </a:bodyPr>
          <a:lstStyle/>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zijn de (3-5) belangrijkste activiteiten van het CTL? (must </a:t>
            </a:r>
            <a:r>
              <a:rPr lang="nl-NL" sz="1600" b="0" i="0" u="none" strike="noStrike" noProof="0" dirty="0" err="1">
                <a:sym typeface="Arial"/>
              </a:rPr>
              <a:t>haves</a:t>
            </a:r>
            <a:r>
              <a:rPr lang="nl-NL" sz="1600" b="0" i="0" u="none" strike="noStrike" noProof="0" dirty="0">
                <a:sym typeface="Arial"/>
              </a:rPr>
              <a:t>)</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Wat zijn (3-5) optionele activiteiten van het CTL? (</a:t>
            </a:r>
            <a:r>
              <a:rPr lang="nl-NL" sz="1600" b="0" i="0" u="none" strike="noStrike" noProof="0" dirty="0" err="1">
                <a:sym typeface="Arial"/>
              </a:rPr>
              <a:t>nice</a:t>
            </a:r>
            <a:r>
              <a:rPr lang="nl-NL" sz="1600" b="0" i="0" u="none" strike="noStrike" noProof="0" dirty="0">
                <a:sym typeface="Arial"/>
              </a:rPr>
              <a:t> </a:t>
            </a:r>
            <a:r>
              <a:rPr lang="nl-NL" sz="1600" b="0" i="0" u="none" strike="noStrike" noProof="0" dirty="0" err="1">
                <a:sym typeface="Arial"/>
              </a:rPr>
              <a:t>to</a:t>
            </a:r>
            <a:r>
              <a:rPr lang="nl-NL" sz="1600" b="0" i="0" u="none" strike="noStrike" noProof="0" dirty="0">
                <a:sym typeface="Arial"/>
              </a:rPr>
              <a:t> </a:t>
            </a:r>
            <a:r>
              <a:rPr lang="nl-NL" sz="1600" b="0" i="0" u="none" strike="noStrike" noProof="0" dirty="0" err="1">
                <a:sym typeface="Arial"/>
              </a:rPr>
              <a:t>haves</a:t>
            </a:r>
            <a:r>
              <a:rPr lang="nl-NL" sz="1600" b="0" i="0" u="none" strike="noStrike" noProof="0" dirty="0">
                <a:sym typeface="Arial"/>
              </a:rPr>
              <a:t>)</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Op basis van welke criteria wordt het activiteitenportfolio opgesteld en bijgesteld?</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Welke concrete doelstellingen zijn gekoppeld aan de activiteiten? Geef per activiteit aan wat het doel ervan is.</a:t>
            </a:r>
            <a:endParaRPr lang="nl-NL" sz="1600" noProof="0" dirty="0"/>
          </a:p>
          <a:p>
            <a:pPr marL="285750" indent="-285750" defTabSz="457200">
              <a:lnSpc>
                <a:spcPct val="104000"/>
              </a:lnSpc>
              <a:spcBef>
                <a:spcPts val="1000"/>
              </a:spcBef>
              <a:buSzPct val="80000"/>
              <a:buFont typeface="Wingdings 3" charset="2"/>
              <a:buChar char=""/>
            </a:pPr>
            <a:r>
              <a:rPr lang="nl-NL" sz="1600" b="0" i="0" u="none" strike="noStrike" noProof="0" dirty="0">
                <a:sym typeface="Arial"/>
              </a:rPr>
              <a:t>Hoe verhouden deze activiteiten zich tot bestaande initiatieven binnen onze school / instelling? Hoe kunnen we verbindingen leggen?</a:t>
            </a:r>
            <a:endParaRPr lang="nl-NL" sz="1600" i="1" noProof="0" dirty="0">
              <a:sym typeface="Arial"/>
            </a:endParaRPr>
          </a:p>
          <a:p>
            <a:pPr marL="0" indent="0" defTabSz="457200">
              <a:lnSpc>
                <a:spcPct val="104000"/>
              </a:lnSpc>
              <a:spcBef>
                <a:spcPts val="1000"/>
              </a:spcBef>
              <a:buSzPct val="80000"/>
              <a:buNone/>
            </a:pPr>
            <a:r>
              <a:rPr lang="nl-NL" sz="1600" b="0" i="1" u="none" strike="noStrike" noProof="0" dirty="0">
                <a:sym typeface="Arial"/>
              </a:rPr>
              <a:t>Tip: Toets de conceptversie van kernactiviteiten en overige activiteiten bij partners, relaties en beoogde gebruikers en laat hen ook prioriteren.</a:t>
            </a:r>
            <a:endParaRPr lang="nl-NL" sz="1600" noProof="0" dirty="0"/>
          </a:p>
        </p:txBody>
      </p:sp>
      <p:sp>
        <p:nvSpPr>
          <p:cNvPr id="226" name="Isosceles Triangle 225">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07450" y="3009900"/>
            <a:ext cx="336550" cy="21336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noProof="0" dirty="0"/>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thema">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1517</TotalTime>
  <Words>1447</Words>
  <Application>Microsoft Office PowerPoint</Application>
  <PresentationFormat>Diavoorstelling (16:9)</PresentationFormat>
  <Paragraphs>122</Paragraphs>
  <Slides>16</Slides>
  <Notes>16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Calibri</vt:lpstr>
      <vt:lpstr>Trebuchet MS</vt:lpstr>
      <vt:lpstr>Wingdings 3</vt:lpstr>
      <vt:lpstr>Facet</vt:lpstr>
      <vt:lpstr>(her)ontwerp je Center for Teaching and Learning (CTL)</vt:lpstr>
      <vt:lpstr>CTL kerndoelstellingen</vt:lpstr>
      <vt:lpstr>Center for Teaching and Learning?</vt:lpstr>
      <vt:lpstr>CTL Canvas</vt:lpstr>
      <vt:lpstr>CTL Canvas</vt:lpstr>
      <vt:lpstr>CTL Canvas resultaat en impact</vt:lpstr>
      <vt:lpstr>CTL Canvas  visie en waardecreatie</vt:lpstr>
      <vt:lpstr>CTL Canvas begunstigden</vt:lpstr>
      <vt:lpstr>CTL Canvas  kernactiviteiten</vt:lpstr>
      <vt:lpstr>CTL Canvas partners en relaties</vt:lpstr>
      <vt:lpstr>PowerPoint-presentatie</vt:lpstr>
      <vt:lpstr>CTL Canvas mensen en middelen</vt:lpstr>
      <vt:lpstr>CTL Canvas kosten en opbrengsten</vt:lpstr>
      <vt:lpstr>CTL Canvas governance</vt:lpstr>
      <vt:lpstr>CTL Canvas informatie en communicatie</vt:lpstr>
      <vt:lpstr>En nu jullie: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Anita Bode</dc:creator>
  <cp:lastModifiedBy>Suzanne Unck</cp:lastModifiedBy>
  <cp:revision>6</cp:revision>
  <dcterms:created xsi:type="dcterms:W3CDTF">2018-09-27T14:25:52Z</dcterms:created>
  <dcterms:modified xsi:type="dcterms:W3CDTF">2025-03-04T07:55:18Z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153200.000000000</vt:lpwstr>
  </property>
  <property fmtid="{D5CDD505-2E9C-101B-9397-08002B2CF9AE}" pid="3" name="ContentTypeId">
    <vt:lpwstr>0x010100825B8477FDECDB46AD12681DEE1BDA31</vt:lpwstr>
  </property>
</Properties>
</file>