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71" r:id="rId3"/>
    <p:sldId id="299" r:id="rId4"/>
    <p:sldId id="338" r:id="rId5"/>
    <p:sldId id="347" r:id="rId6"/>
    <p:sldId id="348" r:id="rId7"/>
    <p:sldId id="349" r:id="rId8"/>
    <p:sldId id="316" r:id="rId9"/>
    <p:sldId id="350" r:id="rId10"/>
    <p:sldId id="312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/>
        </p14:section>
        <p14:section name="Inhoudelijke uitleg" id="{3E123673-A890-494A-ACFD-1CA1909DF22B}">
          <p14:sldIdLst>
            <p14:sldId id="338"/>
            <p14:sldId id="347"/>
            <p14:sldId id="348"/>
            <p14:sldId id="349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50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6"/>
    <p:restoredTop sz="94719"/>
  </p:normalViewPr>
  <p:slideViewPr>
    <p:cSldViewPr snapToGrid="0">
      <p:cViewPr varScale="1">
        <p:scale>
          <a:sx n="79" d="100"/>
          <a:sy n="79" d="100"/>
        </p:scale>
        <p:origin x="11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18-11-2024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n.wikipedia.org/wiki/Palace_of_Versaill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cademiesciencesmoralesetpolitiques.fr/2003/03/10/louis-xvi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atoidedecouvrir.blogspot.com/2016/01/le-chateau-de-versailles.html" TargetMode="External"/><Relationship Id="rId3" Type="http://schemas.openxmlformats.org/officeDocument/2006/relationships/image" Target="../media/image4.jp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vasion-online.com/tag/chateau-de-versailles" TargetMode="External"/><Relationship Id="rId5" Type="http://schemas.openxmlformats.org/officeDocument/2006/relationships/image" Target="../media/image5.jpg"/><Relationship Id="rId4" Type="http://schemas.openxmlformats.org/officeDocument/2006/relationships/hyperlink" Target="https://www.britannica.com/topic/Palace-of-Versaille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conqr.com/mapamental/6507073/l-absolutism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Het is oneerlijk verdeeld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19 november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pic>
        <p:nvPicPr>
          <p:cNvPr id="8" name="Afbeelding 7" descr="Afbeelding met buitenshuis, Luchtfotografie, Vogelperspectief, Stedenbouwkunde&#10;&#10;Automatisch gegenereerde beschrijving">
            <a:extLst>
              <a:ext uri="{FF2B5EF4-FFF2-40B4-BE49-F238E27FC236}">
                <a16:creationId xmlns:a16="http://schemas.microsoft.com/office/drawing/2014/main" id="{3A64D93D-7FB7-2392-DD5C-D241289911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069404" y="98378"/>
            <a:ext cx="4053191" cy="303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877713" y="1874630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Huiswerk: 2.2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 je de tweede paragraaf gelezen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ken je het begrip absolutisme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484C10-380B-C4F5-BD6D-977B6057A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E465C0C0-BFB7-CEC8-98DB-EE349F9C0E38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F9FE9B5-519A-5E47-3060-10060D011322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F154DC9-3FFF-47F5-53B6-77EC0EAED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42DCE35F-DEF0-1EED-6AE0-88E066EA12DB}"/>
              </a:ext>
            </a:extLst>
          </p:cNvPr>
          <p:cNvSpPr txBox="1"/>
          <p:nvPr/>
        </p:nvSpPr>
        <p:spPr>
          <a:xfrm>
            <a:off x="749030" y="953311"/>
            <a:ext cx="5515583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Franse koning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Nederland was in deze periode een republiek en had dus geen koning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 Frankrijk hadden ze wel een koning, Lodewijk de 16</a:t>
            </a:r>
            <a:r>
              <a:rPr lang="nl-NL" sz="2400" baseline="30000" dirty="0"/>
              <a:t>de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Hij had bijna alle macht in het land en leefde in Versailles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3400" dirty="0"/>
          </a:p>
        </p:txBody>
      </p:sp>
      <p:pic>
        <p:nvPicPr>
          <p:cNvPr id="13" name="Afbeelding 12" descr="Afbeelding met Menselijk gezicht, kleding, verven, kunst&#10;&#10;Automatisch gegenereerde beschrijving">
            <a:extLst>
              <a:ext uri="{FF2B5EF4-FFF2-40B4-BE49-F238E27FC236}">
                <a16:creationId xmlns:a16="http://schemas.microsoft.com/office/drawing/2014/main" id="{93645A77-CA42-0159-6B07-953D65971E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974731" y="1804237"/>
            <a:ext cx="4814111" cy="324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726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CAA63E-9698-E58A-0F79-B90A8F7CA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81089571-219B-B328-1B1A-96AE6B61F5C2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865E0792-7C05-1F82-9A25-F22EC7D7B945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2D968AB-157C-F185-1DA9-02ED3A389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6C0DD719-15E9-573B-0490-5BA92920F764}"/>
              </a:ext>
            </a:extLst>
          </p:cNvPr>
          <p:cNvSpPr txBox="1"/>
          <p:nvPr/>
        </p:nvSpPr>
        <p:spPr>
          <a:xfrm>
            <a:off x="749030" y="953311"/>
            <a:ext cx="551558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Versailles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koning liet in Versailles, een dorp net buiten Parijs, het grootste kasteel ter wereld bouwen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Dit kostte super veel geld, terwijl de rest van de bevolking mega arm was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3400" dirty="0"/>
          </a:p>
        </p:txBody>
      </p:sp>
      <p:pic>
        <p:nvPicPr>
          <p:cNvPr id="7" name="Afbeelding 6" descr="Afbeelding met overdekt, kluis, speelhal, kamer&#10;&#10;Automatisch gegenereerde beschrijving">
            <a:extLst>
              <a:ext uri="{FF2B5EF4-FFF2-40B4-BE49-F238E27FC236}">
                <a16:creationId xmlns:a16="http://schemas.microsoft.com/office/drawing/2014/main" id="{F0844837-B0A8-CB39-12CF-1344B0243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020477" y="239156"/>
            <a:ext cx="3938471" cy="2626468"/>
          </a:xfrm>
          <a:prstGeom prst="rect">
            <a:avLst/>
          </a:prstGeom>
        </p:spPr>
      </p:pic>
      <p:pic>
        <p:nvPicPr>
          <p:cNvPr id="9" name="Afbeelding 8" descr="Afbeelding met buitenshuis, hemel, wolk, gebouw&#10;&#10;Automatisch gegenereerde beschrijving">
            <a:extLst>
              <a:ext uri="{FF2B5EF4-FFF2-40B4-BE49-F238E27FC236}">
                <a16:creationId xmlns:a16="http://schemas.microsoft.com/office/drawing/2014/main" id="{A24057E1-B774-4449-D8DE-1FFAC954C4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8058109" y="3428999"/>
            <a:ext cx="3900839" cy="3003099"/>
          </a:xfrm>
          <a:prstGeom prst="rect">
            <a:avLst/>
          </a:prstGeom>
        </p:spPr>
      </p:pic>
      <p:pic>
        <p:nvPicPr>
          <p:cNvPr id="11" name="Afbeelding 10" descr="Afbeelding met wolk, gebouw, hemel, buitenshuis&#10;&#10;Automatisch gegenereerde beschrijving">
            <a:extLst>
              <a:ext uri="{FF2B5EF4-FFF2-40B4-BE49-F238E27FC236}">
                <a16:creationId xmlns:a16="http://schemas.microsoft.com/office/drawing/2014/main" id="{51730EE7-E543-0CDA-6E4F-1467D86372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855061" y="3832698"/>
            <a:ext cx="3190459" cy="23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92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F62DB8-C856-D2F8-88D2-8BB425C38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C562930-5A0D-385D-3973-EE0C0BEA2FC1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069CE49-32E6-52BF-5D6F-ABC548ECDF15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0A5675D0-A9C3-B8D9-F77D-FB23B1F17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F5C99569-4608-FAB6-45AF-91EC51EAC837}"/>
              </a:ext>
            </a:extLst>
          </p:cNvPr>
          <p:cNvSpPr txBox="1"/>
          <p:nvPr/>
        </p:nvSpPr>
        <p:spPr>
          <a:xfrm>
            <a:off x="749030" y="953311"/>
            <a:ext cx="551558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Alle macht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koning regeerde op een absolute manier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Absoluut betekent dat hij alles bepaalde, hij was dus eigenlijk een soort dictator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Deze manier van besturen noemen we </a:t>
            </a:r>
            <a:r>
              <a:rPr lang="nl-NL" sz="2400" b="1" dirty="0"/>
              <a:t>Absolutisme</a:t>
            </a:r>
            <a:r>
              <a:rPr lang="nl-NL" sz="2400" dirty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3400" dirty="0"/>
          </a:p>
        </p:txBody>
      </p:sp>
      <p:pic>
        <p:nvPicPr>
          <p:cNvPr id="8" name="Afbeelding 7" descr="Afbeelding met tekenfilm&#10;&#10;Automatisch gegenereerde beschrijving">
            <a:extLst>
              <a:ext uri="{FF2B5EF4-FFF2-40B4-BE49-F238E27FC236}">
                <a16:creationId xmlns:a16="http://schemas.microsoft.com/office/drawing/2014/main" id="{BB1AB037-90E1-75F6-694E-FA00FCC581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33472"/>
          <a:stretch/>
        </p:blipFill>
        <p:spPr>
          <a:xfrm>
            <a:off x="6332707" y="562070"/>
            <a:ext cx="5390474" cy="608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343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F45EBE-3C67-2513-2129-F6991DDE5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ED4308D5-2891-B21F-2395-7104A88FA3F6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38F2F81-3D48-F219-57B3-B825A9F196A0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3D476440-EACE-33EC-4A94-997AA5709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FEC54AA2-4F6E-D265-6E44-53770A8562D1}"/>
              </a:ext>
            </a:extLst>
          </p:cNvPr>
          <p:cNvSpPr txBox="1"/>
          <p:nvPr/>
        </p:nvSpPr>
        <p:spPr>
          <a:xfrm>
            <a:off x="4041067" y="2674947"/>
            <a:ext cx="551558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Lees paragraaf 2.2 </a:t>
            </a:r>
            <a:endParaRPr lang="nl-NL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3400" dirty="0"/>
          </a:p>
        </p:txBody>
      </p:sp>
    </p:spTree>
    <p:extLst>
      <p:ext uri="{BB962C8B-B14F-4D97-AF65-F5344CB8AC3E}">
        <p14:creationId xmlns:p14="http://schemas.microsoft.com/office/powerpoint/2010/main" val="2934805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2312433" y="2093225"/>
            <a:ext cx="964885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Werk aan de opdrachten van deze paragraaf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Heb je een vraag, kijk eerst in je leerboek en daarna in je basisboek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Vraag het aan je buurvrouw of buurman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Dan nog niet? Dan steek je je hand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2A4ADA-76A7-DC6F-B6C5-CAB367556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3061E52-B715-A1A6-9A91-41EAF969B312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F21935E8-E7E7-F630-DA37-E6E13F96BA7E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930DAC1-F671-7EE1-E47D-93860E9D60F6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4D1CAE9-C009-5134-E4E5-5B77148398D6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D8FFC2A-C8C8-D751-1CDB-34A43BCAB685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 je de tweede paragraaf gelezen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ken je het begrip absolutisme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97605ED-51F8-E5E3-64DF-2B59418F5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2346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7962</TotalTime>
  <Words>220</Words>
  <Application>Microsoft Office PowerPoint</Application>
  <PresentationFormat>Breedbeeld</PresentationFormat>
  <Paragraphs>49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Kantoorthema</vt:lpstr>
      <vt:lpstr>Het is oneerlijk verdeeld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46</cp:revision>
  <dcterms:created xsi:type="dcterms:W3CDTF">2024-03-17T14:02:00Z</dcterms:created>
  <dcterms:modified xsi:type="dcterms:W3CDTF">2024-11-18T15:25:25Z</dcterms:modified>
</cp:coreProperties>
</file>