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4"/>
    <p:sldMasterId id="2147483681" r:id="rId5"/>
  </p:sldMasterIdLst>
  <p:notesMasterIdLst>
    <p:notesMasterId r:id="rId49"/>
  </p:notesMasterIdLst>
  <p:sldIdLst>
    <p:sldId id="275" r:id="rId6"/>
    <p:sldId id="276" r:id="rId7"/>
    <p:sldId id="389" r:id="rId8"/>
    <p:sldId id="301" r:id="rId9"/>
    <p:sldId id="508" r:id="rId10"/>
    <p:sldId id="484" r:id="rId11"/>
    <p:sldId id="501" r:id="rId12"/>
    <p:sldId id="278" r:id="rId13"/>
    <p:sldId id="502" r:id="rId14"/>
    <p:sldId id="503" r:id="rId15"/>
    <p:sldId id="277" r:id="rId16"/>
    <p:sldId id="490" r:id="rId17"/>
    <p:sldId id="492" r:id="rId18"/>
    <p:sldId id="485" r:id="rId19"/>
    <p:sldId id="487" r:id="rId20"/>
    <p:sldId id="488" r:id="rId21"/>
    <p:sldId id="491" r:id="rId22"/>
    <p:sldId id="493" r:id="rId23"/>
    <p:sldId id="494" r:id="rId24"/>
    <p:sldId id="334" r:id="rId25"/>
    <p:sldId id="304" r:id="rId26"/>
    <p:sldId id="339" r:id="rId27"/>
    <p:sldId id="393" r:id="rId28"/>
    <p:sldId id="394" r:id="rId29"/>
    <p:sldId id="451" r:id="rId30"/>
    <p:sldId id="344" r:id="rId31"/>
    <p:sldId id="452" r:id="rId32"/>
    <p:sldId id="349" r:id="rId33"/>
    <p:sldId id="399" r:id="rId34"/>
    <p:sldId id="311" r:id="rId35"/>
    <p:sldId id="453" r:id="rId36"/>
    <p:sldId id="454" r:id="rId37"/>
    <p:sldId id="456" r:id="rId38"/>
    <p:sldId id="455" r:id="rId39"/>
    <p:sldId id="313" r:id="rId40"/>
    <p:sldId id="314" r:id="rId41"/>
    <p:sldId id="315" r:id="rId42"/>
    <p:sldId id="316" r:id="rId43"/>
    <p:sldId id="317" r:id="rId44"/>
    <p:sldId id="507" r:id="rId45"/>
    <p:sldId id="404" r:id="rId46"/>
    <p:sldId id="506" r:id="rId47"/>
    <p:sldId id="383" r:id="rId4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é Verbeek" initials="GV" lastIdx="1" clrIdx="0">
    <p:extLst>
      <p:ext uri="{19B8F6BF-5375-455C-9EA6-DF929625EA0E}">
        <p15:presenceInfo xmlns:p15="http://schemas.microsoft.com/office/powerpoint/2012/main" userId="S-1-5-21-2483263013-661348462-4172844734-3842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8BA387-7FAA-46FD-AD25-D23100998466}" v="78" dt="2024-11-21T18:50:42.1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55" autoAdjust="0"/>
    <p:restoredTop sz="93883" autoAdjust="0"/>
  </p:normalViewPr>
  <p:slideViewPr>
    <p:cSldViewPr>
      <p:cViewPr varScale="1">
        <p:scale>
          <a:sx n="59" d="100"/>
          <a:sy n="59" d="100"/>
        </p:scale>
        <p:origin x="1064" y="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commentAuthors" Target="commentAuthors.xml"/><Relationship Id="rId55" Type="http://schemas.microsoft.com/office/2016/11/relationships/changesInfo" Target="changesInfos/changesInfo1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microsoft.com/office/2015/10/relationships/revisionInfo" Target="revisionInfo.xml"/><Relationship Id="rId8" Type="http://schemas.openxmlformats.org/officeDocument/2006/relationships/slide" Target="slides/slide3.xml"/><Relationship Id="rId51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é Verbeek" userId="20d2065d-8055-4a68-a463-00777506795f" providerId="ADAL" clId="{A78BA387-7FAA-46FD-AD25-D23100998466}"/>
    <pc:docChg chg="undo custSel addSld delSld modSld sldOrd">
      <pc:chgData name="Gé Verbeek" userId="20d2065d-8055-4a68-a463-00777506795f" providerId="ADAL" clId="{A78BA387-7FAA-46FD-AD25-D23100998466}" dt="2024-11-21T18:50:42.170" v="425"/>
      <pc:docMkLst>
        <pc:docMk/>
      </pc:docMkLst>
      <pc:sldChg chg="del">
        <pc:chgData name="Gé Verbeek" userId="20d2065d-8055-4a68-a463-00777506795f" providerId="ADAL" clId="{A78BA387-7FAA-46FD-AD25-D23100998466}" dt="2024-11-19T11:56:10.752" v="0" actId="47"/>
        <pc:sldMkLst>
          <pc:docMk/>
          <pc:sldMk cId="3543311597" sldId="266"/>
        </pc:sldMkLst>
      </pc:sldChg>
      <pc:sldChg chg="del">
        <pc:chgData name="Gé Verbeek" userId="20d2065d-8055-4a68-a463-00777506795f" providerId="ADAL" clId="{A78BA387-7FAA-46FD-AD25-D23100998466}" dt="2024-11-20T15:03:43.720" v="89" actId="47"/>
        <pc:sldMkLst>
          <pc:docMk/>
          <pc:sldMk cId="1581074567" sldId="269"/>
        </pc:sldMkLst>
      </pc:sldChg>
      <pc:sldChg chg="del">
        <pc:chgData name="Gé Verbeek" userId="20d2065d-8055-4a68-a463-00777506795f" providerId="ADAL" clId="{A78BA387-7FAA-46FD-AD25-D23100998466}" dt="2024-11-20T15:05:40.236" v="90" actId="47"/>
        <pc:sldMkLst>
          <pc:docMk/>
          <pc:sldMk cId="1181147906" sldId="271"/>
        </pc:sldMkLst>
      </pc:sldChg>
      <pc:sldChg chg="del">
        <pc:chgData name="Gé Verbeek" userId="20d2065d-8055-4a68-a463-00777506795f" providerId="ADAL" clId="{A78BA387-7FAA-46FD-AD25-D23100998466}" dt="2024-11-20T15:05:40.236" v="90" actId="47"/>
        <pc:sldMkLst>
          <pc:docMk/>
          <pc:sldMk cId="2146722925" sldId="272"/>
        </pc:sldMkLst>
      </pc:sldChg>
      <pc:sldChg chg="del">
        <pc:chgData name="Gé Verbeek" userId="20d2065d-8055-4a68-a463-00777506795f" providerId="ADAL" clId="{A78BA387-7FAA-46FD-AD25-D23100998466}" dt="2024-11-20T15:05:40.236" v="90" actId="47"/>
        <pc:sldMkLst>
          <pc:docMk/>
          <pc:sldMk cId="2440399780" sldId="273"/>
        </pc:sldMkLst>
      </pc:sldChg>
      <pc:sldChg chg="del">
        <pc:chgData name="Gé Verbeek" userId="20d2065d-8055-4a68-a463-00777506795f" providerId="ADAL" clId="{A78BA387-7FAA-46FD-AD25-D23100998466}" dt="2024-11-20T15:05:40.236" v="90" actId="47"/>
        <pc:sldMkLst>
          <pc:docMk/>
          <pc:sldMk cId="1326252979" sldId="274"/>
        </pc:sldMkLst>
      </pc:sldChg>
      <pc:sldChg chg="modSp mod ord">
        <pc:chgData name="Gé Verbeek" userId="20d2065d-8055-4a68-a463-00777506795f" providerId="ADAL" clId="{A78BA387-7FAA-46FD-AD25-D23100998466}" dt="2024-11-19T12:07:32.965" v="57" actId="1076"/>
        <pc:sldMkLst>
          <pc:docMk/>
          <pc:sldMk cId="0" sldId="277"/>
        </pc:sldMkLst>
        <pc:spChg chg="mod">
          <ac:chgData name="Gé Verbeek" userId="20d2065d-8055-4a68-a463-00777506795f" providerId="ADAL" clId="{A78BA387-7FAA-46FD-AD25-D23100998466}" dt="2024-11-19T12:07:32.965" v="57" actId="1076"/>
          <ac:spMkLst>
            <pc:docMk/>
            <pc:sldMk cId="0" sldId="277"/>
            <ac:spMk id="7171" creationId="{BD8394ED-A720-4959-8E14-F932EAF56C20}"/>
          </ac:spMkLst>
        </pc:spChg>
      </pc:sldChg>
      <pc:sldChg chg="ord">
        <pc:chgData name="Gé Verbeek" userId="20d2065d-8055-4a68-a463-00777506795f" providerId="ADAL" clId="{A78BA387-7FAA-46FD-AD25-D23100998466}" dt="2024-11-19T12:03:01.593" v="33"/>
        <pc:sldMkLst>
          <pc:docMk/>
          <pc:sldMk cId="0" sldId="278"/>
        </pc:sldMkLst>
      </pc:sldChg>
      <pc:sldChg chg="add del">
        <pc:chgData name="Gé Verbeek" userId="20d2065d-8055-4a68-a463-00777506795f" providerId="ADAL" clId="{A78BA387-7FAA-46FD-AD25-D23100998466}" dt="2024-11-20T15:17:33.579" v="121" actId="47"/>
        <pc:sldMkLst>
          <pc:docMk/>
          <pc:sldMk cId="3508804685" sldId="291"/>
        </pc:sldMkLst>
      </pc:sldChg>
      <pc:sldChg chg="modSp mod">
        <pc:chgData name="Gé Verbeek" userId="20d2065d-8055-4a68-a463-00777506795f" providerId="ADAL" clId="{A78BA387-7FAA-46FD-AD25-D23100998466}" dt="2024-11-20T19:37:12.473" v="412" actId="2711"/>
        <pc:sldMkLst>
          <pc:docMk/>
          <pc:sldMk cId="2766501046" sldId="301"/>
        </pc:sldMkLst>
        <pc:spChg chg="mod">
          <ac:chgData name="Gé Verbeek" userId="20d2065d-8055-4a68-a463-00777506795f" providerId="ADAL" clId="{A78BA387-7FAA-46FD-AD25-D23100998466}" dt="2024-11-20T19:37:03.685" v="411" actId="2711"/>
          <ac:spMkLst>
            <pc:docMk/>
            <pc:sldMk cId="2766501046" sldId="301"/>
            <ac:spMk id="3" creationId="{356889DA-41A2-4552-A79A-4F80576CFD40}"/>
          </ac:spMkLst>
        </pc:spChg>
        <pc:spChg chg="mod">
          <ac:chgData name="Gé Verbeek" userId="20d2065d-8055-4a68-a463-00777506795f" providerId="ADAL" clId="{A78BA387-7FAA-46FD-AD25-D23100998466}" dt="2024-11-20T19:37:12.473" v="412" actId="2711"/>
          <ac:spMkLst>
            <pc:docMk/>
            <pc:sldMk cId="2766501046" sldId="301"/>
            <ac:spMk id="4" creationId="{BE5E9AAC-8AFC-4CA9-B89F-13D11A0216BE}"/>
          </ac:spMkLst>
        </pc:spChg>
      </pc:sldChg>
      <pc:sldChg chg="add del">
        <pc:chgData name="Gé Verbeek" userId="20d2065d-8055-4a68-a463-00777506795f" providerId="ADAL" clId="{A78BA387-7FAA-46FD-AD25-D23100998466}" dt="2024-11-20T15:15:18.260" v="92"/>
        <pc:sldMkLst>
          <pc:docMk/>
          <pc:sldMk cId="0" sldId="304"/>
        </pc:sldMkLst>
      </pc:sldChg>
      <pc:sldChg chg="add del">
        <pc:chgData name="Gé Verbeek" userId="20d2065d-8055-4a68-a463-00777506795f" providerId="ADAL" clId="{A78BA387-7FAA-46FD-AD25-D23100998466}" dt="2024-11-20T15:16:36.798" v="119" actId="47"/>
        <pc:sldMkLst>
          <pc:docMk/>
          <pc:sldMk cId="0" sldId="306"/>
        </pc:sldMkLst>
      </pc:sldChg>
      <pc:sldChg chg="add del">
        <pc:chgData name="Gé Verbeek" userId="20d2065d-8055-4a68-a463-00777506795f" providerId="ADAL" clId="{A78BA387-7FAA-46FD-AD25-D23100998466}" dt="2024-11-20T15:16:20.313" v="118" actId="47"/>
        <pc:sldMkLst>
          <pc:docMk/>
          <pc:sldMk cId="0" sldId="308"/>
        </pc:sldMkLst>
      </pc:sldChg>
      <pc:sldChg chg="add del">
        <pc:chgData name="Gé Verbeek" userId="20d2065d-8055-4a68-a463-00777506795f" providerId="ADAL" clId="{A78BA387-7FAA-46FD-AD25-D23100998466}" dt="2024-11-20T15:16:40.452" v="120" actId="47"/>
        <pc:sldMkLst>
          <pc:docMk/>
          <pc:sldMk cId="0" sldId="310"/>
        </pc:sldMkLst>
      </pc:sldChg>
      <pc:sldChg chg="add del">
        <pc:chgData name="Gé Verbeek" userId="20d2065d-8055-4a68-a463-00777506795f" providerId="ADAL" clId="{A78BA387-7FAA-46FD-AD25-D23100998466}" dt="2024-11-20T15:15:18.260" v="92"/>
        <pc:sldMkLst>
          <pc:docMk/>
          <pc:sldMk cId="0" sldId="311"/>
        </pc:sldMkLst>
      </pc:sldChg>
      <pc:sldChg chg="add del">
        <pc:chgData name="Gé Verbeek" userId="20d2065d-8055-4a68-a463-00777506795f" providerId="ADAL" clId="{A78BA387-7FAA-46FD-AD25-D23100998466}" dt="2024-11-20T15:15:18.260" v="92"/>
        <pc:sldMkLst>
          <pc:docMk/>
          <pc:sldMk cId="0" sldId="313"/>
        </pc:sldMkLst>
      </pc:sldChg>
      <pc:sldChg chg="add del">
        <pc:chgData name="Gé Verbeek" userId="20d2065d-8055-4a68-a463-00777506795f" providerId="ADAL" clId="{A78BA387-7FAA-46FD-AD25-D23100998466}" dt="2024-11-20T15:15:18.260" v="92"/>
        <pc:sldMkLst>
          <pc:docMk/>
          <pc:sldMk cId="0" sldId="314"/>
        </pc:sldMkLst>
      </pc:sldChg>
      <pc:sldChg chg="add del">
        <pc:chgData name="Gé Verbeek" userId="20d2065d-8055-4a68-a463-00777506795f" providerId="ADAL" clId="{A78BA387-7FAA-46FD-AD25-D23100998466}" dt="2024-11-20T15:15:18.260" v="92"/>
        <pc:sldMkLst>
          <pc:docMk/>
          <pc:sldMk cId="0" sldId="315"/>
        </pc:sldMkLst>
      </pc:sldChg>
      <pc:sldChg chg="add del">
        <pc:chgData name="Gé Verbeek" userId="20d2065d-8055-4a68-a463-00777506795f" providerId="ADAL" clId="{A78BA387-7FAA-46FD-AD25-D23100998466}" dt="2024-11-20T15:15:18.260" v="92"/>
        <pc:sldMkLst>
          <pc:docMk/>
          <pc:sldMk cId="0" sldId="316"/>
        </pc:sldMkLst>
      </pc:sldChg>
      <pc:sldChg chg="add del">
        <pc:chgData name="Gé Verbeek" userId="20d2065d-8055-4a68-a463-00777506795f" providerId="ADAL" clId="{A78BA387-7FAA-46FD-AD25-D23100998466}" dt="2024-11-20T15:15:18.260" v="92"/>
        <pc:sldMkLst>
          <pc:docMk/>
          <pc:sldMk cId="0" sldId="317"/>
        </pc:sldMkLst>
      </pc:sldChg>
      <pc:sldChg chg="add del">
        <pc:chgData name="Gé Verbeek" userId="20d2065d-8055-4a68-a463-00777506795f" providerId="ADAL" clId="{A78BA387-7FAA-46FD-AD25-D23100998466}" dt="2024-11-20T15:15:18.260" v="92"/>
        <pc:sldMkLst>
          <pc:docMk/>
          <pc:sldMk cId="0" sldId="334"/>
        </pc:sldMkLst>
      </pc:sldChg>
      <pc:sldChg chg="add del">
        <pc:chgData name="Gé Verbeek" userId="20d2065d-8055-4a68-a463-00777506795f" providerId="ADAL" clId="{A78BA387-7FAA-46FD-AD25-D23100998466}" dt="2024-11-20T15:15:18.260" v="92"/>
        <pc:sldMkLst>
          <pc:docMk/>
          <pc:sldMk cId="0" sldId="339"/>
        </pc:sldMkLst>
      </pc:sldChg>
      <pc:sldChg chg="add del">
        <pc:chgData name="Gé Verbeek" userId="20d2065d-8055-4a68-a463-00777506795f" providerId="ADAL" clId="{A78BA387-7FAA-46FD-AD25-D23100998466}" dt="2024-11-20T15:15:18.260" v="92"/>
        <pc:sldMkLst>
          <pc:docMk/>
          <pc:sldMk cId="0" sldId="344"/>
        </pc:sldMkLst>
      </pc:sldChg>
      <pc:sldChg chg="add del modAnim">
        <pc:chgData name="Gé Verbeek" userId="20d2065d-8055-4a68-a463-00777506795f" providerId="ADAL" clId="{A78BA387-7FAA-46FD-AD25-D23100998466}" dt="2024-11-21T18:50:21.005" v="424"/>
        <pc:sldMkLst>
          <pc:docMk/>
          <pc:sldMk cId="0" sldId="349"/>
        </pc:sldMkLst>
      </pc:sldChg>
      <pc:sldChg chg="del">
        <pc:chgData name="Gé Verbeek" userId="20d2065d-8055-4a68-a463-00777506795f" providerId="ADAL" clId="{A78BA387-7FAA-46FD-AD25-D23100998466}" dt="2024-11-20T14:57:59.073" v="58" actId="47"/>
        <pc:sldMkLst>
          <pc:docMk/>
          <pc:sldMk cId="2852106234" sldId="387"/>
        </pc:sldMkLst>
      </pc:sldChg>
      <pc:sldChg chg="modSp mod">
        <pc:chgData name="Gé Verbeek" userId="20d2065d-8055-4a68-a463-00777506795f" providerId="ADAL" clId="{A78BA387-7FAA-46FD-AD25-D23100998466}" dt="2024-11-20T19:36:36.634" v="400" actId="14100"/>
        <pc:sldMkLst>
          <pc:docMk/>
          <pc:sldMk cId="3492812879" sldId="389"/>
        </pc:sldMkLst>
        <pc:spChg chg="mod">
          <ac:chgData name="Gé Verbeek" userId="20d2065d-8055-4a68-a463-00777506795f" providerId="ADAL" clId="{A78BA387-7FAA-46FD-AD25-D23100998466}" dt="2024-11-20T19:36:16.467" v="397" actId="14100"/>
          <ac:spMkLst>
            <pc:docMk/>
            <pc:sldMk cId="3492812879" sldId="389"/>
            <ac:spMk id="3" creationId="{356889DA-41A2-4552-A79A-4F80576CFD40}"/>
          </ac:spMkLst>
        </pc:spChg>
        <pc:spChg chg="mod">
          <ac:chgData name="Gé Verbeek" userId="20d2065d-8055-4a68-a463-00777506795f" providerId="ADAL" clId="{A78BA387-7FAA-46FD-AD25-D23100998466}" dt="2024-11-20T19:36:36.634" v="400" actId="14100"/>
          <ac:spMkLst>
            <pc:docMk/>
            <pc:sldMk cId="3492812879" sldId="389"/>
            <ac:spMk id="4" creationId="{BE5E9AAC-8AFC-4CA9-B89F-13D11A0216BE}"/>
          </ac:spMkLst>
        </pc:spChg>
      </pc:sldChg>
      <pc:sldChg chg="modSp add del modAnim">
        <pc:chgData name="Gé Verbeek" userId="20d2065d-8055-4a68-a463-00777506795f" providerId="ADAL" clId="{A78BA387-7FAA-46FD-AD25-D23100998466}" dt="2024-11-20T15:16:01.090" v="117" actId="20577"/>
        <pc:sldMkLst>
          <pc:docMk/>
          <pc:sldMk cId="1139271326" sldId="393"/>
        </pc:sldMkLst>
        <pc:spChg chg="mod">
          <ac:chgData name="Gé Verbeek" userId="20d2065d-8055-4a68-a463-00777506795f" providerId="ADAL" clId="{A78BA387-7FAA-46FD-AD25-D23100998466}" dt="2024-11-20T15:16:01.090" v="117" actId="20577"/>
          <ac:spMkLst>
            <pc:docMk/>
            <pc:sldMk cId="1139271326" sldId="393"/>
            <ac:spMk id="5122" creationId="{80899F95-2E30-4511-922B-B88C19CF0D84}"/>
          </ac:spMkLst>
        </pc:spChg>
      </pc:sldChg>
      <pc:sldChg chg="add del">
        <pc:chgData name="Gé Verbeek" userId="20d2065d-8055-4a68-a463-00777506795f" providerId="ADAL" clId="{A78BA387-7FAA-46FD-AD25-D23100998466}" dt="2024-11-20T15:15:18.260" v="92"/>
        <pc:sldMkLst>
          <pc:docMk/>
          <pc:sldMk cId="2713930387" sldId="394"/>
        </pc:sldMkLst>
      </pc:sldChg>
      <pc:sldChg chg="add del modAnim">
        <pc:chgData name="Gé Verbeek" userId="20d2065d-8055-4a68-a463-00777506795f" providerId="ADAL" clId="{A78BA387-7FAA-46FD-AD25-D23100998466}" dt="2024-11-21T18:50:42.170" v="425"/>
        <pc:sldMkLst>
          <pc:docMk/>
          <pc:sldMk cId="0" sldId="399"/>
        </pc:sldMkLst>
      </pc:sldChg>
      <pc:sldChg chg="modSp mod modAnim">
        <pc:chgData name="Gé Verbeek" userId="20d2065d-8055-4a68-a463-00777506795f" providerId="ADAL" clId="{A78BA387-7FAA-46FD-AD25-D23100998466}" dt="2024-11-20T18:57:26.728" v="211" actId="20577"/>
        <pc:sldMkLst>
          <pc:docMk/>
          <pc:sldMk cId="4080684346" sldId="404"/>
        </pc:sldMkLst>
        <pc:spChg chg="mod">
          <ac:chgData name="Gé Verbeek" userId="20d2065d-8055-4a68-a463-00777506795f" providerId="ADAL" clId="{A78BA387-7FAA-46FD-AD25-D23100998466}" dt="2024-11-20T18:57:26.728" v="211" actId="20577"/>
          <ac:spMkLst>
            <pc:docMk/>
            <pc:sldMk cId="4080684346" sldId="404"/>
            <ac:spMk id="3" creationId="{356889DA-41A2-4552-A79A-4F80576CFD40}"/>
          </ac:spMkLst>
        </pc:spChg>
        <pc:spChg chg="mod">
          <ac:chgData name="Gé Verbeek" userId="20d2065d-8055-4a68-a463-00777506795f" providerId="ADAL" clId="{A78BA387-7FAA-46FD-AD25-D23100998466}" dt="2024-11-20T18:57:09.218" v="195" actId="14100"/>
          <ac:spMkLst>
            <pc:docMk/>
            <pc:sldMk cId="4080684346" sldId="404"/>
            <ac:spMk id="4" creationId="{BE5E9AAC-8AFC-4CA9-B89F-13D11A0216BE}"/>
          </ac:spMkLst>
        </pc:spChg>
      </pc:sldChg>
      <pc:sldChg chg="del">
        <pc:chgData name="Gé Verbeek" userId="20d2065d-8055-4a68-a463-00777506795f" providerId="ADAL" clId="{A78BA387-7FAA-46FD-AD25-D23100998466}" dt="2024-11-20T18:35:55.210" v="134" actId="47"/>
        <pc:sldMkLst>
          <pc:docMk/>
          <pc:sldMk cId="3200334437" sldId="410"/>
        </pc:sldMkLst>
      </pc:sldChg>
      <pc:sldChg chg="del">
        <pc:chgData name="Gé Verbeek" userId="20d2065d-8055-4a68-a463-00777506795f" providerId="ADAL" clId="{A78BA387-7FAA-46FD-AD25-D23100998466}" dt="2024-11-20T19:01:26.338" v="251" actId="47"/>
        <pc:sldMkLst>
          <pc:docMk/>
          <pc:sldMk cId="2234319891" sldId="411"/>
        </pc:sldMkLst>
      </pc:sldChg>
      <pc:sldChg chg="add del">
        <pc:chgData name="Gé Verbeek" userId="20d2065d-8055-4a68-a463-00777506795f" providerId="ADAL" clId="{A78BA387-7FAA-46FD-AD25-D23100998466}" dt="2024-11-20T15:17:35.900" v="122" actId="47"/>
        <pc:sldMkLst>
          <pc:docMk/>
          <pc:sldMk cId="4017542392" sldId="431"/>
        </pc:sldMkLst>
      </pc:sldChg>
      <pc:sldChg chg="add del">
        <pc:chgData name="Gé Verbeek" userId="20d2065d-8055-4a68-a463-00777506795f" providerId="ADAL" clId="{A78BA387-7FAA-46FD-AD25-D23100998466}" dt="2024-11-20T15:15:37.671" v="93" actId="47"/>
        <pc:sldMkLst>
          <pc:docMk/>
          <pc:sldMk cId="3830964543" sldId="433"/>
        </pc:sldMkLst>
      </pc:sldChg>
      <pc:sldChg chg="add del">
        <pc:chgData name="Gé Verbeek" userId="20d2065d-8055-4a68-a463-00777506795f" providerId="ADAL" clId="{A78BA387-7FAA-46FD-AD25-D23100998466}" dt="2024-11-20T15:15:18.260" v="92"/>
        <pc:sldMkLst>
          <pc:docMk/>
          <pc:sldMk cId="4085439248" sldId="451"/>
        </pc:sldMkLst>
      </pc:sldChg>
      <pc:sldChg chg="add del">
        <pc:chgData name="Gé Verbeek" userId="20d2065d-8055-4a68-a463-00777506795f" providerId="ADAL" clId="{A78BA387-7FAA-46FD-AD25-D23100998466}" dt="2024-11-20T15:15:18.260" v="92"/>
        <pc:sldMkLst>
          <pc:docMk/>
          <pc:sldMk cId="2860421958" sldId="452"/>
        </pc:sldMkLst>
      </pc:sldChg>
      <pc:sldChg chg="add del">
        <pc:chgData name="Gé Verbeek" userId="20d2065d-8055-4a68-a463-00777506795f" providerId="ADAL" clId="{A78BA387-7FAA-46FD-AD25-D23100998466}" dt="2024-11-20T15:15:18.260" v="92"/>
        <pc:sldMkLst>
          <pc:docMk/>
          <pc:sldMk cId="250848245" sldId="453"/>
        </pc:sldMkLst>
      </pc:sldChg>
      <pc:sldChg chg="add del">
        <pc:chgData name="Gé Verbeek" userId="20d2065d-8055-4a68-a463-00777506795f" providerId="ADAL" clId="{A78BA387-7FAA-46FD-AD25-D23100998466}" dt="2024-11-20T15:15:18.260" v="92"/>
        <pc:sldMkLst>
          <pc:docMk/>
          <pc:sldMk cId="1987028173" sldId="454"/>
        </pc:sldMkLst>
      </pc:sldChg>
      <pc:sldChg chg="add del">
        <pc:chgData name="Gé Verbeek" userId="20d2065d-8055-4a68-a463-00777506795f" providerId="ADAL" clId="{A78BA387-7FAA-46FD-AD25-D23100998466}" dt="2024-11-20T15:15:18.260" v="92"/>
        <pc:sldMkLst>
          <pc:docMk/>
          <pc:sldMk cId="3476153869" sldId="455"/>
        </pc:sldMkLst>
      </pc:sldChg>
      <pc:sldChg chg="add del">
        <pc:chgData name="Gé Verbeek" userId="20d2065d-8055-4a68-a463-00777506795f" providerId="ADAL" clId="{A78BA387-7FAA-46FD-AD25-D23100998466}" dt="2024-11-20T15:15:18.260" v="92"/>
        <pc:sldMkLst>
          <pc:docMk/>
          <pc:sldMk cId="3844173822" sldId="456"/>
        </pc:sldMkLst>
      </pc:sldChg>
      <pc:sldChg chg="modSp del mod">
        <pc:chgData name="Gé Verbeek" userId="20d2065d-8055-4a68-a463-00777506795f" providerId="ADAL" clId="{A78BA387-7FAA-46FD-AD25-D23100998466}" dt="2024-11-20T18:36:28.559" v="136" actId="47"/>
        <pc:sldMkLst>
          <pc:docMk/>
          <pc:sldMk cId="3146985469" sldId="458"/>
        </pc:sldMkLst>
        <pc:spChg chg="mod">
          <ac:chgData name="Gé Verbeek" userId="20d2065d-8055-4a68-a463-00777506795f" providerId="ADAL" clId="{A78BA387-7FAA-46FD-AD25-D23100998466}" dt="2024-11-20T18:36:24.182" v="135" actId="6549"/>
          <ac:spMkLst>
            <pc:docMk/>
            <pc:sldMk cId="3146985469" sldId="458"/>
            <ac:spMk id="5" creationId="{68C6CB1A-3191-444A-A146-50A3711FAB4B}"/>
          </ac:spMkLst>
        </pc:spChg>
      </pc:sldChg>
      <pc:sldChg chg="del">
        <pc:chgData name="Gé Verbeek" userId="20d2065d-8055-4a68-a463-00777506795f" providerId="ADAL" clId="{A78BA387-7FAA-46FD-AD25-D23100998466}" dt="2024-11-20T18:36:38.823" v="137" actId="47"/>
        <pc:sldMkLst>
          <pc:docMk/>
          <pc:sldMk cId="3443365353" sldId="459"/>
        </pc:sldMkLst>
      </pc:sldChg>
      <pc:sldChg chg="del">
        <pc:chgData name="Gé Verbeek" userId="20d2065d-8055-4a68-a463-00777506795f" providerId="ADAL" clId="{A78BA387-7FAA-46FD-AD25-D23100998466}" dt="2024-11-20T18:36:47.456" v="138" actId="47"/>
        <pc:sldMkLst>
          <pc:docMk/>
          <pc:sldMk cId="1824401688" sldId="478"/>
        </pc:sldMkLst>
      </pc:sldChg>
      <pc:sldChg chg="del">
        <pc:chgData name="Gé Verbeek" userId="20d2065d-8055-4a68-a463-00777506795f" providerId="ADAL" clId="{A78BA387-7FAA-46FD-AD25-D23100998466}" dt="2024-11-20T18:36:51.313" v="139" actId="47"/>
        <pc:sldMkLst>
          <pc:docMk/>
          <pc:sldMk cId="1550520680" sldId="482"/>
        </pc:sldMkLst>
      </pc:sldChg>
      <pc:sldChg chg="modSp del mod modAnim">
        <pc:chgData name="Gé Verbeek" userId="20d2065d-8055-4a68-a463-00777506795f" providerId="ADAL" clId="{A78BA387-7FAA-46FD-AD25-D23100998466}" dt="2024-11-20T15:05:40.236" v="90" actId="47"/>
        <pc:sldMkLst>
          <pc:docMk/>
          <pc:sldMk cId="1150596357" sldId="483"/>
        </pc:sldMkLst>
        <pc:picChg chg="mod">
          <ac:chgData name="Gé Verbeek" userId="20d2065d-8055-4a68-a463-00777506795f" providerId="ADAL" clId="{A78BA387-7FAA-46FD-AD25-D23100998466}" dt="2024-11-20T15:03:27.571" v="87" actId="1076"/>
          <ac:picMkLst>
            <pc:docMk/>
            <pc:sldMk cId="1150596357" sldId="483"/>
            <ac:picMk id="5" creationId="{81BA52DE-4859-4F99-B77D-876831F43A2C}"/>
          </ac:picMkLst>
        </pc:picChg>
      </pc:sldChg>
      <pc:sldChg chg="ord">
        <pc:chgData name="Gé Verbeek" userId="20d2065d-8055-4a68-a463-00777506795f" providerId="ADAL" clId="{A78BA387-7FAA-46FD-AD25-D23100998466}" dt="2024-11-19T11:58:17.407" v="6"/>
        <pc:sldMkLst>
          <pc:docMk/>
          <pc:sldMk cId="0" sldId="484"/>
        </pc:sldMkLst>
      </pc:sldChg>
      <pc:sldChg chg="ord modAnim">
        <pc:chgData name="Gé Verbeek" userId="20d2065d-8055-4a68-a463-00777506795f" providerId="ADAL" clId="{A78BA387-7FAA-46FD-AD25-D23100998466}" dt="2024-11-20T15:01:42.505" v="79"/>
        <pc:sldMkLst>
          <pc:docMk/>
          <pc:sldMk cId="2161233663" sldId="485"/>
        </pc:sldMkLst>
      </pc:sldChg>
      <pc:sldChg chg="del">
        <pc:chgData name="Gé Verbeek" userId="20d2065d-8055-4a68-a463-00777506795f" providerId="ADAL" clId="{A78BA387-7FAA-46FD-AD25-D23100998466}" dt="2024-11-20T15:05:40.236" v="90" actId="47"/>
        <pc:sldMkLst>
          <pc:docMk/>
          <pc:sldMk cId="1672713329" sldId="486"/>
        </pc:sldMkLst>
      </pc:sldChg>
      <pc:sldChg chg="ord modAnim">
        <pc:chgData name="Gé Verbeek" userId="20d2065d-8055-4a68-a463-00777506795f" providerId="ADAL" clId="{A78BA387-7FAA-46FD-AD25-D23100998466}" dt="2024-11-20T15:01:52.655" v="80"/>
        <pc:sldMkLst>
          <pc:docMk/>
          <pc:sldMk cId="451238270" sldId="487"/>
        </pc:sldMkLst>
      </pc:sldChg>
      <pc:sldChg chg="ord modAnim">
        <pc:chgData name="Gé Verbeek" userId="20d2065d-8055-4a68-a463-00777506795f" providerId="ADAL" clId="{A78BA387-7FAA-46FD-AD25-D23100998466}" dt="2024-11-20T15:02:02.581" v="82"/>
        <pc:sldMkLst>
          <pc:docMk/>
          <pc:sldMk cId="1103550529" sldId="488"/>
        </pc:sldMkLst>
      </pc:sldChg>
      <pc:sldChg chg="del">
        <pc:chgData name="Gé Verbeek" userId="20d2065d-8055-4a68-a463-00777506795f" providerId="ADAL" clId="{A78BA387-7FAA-46FD-AD25-D23100998466}" dt="2024-11-20T15:05:40.236" v="90" actId="47"/>
        <pc:sldMkLst>
          <pc:docMk/>
          <pc:sldMk cId="742039383" sldId="489"/>
        </pc:sldMkLst>
      </pc:sldChg>
      <pc:sldChg chg="ord">
        <pc:chgData name="Gé Verbeek" userId="20d2065d-8055-4a68-a463-00777506795f" providerId="ADAL" clId="{A78BA387-7FAA-46FD-AD25-D23100998466}" dt="2024-11-19T11:58:17.407" v="6"/>
        <pc:sldMkLst>
          <pc:docMk/>
          <pc:sldMk cId="4223738758" sldId="490"/>
        </pc:sldMkLst>
      </pc:sldChg>
      <pc:sldChg chg="modSp mod ord modAnim">
        <pc:chgData name="Gé Verbeek" userId="20d2065d-8055-4a68-a463-00777506795f" providerId="ADAL" clId="{A78BA387-7FAA-46FD-AD25-D23100998466}" dt="2024-11-21T18:48:21.244" v="423" actId="20577"/>
        <pc:sldMkLst>
          <pc:docMk/>
          <pc:sldMk cId="4099268456" sldId="491"/>
        </pc:sldMkLst>
        <pc:spChg chg="mod">
          <ac:chgData name="Gé Verbeek" userId="20d2065d-8055-4a68-a463-00777506795f" providerId="ADAL" clId="{A78BA387-7FAA-46FD-AD25-D23100998466}" dt="2024-11-21T18:48:21.244" v="423" actId="20577"/>
          <ac:spMkLst>
            <pc:docMk/>
            <pc:sldMk cId="4099268456" sldId="491"/>
            <ac:spMk id="10242" creationId="{A7CE8F69-27AC-43A5-B224-69718C6ADF09}"/>
          </ac:spMkLst>
        </pc:spChg>
      </pc:sldChg>
      <pc:sldChg chg="ord modAnim">
        <pc:chgData name="Gé Verbeek" userId="20d2065d-8055-4a68-a463-00777506795f" providerId="ADAL" clId="{A78BA387-7FAA-46FD-AD25-D23100998466}" dt="2024-11-20T15:01:11.656" v="77"/>
        <pc:sldMkLst>
          <pc:docMk/>
          <pc:sldMk cId="4167032213" sldId="492"/>
        </pc:sldMkLst>
      </pc:sldChg>
      <pc:sldChg chg="ord modAnim">
        <pc:chgData name="Gé Verbeek" userId="20d2065d-8055-4a68-a463-00777506795f" providerId="ADAL" clId="{A78BA387-7FAA-46FD-AD25-D23100998466}" dt="2024-11-20T15:02:39.310" v="86"/>
        <pc:sldMkLst>
          <pc:docMk/>
          <pc:sldMk cId="3825970706" sldId="493"/>
        </pc:sldMkLst>
      </pc:sldChg>
      <pc:sldChg chg="ord">
        <pc:chgData name="Gé Verbeek" userId="20d2065d-8055-4a68-a463-00777506795f" providerId="ADAL" clId="{A78BA387-7FAA-46FD-AD25-D23100998466}" dt="2024-11-19T11:58:17.407" v="6"/>
        <pc:sldMkLst>
          <pc:docMk/>
          <pc:sldMk cId="863680833" sldId="494"/>
        </pc:sldMkLst>
      </pc:sldChg>
      <pc:sldChg chg="del">
        <pc:chgData name="Gé Verbeek" userId="20d2065d-8055-4a68-a463-00777506795f" providerId="ADAL" clId="{A78BA387-7FAA-46FD-AD25-D23100998466}" dt="2024-11-20T15:05:40.236" v="90" actId="47"/>
        <pc:sldMkLst>
          <pc:docMk/>
          <pc:sldMk cId="1341449014" sldId="496"/>
        </pc:sldMkLst>
      </pc:sldChg>
      <pc:sldChg chg="del">
        <pc:chgData name="Gé Verbeek" userId="20d2065d-8055-4a68-a463-00777506795f" providerId="ADAL" clId="{A78BA387-7FAA-46FD-AD25-D23100998466}" dt="2024-11-20T15:05:40.236" v="90" actId="47"/>
        <pc:sldMkLst>
          <pc:docMk/>
          <pc:sldMk cId="2671723466" sldId="498"/>
        </pc:sldMkLst>
      </pc:sldChg>
      <pc:sldChg chg="del">
        <pc:chgData name="Gé Verbeek" userId="20d2065d-8055-4a68-a463-00777506795f" providerId="ADAL" clId="{A78BA387-7FAA-46FD-AD25-D23100998466}" dt="2024-11-20T15:05:40.236" v="90" actId="47"/>
        <pc:sldMkLst>
          <pc:docMk/>
          <pc:sldMk cId="1626406400" sldId="499"/>
        </pc:sldMkLst>
      </pc:sldChg>
      <pc:sldChg chg="modSp add del mod modAnim">
        <pc:chgData name="Gé Verbeek" userId="20d2065d-8055-4a68-a463-00777506795f" providerId="ADAL" clId="{A78BA387-7FAA-46FD-AD25-D23100998466}" dt="2024-11-19T12:02:38.059" v="30" actId="47"/>
        <pc:sldMkLst>
          <pc:docMk/>
          <pc:sldMk cId="2258025975" sldId="500"/>
        </pc:sldMkLst>
        <pc:spChg chg="mod">
          <ac:chgData name="Gé Verbeek" userId="20d2065d-8055-4a68-a463-00777506795f" providerId="ADAL" clId="{A78BA387-7FAA-46FD-AD25-D23100998466}" dt="2024-11-19T12:00:44.113" v="18" actId="20577"/>
          <ac:spMkLst>
            <pc:docMk/>
            <pc:sldMk cId="2258025975" sldId="500"/>
            <ac:spMk id="6146" creationId="{8DE5BC46-5F74-DD95-4860-DFEDC728EDD4}"/>
          </ac:spMkLst>
        </pc:spChg>
        <pc:spChg chg="mod">
          <ac:chgData name="Gé Verbeek" userId="20d2065d-8055-4a68-a463-00777506795f" providerId="ADAL" clId="{A78BA387-7FAA-46FD-AD25-D23100998466}" dt="2024-11-19T12:01:08.039" v="20" actId="5793"/>
          <ac:spMkLst>
            <pc:docMk/>
            <pc:sldMk cId="2258025975" sldId="500"/>
            <ac:spMk id="6147" creationId="{143614A4-33C3-012B-7A79-1EB118228A47}"/>
          </ac:spMkLst>
        </pc:spChg>
        <pc:picChg chg="mod">
          <ac:chgData name="Gé Verbeek" userId="20d2065d-8055-4a68-a463-00777506795f" providerId="ADAL" clId="{A78BA387-7FAA-46FD-AD25-D23100998466}" dt="2024-11-19T12:01:14.692" v="21" actId="1076"/>
          <ac:picMkLst>
            <pc:docMk/>
            <pc:sldMk cId="2258025975" sldId="500"/>
            <ac:picMk id="6149" creationId="{69EE4443-192F-50E6-B675-B1445FF38F4C}"/>
          </ac:picMkLst>
        </pc:picChg>
        <pc:picChg chg="mod">
          <ac:chgData name="Gé Verbeek" userId="20d2065d-8055-4a68-a463-00777506795f" providerId="ADAL" clId="{A78BA387-7FAA-46FD-AD25-D23100998466}" dt="2024-11-19T12:01:17.004" v="22" actId="1076"/>
          <ac:picMkLst>
            <pc:docMk/>
            <pc:sldMk cId="2258025975" sldId="500"/>
            <ac:picMk id="6150" creationId="{303EE727-D19C-42B2-C976-D6F72CE90CC4}"/>
          </ac:picMkLst>
        </pc:picChg>
      </pc:sldChg>
      <pc:sldChg chg="delSp modSp add mod modAnim">
        <pc:chgData name="Gé Verbeek" userId="20d2065d-8055-4a68-a463-00777506795f" providerId="ADAL" clId="{A78BA387-7FAA-46FD-AD25-D23100998466}" dt="2024-11-20T14:59:26.365" v="65" actId="6549"/>
        <pc:sldMkLst>
          <pc:docMk/>
          <pc:sldMk cId="2019121788" sldId="501"/>
        </pc:sldMkLst>
        <pc:spChg chg="mod">
          <ac:chgData name="Gé Verbeek" userId="20d2065d-8055-4a68-a463-00777506795f" providerId="ADAL" clId="{A78BA387-7FAA-46FD-AD25-D23100998466}" dt="2024-11-20T14:59:26.365" v="65" actId="6549"/>
          <ac:spMkLst>
            <pc:docMk/>
            <pc:sldMk cId="2019121788" sldId="501"/>
            <ac:spMk id="6147" creationId="{94DFCE7C-AF1F-0C43-2617-6B03A6458BBE}"/>
          </ac:spMkLst>
        </pc:spChg>
        <pc:picChg chg="mod">
          <ac:chgData name="Gé Verbeek" userId="20d2065d-8055-4a68-a463-00777506795f" providerId="ADAL" clId="{A78BA387-7FAA-46FD-AD25-D23100998466}" dt="2024-11-20T14:58:38.827" v="62" actId="1076"/>
          <ac:picMkLst>
            <pc:docMk/>
            <pc:sldMk cId="2019121788" sldId="501"/>
            <ac:picMk id="6149" creationId="{C51A8CD1-BF4C-4E3A-EA96-07A91AD279C9}"/>
          </ac:picMkLst>
        </pc:picChg>
        <pc:picChg chg="del">
          <ac:chgData name="Gé Verbeek" userId="20d2065d-8055-4a68-a463-00777506795f" providerId="ADAL" clId="{A78BA387-7FAA-46FD-AD25-D23100998466}" dt="2024-11-20T14:58:36.600" v="61" actId="478"/>
          <ac:picMkLst>
            <pc:docMk/>
            <pc:sldMk cId="2019121788" sldId="501"/>
            <ac:picMk id="6150" creationId="{88B85303-0030-B8AF-2660-9AA1319D555A}"/>
          </ac:picMkLst>
        </pc:picChg>
      </pc:sldChg>
      <pc:sldChg chg="modSp add mod ord modAnim">
        <pc:chgData name="Gé Verbeek" userId="20d2065d-8055-4a68-a463-00777506795f" providerId="ADAL" clId="{A78BA387-7FAA-46FD-AD25-D23100998466}" dt="2024-11-20T15:00:32.361" v="73"/>
        <pc:sldMkLst>
          <pc:docMk/>
          <pc:sldMk cId="2881427266" sldId="502"/>
        </pc:sldMkLst>
        <pc:spChg chg="mod">
          <ac:chgData name="Gé Verbeek" userId="20d2065d-8055-4a68-a463-00777506795f" providerId="ADAL" clId="{A78BA387-7FAA-46FD-AD25-D23100998466}" dt="2024-11-19T12:04:59.253" v="47" actId="20577"/>
          <ac:spMkLst>
            <pc:docMk/>
            <pc:sldMk cId="2881427266" sldId="502"/>
            <ac:spMk id="6146" creationId="{64B964CC-225A-8FE3-D365-292DD102A60D}"/>
          </ac:spMkLst>
        </pc:spChg>
        <pc:spChg chg="mod">
          <ac:chgData name="Gé Verbeek" userId="20d2065d-8055-4a68-a463-00777506795f" providerId="ADAL" clId="{A78BA387-7FAA-46FD-AD25-D23100998466}" dt="2024-11-19T12:05:42.433" v="51" actId="20577"/>
          <ac:spMkLst>
            <pc:docMk/>
            <pc:sldMk cId="2881427266" sldId="502"/>
            <ac:spMk id="6147" creationId="{F919CC21-0573-1D95-2478-8281FFC15A17}"/>
          </ac:spMkLst>
        </pc:spChg>
        <pc:picChg chg="mod">
          <ac:chgData name="Gé Verbeek" userId="20d2065d-8055-4a68-a463-00777506795f" providerId="ADAL" clId="{A78BA387-7FAA-46FD-AD25-D23100998466}" dt="2024-11-20T14:59:57.405" v="68" actId="1076"/>
          <ac:picMkLst>
            <pc:docMk/>
            <pc:sldMk cId="2881427266" sldId="502"/>
            <ac:picMk id="6149" creationId="{722BA434-D2F8-9F51-D422-BCEDA68F947F}"/>
          </ac:picMkLst>
        </pc:picChg>
        <pc:picChg chg="mod">
          <ac:chgData name="Gé Verbeek" userId="20d2065d-8055-4a68-a463-00777506795f" providerId="ADAL" clId="{A78BA387-7FAA-46FD-AD25-D23100998466}" dt="2024-11-20T14:59:54.380" v="67" actId="1076"/>
          <ac:picMkLst>
            <pc:docMk/>
            <pc:sldMk cId="2881427266" sldId="502"/>
            <ac:picMk id="6150" creationId="{6D662B7F-55F0-6599-293D-4F261B49AB02}"/>
          </ac:picMkLst>
        </pc:picChg>
      </pc:sldChg>
      <pc:sldChg chg="delSp modSp add mod modAnim">
        <pc:chgData name="Gé Verbeek" userId="20d2065d-8055-4a68-a463-00777506795f" providerId="ADAL" clId="{A78BA387-7FAA-46FD-AD25-D23100998466}" dt="2024-11-20T15:00:53.173" v="76"/>
        <pc:sldMkLst>
          <pc:docMk/>
          <pc:sldMk cId="1019517462" sldId="503"/>
        </pc:sldMkLst>
        <pc:spChg chg="mod">
          <ac:chgData name="Gé Verbeek" userId="20d2065d-8055-4a68-a463-00777506795f" providerId="ADAL" clId="{A78BA387-7FAA-46FD-AD25-D23100998466}" dt="2024-11-19T12:06:29.124" v="56" actId="12"/>
          <ac:spMkLst>
            <pc:docMk/>
            <pc:sldMk cId="1019517462" sldId="503"/>
            <ac:spMk id="6147" creationId="{FC9FA33C-DED3-8207-D677-70923DEFE185}"/>
          </ac:spMkLst>
        </pc:spChg>
        <pc:picChg chg="mod">
          <ac:chgData name="Gé Verbeek" userId="20d2065d-8055-4a68-a463-00777506795f" providerId="ADAL" clId="{A78BA387-7FAA-46FD-AD25-D23100998466}" dt="2024-11-20T15:00:25.218" v="71" actId="1076"/>
          <ac:picMkLst>
            <pc:docMk/>
            <pc:sldMk cId="1019517462" sldId="503"/>
            <ac:picMk id="6149" creationId="{40979A75-CE8D-BFCF-3DC9-22F496009C03}"/>
          </ac:picMkLst>
        </pc:picChg>
        <pc:picChg chg="del">
          <ac:chgData name="Gé Verbeek" userId="20d2065d-8055-4a68-a463-00777506795f" providerId="ADAL" clId="{A78BA387-7FAA-46FD-AD25-D23100998466}" dt="2024-11-20T15:00:17.411" v="69" actId="478"/>
          <ac:picMkLst>
            <pc:docMk/>
            <pc:sldMk cId="1019517462" sldId="503"/>
            <ac:picMk id="6150" creationId="{484F6F98-9AA4-B516-0305-7720AB8C437F}"/>
          </ac:picMkLst>
        </pc:picChg>
      </pc:sldChg>
      <pc:sldChg chg="add del">
        <pc:chgData name="Gé Verbeek" userId="20d2065d-8055-4a68-a463-00777506795f" providerId="ADAL" clId="{A78BA387-7FAA-46FD-AD25-D23100998466}" dt="2024-11-20T19:01:17.956" v="250" actId="47"/>
        <pc:sldMkLst>
          <pc:docMk/>
          <pc:sldMk cId="560576771" sldId="504"/>
        </pc:sldMkLst>
      </pc:sldChg>
      <pc:sldChg chg="modSp add del mod">
        <pc:chgData name="Gé Verbeek" userId="20d2065d-8055-4a68-a463-00777506795f" providerId="ADAL" clId="{A78BA387-7FAA-46FD-AD25-D23100998466}" dt="2024-11-20T19:01:09.275" v="249" actId="47"/>
        <pc:sldMkLst>
          <pc:docMk/>
          <pc:sldMk cId="2538018831" sldId="505"/>
        </pc:sldMkLst>
        <pc:spChg chg="mod">
          <ac:chgData name="Gé Verbeek" userId="20d2065d-8055-4a68-a463-00777506795f" providerId="ADAL" clId="{A78BA387-7FAA-46FD-AD25-D23100998466}" dt="2024-11-20T18:57:43.659" v="227" actId="20577"/>
          <ac:spMkLst>
            <pc:docMk/>
            <pc:sldMk cId="2538018831" sldId="505"/>
            <ac:spMk id="3" creationId="{66B8193B-90A0-8628-FAE5-574538DB2C64}"/>
          </ac:spMkLst>
        </pc:spChg>
        <pc:spChg chg="mod">
          <ac:chgData name="Gé Verbeek" userId="20d2065d-8055-4a68-a463-00777506795f" providerId="ADAL" clId="{A78BA387-7FAA-46FD-AD25-D23100998466}" dt="2024-11-20T18:54:11.967" v="143"/>
          <ac:spMkLst>
            <pc:docMk/>
            <pc:sldMk cId="2538018831" sldId="505"/>
            <ac:spMk id="4" creationId="{39579188-C349-5BB9-A938-75CD7483FAAD}"/>
          </ac:spMkLst>
        </pc:spChg>
      </pc:sldChg>
      <pc:sldChg chg="modSp add mod">
        <pc:chgData name="Gé Verbeek" userId="20d2065d-8055-4a68-a463-00777506795f" providerId="ADAL" clId="{A78BA387-7FAA-46FD-AD25-D23100998466}" dt="2024-11-20T19:00:50.412" v="248" actId="11"/>
        <pc:sldMkLst>
          <pc:docMk/>
          <pc:sldMk cId="3180144115" sldId="506"/>
        </pc:sldMkLst>
        <pc:spChg chg="mod">
          <ac:chgData name="Gé Verbeek" userId="20d2065d-8055-4a68-a463-00777506795f" providerId="ADAL" clId="{A78BA387-7FAA-46FD-AD25-D23100998466}" dt="2024-11-20T18:58:05.938" v="241" actId="20577"/>
          <ac:spMkLst>
            <pc:docMk/>
            <pc:sldMk cId="3180144115" sldId="506"/>
            <ac:spMk id="3" creationId="{9E1E21B3-7DDA-5C70-81C6-F3FFB2031B0D}"/>
          </ac:spMkLst>
        </pc:spChg>
        <pc:spChg chg="mod">
          <ac:chgData name="Gé Verbeek" userId="20d2065d-8055-4a68-a463-00777506795f" providerId="ADAL" clId="{A78BA387-7FAA-46FD-AD25-D23100998466}" dt="2024-11-20T19:00:50.412" v="248" actId="11"/>
          <ac:spMkLst>
            <pc:docMk/>
            <pc:sldMk cId="3180144115" sldId="506"/>
            <ac:spMk id="4" creationId="{26AB0449-8131-BD89-780C-5565C3A9A66D}"/>
          </ac:spMkLst>
        </pc:spChg>
      </pc:sldChg>
      <pc:sldChg chg="modSp add mod ord">
        <pc:chgData name="Gé Verbeek" userId="20d2065d-8055-4a68-a463-00777506795f" providerId="ADAL" clId="{A78BA387-7FAA-46FD-AD25-D23100998466}" dt="2024-11-20T18:55:41.799" v="180" actId="20577"/>
        <pc:sldMkLst>
          <pc:docMk/>
          <pc:sldMk cId="2736499647" sldId="507"/>
        </pc:sldMkLst>
        <pc:spChg chg="mod">
          <ac:chgData name="Gé Verbeek" userId="20d2065d-8055-4a68-a463-00777506795f" providerId="ADAL" clId="{A78BA387-7FAA-46FD-AD25-D23100998466}" dt="2024-11-20T18:55:41.799" v="180" actId="20577"/>
          <ac:spMkLst>
            <pc:docMk/>
            <pc:sldMk cId="2736499647" sldId="507"/>
            <ac:spMk id="3" creationId="{07580AB5-C4B8-A431-D423-06FE2871DB9A}"/>
          </ac:spMkLst>
        </pc:spChg>
        <pc:spChg chg="mod">
          <ac:chgData name="Gé Verbeek" userId="20d2065d-8055-4a68-a463-00777506795f" providerId="ADAL" clId="{A78BA387-7FAA-46FD-AD25-D23100998466}" dt="2024-11-20T18:55:18.782" v="156" actId="6549"/>
          <ac:spMkLst>
            <pc:docMk/>
            <pc:sldMk cId="2736499647" sldId="507"/>
            <ac:spMk id="4" creationId="{CA0A13ED-75C8-B7AB-505D-A09E8B9BF5AA}"/>
          </ac:spMkLst>
        </pc:spChg>
      </pc:sldChg>
      <pc:sldChg chg="addSp modSp add mod">
        <pc:chgData name="Gé Verbeek" userId="20d2065d-8055-4a68-a463-00777506795f" providerId="ADAL" clId="{A78BA387-7FAA-46FD-AD25-D23100998466}" dt="2024-11-20T19:37:30.918" v="413" actId="2711"/>
        <pc:sldMkLst>
          <pc:docMk/>
          <pc:sldMk cId="4073573074" sldId="508"/>
        </pc:sldMkLst>
        <pc:spChg chg="mod">
          <ac:chgData name="Gé Verbeek" userId="20d2065d-8055-4a68-a463-00777506795f" providerId="ADAL" clId="{A78BA387-7FAA-46FD-AD25-D23100998466}" dt="2024-11-20T19:37:30.918" v="413" actId="2711"/>
          <ac:spMkLst>
            <pc:docMk/>
            <pc:sldMk cId="4073573074" sldId="508"/>
            <ac:spMk id="3" creationId="{1726C59A-4E40-D569-8FD5-7D7E43ED43D6}"/>
          </ac:spMkLst>
        </pc:spChg>
        <pc:spChg chg="mod">
          <ac:chgData name="Gé Verbeek" userId="20d2065d-8055-4a68-a463-00777506795f" providerId="ADAL" clId="{A78BA387-7FAA-46FD-AD25-D23100998466}" dt="2024-11-20T19:34:58.250" v="377" actId="6549"/>
          <ac:spMkLst>
            <pc:docMk/>
            <pc:sldMk cId="4073573074" sldId="508"/>
            <ac:spMk id="4" creationId="{A34BCD67-EE02-0DCE-7ADA-7C957FC3FF8A}"/>
          </ac:spMkLst>
        </pc:spChg>
        <pc:picChg chg="add mod">
          <ac:chgData name="Gé Verbeek" userId="20d2065d-8055-4a68-a463-00777506795f" providerId="ADAL" clId="{A78BA387-7FAA-46FD-AD25-D23100998466}" dt="2024-11-20T19:35:15.585" v="382" actId="14100"/>
          <ac:picMkLst>
            <pc:docMk/>
            <pc:sldMk cId="4073573074" sldId="508"/>
            <ac:picMk id="5" creationId="{2230E631-E60C-C3EC-A92D-2F594E475944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410262-FDCC-4551-9E8E-B41DAC6F40EB}" type="datetimeFigureOut">
              <a:rPr lang="nl-NL" smtClean="0"/>
              <a:t>21-11-2024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738CDF-8E2F-4D9F-8374-07B3FB2753D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568417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jdelijke aanduiding voor dia-afbeelding 1">
            <a:extLst>
              <a:ext uri="{FF2B5EF4-FFF2-40B4-BE49-F238E27FC236}">
                <a16:creationId xmlns:a16="http://schemas.microsoft.com/office/drawing/2014/main" id="{6782A010-0EDE-48F8-968B-B094F3AB511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Tijdelijke aanduiding voor notities 2">
            <a:extLst>
              <a:ext uri="{FF2B5EF4-FFF2-40B4-BE49-F238E27FC236}">
                <a16:creationId xmlns:a16="http://schemas.microsoft.com/office/drawing/2014/main" id="{38490A59-E541-458B-84BA-836B38C0987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nl-NL" altLang="nl-NL"/>
          </a:p>
        </p:txBody>
      </p:sp>
      <p:sp>
        <p:nvSpPr>
          <p:cNvPr id="7172" name="Tijdelijke aanduiding voor dianummer 3">
            <a:extLst>
              <a:ext uri="{FF2B5EF4-FFF2-40B4-BE49-F238E27FC236}">
                <a16:creationId xmlns:a16="http://schemas.microsoft.com/office/drawing/2014/main" id="{88FEEB23-2C09-45CC-A383-17574BC627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91682BE1-E8F9-4AE9-B792-04C8EA8E6D3F}" type="slidenum">
              <a:rPr lang="nl-NL" altLang="nl-NL" smtClean="0"/>
              <a:pPr/>
              <a:t>6</a:t>
            </a:fld>
            <a:endParaRPr lang="nl-NL" altLang="nl-N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3E11A-ABA2-CBBD-F0D6-69173346EE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jdelijke aanduiding voor dia-afbeelding 1">
            <a:extLst>
              <a:ext uri="{FF2B5EF4-FFF2-40B4-BE49-F238E27FC236}">
                <a16:creationId xmlns:a16="http://schemas.microsoft.com/office/drawing/2014/main" id="{92188880-8C98-98B3-C019-D2C0A19469C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Tijdelijke aanduiding voor notities 2">
            <a:extLst>
              <a:ext uri="{FF2B5EF4-FFF2-40B4-BE49-F238E27FC236}">
                <a16:creationId xmlns:a16="http://schemas.microsoft.com/office/drawing/2014/main" id="{D7B5412E-BC5A-176F-67CC-8270462CA0A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nl-NL" altLang="nl-NL"/>
          </a:p>
        </p:txBody>
      </p:sp>
      <p:sp>
        <p:nvSpPr>
          <p:cNvPr id="7172" name="Tijdelijke aanduiding voor dianummer 3">
            <a:extLst>
              <a:ext uri="{FF2B5EF4-FFF2-40B4-BE49-F238E27FC236}">
                <a16:creationId xmlns:a16="http://schemas.microsoft.com/office/drawing/2014/main" id="{6C6F78AC-5254-ABC2-70AA-D375D4F39E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91682BE1-E8F9-4AE9-B792-04C8EA8E6D3F}" type="slidenum">
              <a:rPr lang="nl-NL" altLang="nl-NL" smtClean="0"/>
              <a:pPr/>
              <a:t>7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8681784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2D1963-1409-4627-A4A3-72515D851F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jdelijke aanduiding voor dia-afbeelding 1">
            <a:extLst>
              <a:ext uri="{FF2B5EF4-FFF2-40B4-BE49-F238E27FC236}">
                <a16:creationId xmlns:a16="http://schemas.microsoft.com/office/drawing/2014/main" id="{B610DEA2-96CB-826A-5581-B018C298CCD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Tijdelijke aanduiding voor notities 2">
            <a:extLst>
              <a:ext uri="{FF2B5EF4-FFF2-40B4-BE49-F238E27FC236}">
                <a16:creationId xmlns:a16="http://schemas.microsoft.com/office/drawing/2014/main" id="{598FC47A-1BF4-E628-1CDF-AE437F7390B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nl-NL" altLang="nl-NL"/>
          </a:p>
        </p:txBody>
      </p:sp>
      <p:sp>
        <p:nvSpPr>
          <p:cNvPr id="7172" name="Tijdelijke aanduiding voor dianummer 3">
            <a:extLst>
              <a:ext uri="{FF2B5EF4-FFF2-40B4-BE49-F238E27FC236}">
                <a16:creationId xmlns:a16="http://schemas.microsoft.com/office/drawing/2014/main" id="{B4C228C3-23DA-1A34-737A-C68C3514B8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91682BE1-E8F9-4AE9-B792-04C8EA8E6D3F}" type="slidenum">
              <a:rPr lang="nl-NL" altLang="nl-NL" smtClean="0"/>
              <a:pPr/>
              <a:t>9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5992969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3B1A26-2C23-F7FA-15B3-A65D7C33C3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jdelijke aanduiding voor dia-afbeelding 1">
            <a:extLst>
              <a:ext uri="{FF2B5EF4-FFF2-40B4-BE49-F238E27FC236}">
                <a16:creationId xmlns:a16="http://schemas.microsoft.com/office/drawing/2014/main" id="{1B8C4E6F-864B-4414-D88E-F0ADE67C08E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Tijdelijke aanduiding voor notities 2">
            <a:extLst>
              <a:ext uri="{FF2B5EF4-FFF2-40B4-BE49-F238E27FC236}">
                <a16:creationId xmlns:a16="http://schemas.microsoft.com/office/drawing/2014/main" id="{5A4E9F22-B3EF-3BB9-E960-9C647C84D48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nl-NL" altLang="nl-NL"/>
          </a:p>
        </p:txBody>
      </p:sp>
      <p:sp>
        <p:nvSpPr>
          <p:cNvPr id="7172" name="Tijdelijke aanduiding voor dianummer 3">
            <a:extLst>
              <a:ext uri="{FF2B5EF4-FFF2-40B4-BE49-F238E27FC236}">
                <a16:creationId xmlns:a16="http://schemas.microsoft.com/office/drawing/2014/main" id="{DE6F65FA-84A4-ACCC-F948-0D02D7B3E6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91682BE1-E8F9-4AE9-B792-04C8EA8E6D3F}" type="slidenum">
              <a:rPr lang="nl-NL" altLang="nl-NL" smtClean="0"/>
              <a:pPr/>
              <a:t>10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5733770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jdelijke aanduiding voor dia-afbeelding 1">
            <a:extLst>
              <a:ext uri="{FF2B5EF4-FFF2-40B4-BE49-F238E27FC236}">
                <a16:creationId xmlns:a16="http://schemas.microsoft.com/office/drawing/2014/main" id="{5B92CCEC-F74D-401C-8110-0F16AA18F9E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Tijdelijke aanduiding voor notities 2">
            <a:extLst>
              <a:ext uri="{FF2B5EF4-FFF2-40B4-BE49-F238E27FC236}">
                <a16:creationId xmlns:a16="http://schemas.microsoft.com/office/drawing/2014/main" id="{4263430D-4BA0-409F-8A39-6D807AAADCF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nl-NL" altLang="nl-NL"/>
              <a:t>Dit geld ook voor potplanten ect.</a:t>
            </a:r>
          </a:p>
        </p:txBody>
      </p:sp>
      <p:sp>
        <p:nvSpPr>
          <p:cNvPr id="9220" name="Tijdelijke aanduiding voor dianummer 3">
            <a:extLst>
              <a:ext uri="{FF2B5EF4-FFF2-40B4-BE49-F238E27FC236}">
                <a16:creationId xmlns:a16="http://schemas.microsoft.com/office/drawing/2014/main" id="{3920B0D2-AE82-4F5A-9040-A501C767EB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F0AF7C2-D0C1-4D13-8A9D-2122470FB69C}" type="slidenum">
              <a:rPr lang="nl-NL" altLang="nl-NL" smtClean="0"/>
              <a:pPr/>
              <a:t>11</a:t>
            </a:fld>
            <a:endParaRPr lang="nl-NL" altLang="nl-NL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23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584747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24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277431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43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16173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21-11-2024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839136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21-11-2024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186587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21-11-2024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078081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21-11-2024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755685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ferte 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21-11-2024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317446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ar of onwa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21-11-2024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70781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21-11-2024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060937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21-11-2024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149798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Openings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kstvak 3"/>
          <p:cNvSpPr txBox="1"/>
          <p:nvPr userDrawn="1"/>
        </p:nvSpPr>
        <p:spPr>
          <a:xfrm>
            <a:off x="815742" y="6098221"/>
            <a:ext cx="4680016" cy="3000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sz="1350" dirty="0"/>
          </a:p>
        </p:txBody>
      </p:sp>
    </p:spTree>
    <p:extLst>
      <p:ext uri="{BB962C8B-B14F-4D97-AF65-F5344CB8AC3E}">
        <p14:creationId xmlns:p14="http://schemas.microsoft.com/office/powerpoint/2010/main" val="4867624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7290000" cy="68580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200" dirty="0"/>
              <a:t> </a:t>
            </a: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800" y="0"/>
            <a:ext cx="18448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3535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penings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kstvak 3"/>
          <p:cNvSpPr txBox="1"/>
          <p:nvPr userDrawn="1"/>
        </p:nvSpPr>
        <p:spPr>
          <a:xfrm>
            <a:off x="815742" y="6098221"/>
            <a:ext cx="4680016" cy="3000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sz="1350" dirty="0"/>
          </a:p>
        </p:txBody>
      </p:sp>
    </p:spTree>
    <p:extLst>
      <p:ext uri="{BB962C8B-B14F-4D97-AF65-F5344CB8AC3E}">
        <p14:creationId xmlns:p14="http://schemas.microsoft.com/office/powerpoint/2010/main" val="2299247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21-11-2024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627307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Met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7290000" cy="6858000"/>
          </a:xfrm>
        </p:spPr>
        <p:txBody>
          <a:bodyPr/>
          <a:lstStyle>
            <a:lvl1pPr marL="0" indent="0" algn="l">
              <a:buFontTx/>
              <a:buNone/>
              <a:defRPr sz="12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r>
              <a:rPr lang="nl-NL" dirty="0"/>
              <a:t>Verplaats deze vervolgens naar de achtergrond om de tekst te typen.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40000" y="3060000"/>
            <a:ext cx="621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33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540000" y="3816000"/>
            <a:ext cx="621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800" y="0"/>
            <a:ext cx="18448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3684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Zonder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40000" y="3060000"/>
            <a:ext cx="621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3300" b="1" i="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540000" y="3816000"/>
            <a:ext cx="621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800" y="0"/>
            <a:ext cx="18448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6717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el en tekst/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800" y="0"/>
            <a:ext cx="1844802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2427978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7290000" cy="6858000"/>
          </a:xfrm>
        </p:spPr>
        <p:txBody>
          <a:bodyPr/>
          <a:lstStyle>
            <a:lvl1pPr marL="0" indent="0" algn="l">
              <a:buFontTx/>
              <a:buNone/>
              <a:defRPr sz="12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800" y="0"/>
            <a:ext cx="18448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9485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7290000" cy="68580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200" dirty="0"/>
              <a:t> 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800" y="0"/>
            <a:ext cx="18448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70839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67000" y="576000"/>
            <a:ext cx="3699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1566000" y="1476000"/>
            <a:ext cx="27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4590000" y="0"/>
            <a:ext cx="2700000" cy="68580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200" dirty="0"/>
              <a:t> </a:t>
            </a:r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800" y="0"/>
            <a:ext cx="18448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87240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67000" y="576000"/>
            <a:ext cx="3699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1566000" y="1476000"/>
            <a:ext cx="54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800" y="0"/>
            <a:ext cx="18448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98222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ot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kstvak 4"/>
          <p:cNvSpPr txBox="1"/>
          <p:nvPr userDrawn="1"/>
        </p:nvSpPr>
        <p:spPr>
          <a:xfrm>
            <a:off x="847900" y="6142150"/>
            <a:ext cx="4472465" cy="3000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sz="1350" dirty="0"/>
          </a:p>
        </p:txBody>
      </p:sp>
    </p:spTree>
    <p:extLst>
      <p:ext uri="{BB962C8B-B14F-4D97-AF65-F5344CB8AC3E}">
        <p14:creationId xmlns:p14="http://schemas.microsoft.com/office/powerpoint/2010/main" val="611519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21-11-2024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074831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21-11-2024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21541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21-11-2024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39202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21-11-2024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28546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21-11-2024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53978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21-11-2024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049747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21-11-2024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93158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23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C2A4DF-0FBC-4F54-BC60-F835AA6C692B}" type="datetimeFigureOut">
              <a:rPr lang="nl-NL" smtClean="0"/>
              <a:t>21-11-2024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81350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80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800" y="0"/>
            <a:ext cx="1844802" cy="6858000"/>
          </a:xfrm>
          <a:prstGeom prst="rect">
            <a:avLst/>
          </a:prstGeom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567000" y="576000"/>
            <a:ext cx="6777000" cy="1080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539000" y="1728000"/>
            <a:ext cx="5805000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09257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1" kern="1200" baseline="0">
          <a:solidFill>
            <a:srgbClr val="1E201F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0" indent="-270000" algn="l" defTabSz="6858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800" kern="1200" baseline="0">
          <a:solidFill>
            <a:srgbClr val="1E201F"/>
          </a:solidFill>
          <a:latin typeface="+mn-lt"/>
          <a:ea typeface="+mn-ea"/>
          <a:cs typeface="+mn-cs"/>
        </a:defRPr>
      </a:lvl1pPr>
      <a:lvl2pPr marL="0" indent="0" algn="l" defTabSz="685800" rtl="0" eaLnBrk="1" latinLnBrk="0" hangingPunct="1">
        <a:lnSpc>
          <a:spcPct val="100000"/>
        </a:lnSpc>
        <a:spcBef>
          <a:spcPts val="0"/>
        </a:spcBef>
        <a:buFontTx/>
        <a:buNone/>
        <a:defRPr sz="1800" kern="1200" baseline="0">
          <a:solidFill>
            <a:srgbClr val="1E201F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rgbClr val="1E201F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rgbClr val="1E201F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rgbClr val="1E201F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48" y="0"/>
            <a:ext cx="923007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Klimaat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Plantenfysiologie</a:t>
            </a:r>
          </a:p>
          <a:p>
            <a:r>
              <a:rPr lang="nl-NL" dirty="0"/>
              <a:t>Klas 2</a:t>
            </a:r>
          </a:p>
        </p:txBody>
      </p:sp>
      <p:sp>
        <p:nvSpPr>
          <p:cNvPr id="4" name="AutoShape 2" descr="Afbeeldingsresultaat voor temperatuu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851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C2933B-F518-BEE8-7484-588FC0BB5F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el 1">
            <a:extLst>
              <a:ext uri="{FF2B5EF4-FFF2-40B4-BE49-F238E27FC236}">
                <a16:creationId xmlns:a16="http://schemas.microsoft.com/office/drawing/2014/main" id="{284622A2-F738-7575-85A7-CDFBD2E8B55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55576" y="764704"/>
            <a:ext cx="6410747" cy="810000"/>
          </a:xfrm>
        </p:spPr>
        <p:txBody>
          <a:bodyPr>
            <a:normAutofit/>
          </a:bodyPr>
          <a:lstStyle/>
          <a:p>
            <a:pPr eaLnBrk="1" hangingPunct="1"/>
            <a:r>
              <a:rPr lang="nl-NL" altLang="nl-NL" sz="3000" b="1" dirty="0"/>
              <a:t>Vegetatief </a:t>
            </a:r>
          </a:p>
        </p:txBody>
      </p:sp>
      <p:sp>
        <p:nvSpPr>
          <p:cNvPr id="6147" name="Tijdelijke aanduiding voor inhoud 2">
            <a:extLst>
              <a:ext uri="{FF2B5EF4-FFF2-40B4-BE49-F238E27FC236}">
                <a16:creationId xmlns:a16="http://schemas.microsoft.com/office/drawing/2014/main" id="{FC9FA33C-DED3-8207-D677-70923DEFE18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79857" y="1574704"/>
            <a:ext cx="6592688" cy="4878632"/>
          </a:xfrm>
        </p:spPr>
        <p:txBody>
          <a:bodyPr>
            <a:noAutofit/>
          </a:bodyPr>
          <a:lstStyle/>
          <a:p>
            <a:pPr indent="0">
              <a:buNone/>
            </a:pPr>
            <a:r>
              <a:rPr lang="nl-NL" sz="2400" b="1" dirty="0"/>
              <a:t>Kenmerken van vegetatieve groei:</a:t>
            </a:r>
          </a:p>
          <a:p>
            <a:pPr marL="457200" indent="-457200">
              <a:buFont typeface="+mj-lt"/>
              <a:buAutoNum type="arabicPeriod"/>
            </a:pPr>
            <a:r>
              <a:rPr lang="nl-NL" sz="2400" b="1" dirty="0"/>
              <a:t>Bladeren</a:t>
            </a:r>
            <a:r>
              <a:rPr lang="nl-NL" sz="2400" dirty="0"/>
              <a:t>: Groei van nieuwe bladeren voor fotosynthese, waardoor de plant energie kan opwekken.</a:t>
            </a:r>
          </a:p>
          <a:p>
            <a:pPr marL="457200" indent="-457200">
              <a:buFont typeface="+mj-lt"/>
              <a:buAutoNum type="arabicPeriod"/>
            </a:pPr>
            <a:r>
              <a:rPr lang="nl-NL" sz="2400" b="1" dirty="0"/>
              <a:t>Stengels</a:t>
            </a:r>
            <a:r>
              <a:rPr lang="nl-NL" sz="2400" dirty="0"/>
              <a:t>: Uitbreiding en vertakking van de stengel om de plant te ondersteunen en voedingsstoffen door te geven.</a:t>
            </a:r>
          </a:p>
          <a:p>
            <a:pPr marL="457200" indent="-457200">
              <a:buFont typeface="+mj-lt"/>
              <a:buAutoNum type="arabicPeriod"/>
            </a:pPr>
            <a:r>
              <a:rPr lang="nl-NL" sz="2400" b="1" dirty="0"/>
              <a:t>Wortels</a:t>
            </a:r>
            <a:r>
              <a:rPr lang="nl-NL" sz="2400" dirty="0"/>
              <a:t>: Groei van het wortelstelsel om water en voedingsstoffen uit de bodem op te nemen.</a:t>
            </a:r>
          </a:p>
          <a:p>
            <a:pPr marL="457200" indent="-457200">
              <a:buFont typeface="+mj-lt"/>
              <a:buAutoNum type="arabicPeriod"/>
            </a:pPr>
            <a:r>
              <a:rPr lang="nl-NL" sz="2400" b="1" dirty="0"/>
              <a:t>Geen bloei of vruchten</a:t>
            </a:r>
            <a:r>
              <a:rPr lang="nl-NL" sz="2400" dirty="0"/>
              <a:t>: Tijdens deze fase richt de plant zich niet op voortplanting.</a:t>
            </a:r>
          </a:p>
          <a:p>
            <a:pPr indent="0">
              <a:buNone/>
            </a:pPr>
            <a:endParaRPr lang="nl-NL" altLang="nl-NL" sz="2400" dirty="0"/>
          </a:p>
        </p:txBody>
      </p:sp>
      <p:pic>
        <p:nvPicPr>
          <p:cNvPr id="6149" name="Afbeelding 1">
            <a:extLst>
              <a:ext uri="{FF2B5EF4-FFF2-40B4-BE49-F238E27FC236}">
                <a16:creationId xmlns:a16="http://schemas.microsoft.com/office/drawing/2014/main" id="{40979A75-CE8D-BFCF-3DC9-22F496009C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646" y="5661248"/>
            <a:ext cx="1372994" cy="1029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9517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el 1">
            <a:extLst>
              <a:ext uri="{FF2B5EF4-FFF2-40B4-BE49-F238E27FC236}">
                <a16:creationId xmlns:a16="http://schemas.microsoft.com/office/drawing/2014/main" id="{1B38614D-FBFF-4AF1-9957-AB1931E6E98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27584" y="836712"/>
            <a:ext cx="6439027" cy="810000"/>
          </a:xfrm>
        </p:spPr>
        <p:txBody>
          <a:bodyPr>
            <a:normAutofit/>
          </a:bodyPr>
          <a:lstStyle/>
          <a:p>
            <a:pPr eaLnBrk="1" hangingPunct="1"/>
            <a:r>
              <a:rPr lang="nl-NL" altLang="nl-NL" sz="3000" b="1" dirty="0"/>
              <a:t>Vegetatief gewas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BD8394ED-A720-4959-8E14-F932EAF56C2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63283" y="1772816"/>
            <a:ext cx="6613443" cy="4370883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  <a:defRPr/>
            </a:pPr>
            <a:r>
              <a:rPr lang="nl-NL" altLang="nl-NL" sz="2400" dirty="0"/>
              <a:t>Dikke kop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endParaRPr lang="nl-NL" altLang="nl-NL" sz="2400" dirty="0"/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nl-NL" altLang="nl-NL" sz="2400" dirty="0"/>
              <a:t>Veel afstand tussen kop en 1</a:t>
            </a:r>
            <a:r>
              <a:rPr lang="nl-NL" altLang="nl-NL" sz="2400" baseline="30000" dirty="0"/>
              <a:t>e</a:t>
            </a:r>
            <a:r>
              <a:rPr lang="nl-NL" altLang="nl-NL" sz="2400" dirty="0"/>
              <a:t> bloem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endParaRPr lang="nl-NL" altLang="nl-NL" sz="2400" dirty="0"/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nl-NL" altLang="nl-NL" sz="2400" dirty="0"/>
              <a:t>Stevige trossteel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endParaRPr lang="nl-NL" altLang="nl-NL" sz="2400" dirty="0"/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nl-NL" altLang="nl-NL" sz="2400" dirty="0"/>
              <a:t>Veel en groot blad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endParaRPr lang="nl-NL" altLang="nl-NL" sz="2400" dirty="0"/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nl-NL" altLang="nl-NL" sz="2400" dirty="0"/>
              <a:t>Veel vruchten(hoge plantbelasting)</a:t>
            </a:r>
          </a:p>
          <a:p>
            <a:pPr indent="0">
              <a:buNone/>
              <a:defRPr/>
            </a:pPr>
            <a:r>
              <a:rPr lang="nl-NL" altLang="nl-NL" sz="2400" dirty="0"/>
              <a:t> 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nl-NL" altLang="nl-NL" sz="2400" dirty="0"/>
              <a:t>Minder lengte groei</a:t>
            </a:r>
          </a:p>
        </p:txBody>
      </p:sp>
      <p:pic>
        <p:nvPicPr>
          <p:cNvPr id="8197" name="Afbeelding 1">
            <a:extLst>
              <a:ext uri="{FF2B5EF4-FFF2-40B4-BE49-F238E27FC236}">
                <a16:creationId xmlns:a16="http://schemas.microsoft.com/office/drawing/2014/main" id="{0B724FC3-F1ED-47CF-9BEC-C6BFBE2787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3818" y="4221088"/>
            <a:ext cx="1567726" cy="2090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el 1">
            <a:extLst>
              <a:ext uri="{FF2B5EF4-FFF2-40B4-BE49-F238E27FC236}">
                <a16:creationId xmlns:a16="http://schemas.microsoft.com/office/drawing/2014/main" id="{A7CE8F69-27AC-43A5-B224-69718C6ADF0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71600" y="548680"/>
            <a:ext cx="6782905" cy="699069"/>
          </a:xfrm>
        </p:spPr>
        <p:txBody>
          <a:bodyPr>
            <a:normAutofit/>
          </a:bodyPr>
          <a:lstStyle/>
          <a:p>
            <a:pPr eaLnBrk="1" hangingPunct="1"/>
            <a:r>
              <a:rPr lang="nl-NL" altLang="nl-NL" sz="3000" b="1" dirty="0"/>
              <a:t>Balans</a:t>
            </a:r>
          </a:p>
        </p:txBody>
      </p:sp>
      <p:sp>
        <p:nvSpPr>
          <p:cNvPr id="8195" name="Tijdelijke aanduiding voor inhoud 2">
            <a:extLst>
              <a:ext uri="{FF2B5EF4-FFF2-40B4-BE49-F238E27FC236}">
                <a16:creationId xmlns:a16="http://schemas.microsoft.com/office/drawing/2014/main" id="{B15BFFA5-96D3-43B0-8DCF-277C11C5864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55575" y="1756396"/>
            <a:ext cx="6782905" cy="3968029"/>
          </a:xfrm>
        </p:spPr>
        <p:txBody>
          <a:bodyPr>
            <a:normAutofit/>
          </a:bodyPr>
          <a:lstStyle/>
          <a:p>
            <a:pPr marL="342900" indent="-342900">
              <a:defRPr/>
            </a:pPr>
            <a:r>
              <a:rPr lang="nl-NL" altLang="nl-NL" sz="2400" dirty="0"/>
              <a:t>Bij de meeste planten heb je de meeste productie als ze in balans staan.</a:t>
            </a:r>
          </a:p>
          <a:p>
            <a:pPr marL="342900" indent="-342900">
              <a:defRPr/>
            </a:pPr>
            <a:endParaRPr lang="nl-NL" altLang="nl-NL" sz="2400" dirty="0"/>
          </a:p>
          <a:p>
            <a:pPr marL="342900" indent="-342900">
              <a:defRPr/>
            </a:pPr>
            <a:r>
              <a:rPr lang="nl-NL" altLang="nl-NL" sz="2400" dirty="0"/>
              <a:t>Dus niet te generatief of te vegetatief.</a:t>
            </a:r>
          </a:p>
          <a:p>
            <a:pPr>
              <a:defRPr/>
            </a:pPr>
            <a:endParaRPr lang="nl-NL" altLang="nl-NL" sz="2400" dirty="0"/>
          </a:p>
          <a:p>
            <a:pPr>
              <a:defRPr/>
            </a:pPr>
            <a:endParaRPr lang="nl-NL" altLang="nl-NL" dirty="0"/>
          </a:p>
          <a:p>
            <a:pPr>
              <a:defRPr/>
            </a:pPr>
            <a:endParaRPr lang="nl-NL" altLang="nl-NL" dirty="0"/>
          </a:p>
          <a:p>
            <a:pPr>
              <a:defRPr/>
            </a:pPr>
            <a:endParaRPr lang="nl-NL" alt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1B39D111-F40D-439A-AE19-E44E52F9C0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776" y="3645024"/>
            <a:ext cx="2381632" cy="2372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738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el 1">
            <a:extLst>
              <a:ext uri="{FF2B5EF4-FFF2-40B4-BE49-F238E27FC236}">
                <a16:creationId xmlns:a16="http://schemas.microsoft.com/office/drawing/2014/main" id="{A7CE8F69-27AC-43A5-B224-69718C6ADF0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71600" y="548680"/>
            <a:ext cx="6782905" cy="699069"/>
          </a:xfrm>
        </p:spPr>
        <p:txBody>
          <a:bodyPr>
            <a:normAutofit/>
          </a:bodyPr>
          <a:lstStyle/>
          <a:p>
            <a:pPr eaLnBrk="1" hangingPunct="1"/>
            <a:r>
              <a:rPr lang="nl-NL" altLang="nl-NL" sz="3000" b="1" dirty="0"/>
              <a:t>Balans</a:t>
            </a:r>
          </a:p>
        </p:txBody>
      </p:sp>
      <p:sp>
        <p:nvSpPr>
          <p:cNvPr id="8195" name="Tijdelijke aanduiding voor inhoud 2">
            <a:extLst>
              <a:ext uri="{FF2B5EF4-FFF2-40B4-BE49-F238E27FC236}">
                <a16:creationId xmlns:a16="http://schemas.microsoft.com/office/drawing/2014/main" id="{B15BFFA5-96D3-43B0-8DCF-277C11C5864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55575" y="1756396"/>
            <a:ext cx="6912769" cy="3968029"/>
          </a:xfrm>
        </p:spPr>
        <p:txBody>
          <a:bodyPr>
            <a:normAutofit lnSpcReduction="10000"/>
          </a:bodyPr>
          <a:lstStyle/>
          <a:p>
            <a:pPr indent="0">
              <a:buNone/>
              <a:defRPr/>
            </a:pPr>
            <a:r>
              <a:rPr lang="nl-NL" altLang="nl-NL" sz="2400" dirty="0"/>
              <a:t>Staan de planten te vegetatief dan steken ze te veel energie in het blad.</a:t>
            </a:r>
          </a:p>
          <a:p>
            <a:pPr marL="342900" indent="-342900">
              <a:defRPr/>
            </a:pPr>
            <a:endParaRPr lang="nl-NL" altLang="nl-NL" sz="2400" dirty="0"/>
          </a:p>
          <a:p>
            <a:pPr indent="0">
              <a:buNone/>
              <a:defRPr/>
            </a:pPr>
            <a:r>
              <a:rPr lang="nl-NL" altLang="nl-NL" sz="2400" dirty="0"/>
              <a:t>De kop wordt te dik, hij gaat “ver onder de kop” bloeien:</a:t>
            </a:r>
          </a:p>
          <a:p>
            <a:pPr indent="0">
              <a:buNone/>
              <a:defRPr/>
            </a:pPr>
            <a:endParaRPr lang="nl-NL" altLang="nl-NL" sz="2400" dirty="0"/>
          </a:p>
          <a:p>
            <a:pPr marL="342900" indent="-342900">
              <a:defRPr/>
            </a:pPr>
            <a:r>
              <a:rPr lang="nl-NL" altLang="nl-NL" sz="2400" dirty="0"/>
              <a:t>Doordat de plant te veel energie in het blad steekt kan de productie wel met 20 % teruglopen</a:t>
            </a:r>
          </a:p>
          <a:p>
            <a:pPr marL="342900" indent="-342900">
              <a:defRPr/>
            </a:pPr>
            <a:r>
              <a:rPr lang="nl-NL" altLang="nl-NL" sz="2400" dirty="0"/>
              <a:t>De plant gaat onder het blad bloeien (geranium)</a:t>
            </a:r>
          </a:p>
          <a:p>
            <a:pPr marL="342900" indent="-342900">
              <a:defRPr/>
            </a:pPr>
            <a:r>
              <a:rPr lang="nl-NL" altLang="nl-NL" sz="2400" dirty="0"/>
              <a:t>Bij snijbloemen te korte dikke bloemstelen </a:t>
            </a:r>
          </a:p>
          <a:p>
            <a:pPr>
              <a:defRPr/>
            </a:pPr>
            <a:endParaRPr lang="nl-NL" altLang="nl-NL" sz="2400" dirty="0"/>
          </a:p>
          <a:p>
            <a:pPr>
              <a:defRPr/>
            </a:pPr>
            <a:endParaRPr lang="nl-NL" altLang="nl-NL" dirty="0"/>
          </a:p>
          <a:p>
            <a:pPr>
              <a:defRPr/>
            </a:pPr>
            <a:endParaRPr lang="nl-NL" altLang="nl-NL" dirty="0"/>
          </a:p>
          <a:p>
            <a:pPr>
              <a:defRPr/>
            </a:pPr>
            <a:endParaRPr lang="nl-NL" altLang="nl-NL" dirty="0"/>
          </a:p>
        </p:txBody>
      </p:sp>
    </p:spTree>
    <p:extLst>
      <p:ext uri="{BB962C8B-B14F-4D97-AF65-F5344CB8AC3E}">
        <p14:creationId xmlns:p14="http://schemas.microsoft.com/office/powerpoint/2010/main" val="4167032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el 1">
            <a:extLst>
              <a:ext uri="{FF2B5EF4-FFF2-40B4-BE49-F238E27FC236}">
                <a16:creationId xmlns:a16="http://schemas.microsoft.com/office/drawing/2014/main" id="{A7CE8F69-27AC-43A5-B224-69718C6ADF0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86353" y="618626"/>
            <a:ext cx="6782905" cy="699069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nl-NL" altLang="nl-NL" sz="3000" b="1" dirty="0"/>
              <a:t>Hoe kun je een plant van vegetatief naar generatief sturen?</a:t>
            </a:r>
          </a:p>
        </p:txBody>
      </p:sp>
      <p:sp>
        <p:nvSpPr>
          <p:cNvPr id="8195" name="Tijdelijke aanduiding voor inhoud 2">
            <a:extLst>
              <a:ext uri="{FF2B5EF4-FFF2-40B4-BE49-F238E27FC236}">
                <a16:creationId xmlns:a16="http://schemas.microsoft.com/office/drawing/2014/main" id="{B15BFFA5-96D3-43B0-8DCF-277C11C5864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90345" y="1988840"/>
            <a:ext cx="7454063" cy="3744416"/>
          </a:xfrm>
        </p:spPr>
        <p:txBody>
          <a:bodyPr>
            <a:normAutofit fontScale="77500" lnSpcReduction="20000"/>
          </a:bodyPr>
          <a:lstStyle/>
          <a:p>
            <a:pPr>
              <a:defRPr/>
            </a:pPr>
            <a:endParaRPr lang="nl-NL" altLang="nl-NL" sz="2400" dirty="0"/>
          </a:p>
          <a:p>
            <a:pPr>
              <a:defRPr/>
            </a:pPr>
            <a:r>
              <a:rPr lang="nl-NL" altLang="nl-NL" sz="2800" dirty="0"/>
              <a:t>Verhoog de etmaal temperatuur</a:t>
            </a:r>
          </a:p>
          <a:p>
            <a:pPr>
              <a:defRPr/>
            </a:pPr>
            <a:endParaRPr lang="nl-NL" altLang="nl-NL" sz="2800" dirty="0"/>
          </a:p>
          <a:p>
            <a:pPr>
              <a:defRPr/>
            </a:pPr>
            <a:r>
              <a:rPr lang="nl-NL" altLang="nl-NL" sz="2800" dirty="0"/>
              <a:t>Maak veel verschil tussen de dag en nacht temperatuur</a:t>
            </a:r>
          </a:p>
          <a:p>
            <a:pPr>
              <a:defRPr/>
            </a:pPr>
            <a:endParaRPr lang="nl-NL" altLang="nl-NL" sz="2800" dirty="0"/>
          </a:p>
          <a:p>
            <a:pPr>
              <a:defRPr/>
            </a:pPr>
            <a:r>
              <a:rPr lang="nl-NL" altLang="nl-NL" sz="2800" dirty="0"/>
              <a:t>Droger telen</a:t>
            </a:r>
          </a:p>
          <a:p>
            <a:pPr>
              <a:defRPr/>
            </a:pPr>
            <a:endParaRPr lang="nl-NL" altLang="nl-NL" sz="2800" dirty="0"/>
          </a:p>
          <a:p>
            <a:pPr>
              <a:defRPr/>
            </a:pPr>
            <a:r>
              <a:rPr lang="nl-NL" altLang="nl-NL" sz="2800" dirty="0"/>
              <a:t>Verlaag het stikstof niveau van het gietwater</a:t>
            </a:r>
          </a:p>
          <a:p>
            <a:pPr>
              <a:defRPr/>
            </a:pPr>
            <a:endParaRPr lang="nl-NL" altLang="nl-NL" sz="2800" dirty="0"/>
          </a:p>
          <a:p>
            <a:pPr>
              <a:defRPr/>
            </a:pPr>
            <a:r>
              <a:rPr lang="nl-NL" altLang="nl-NL" sz="2800" dirty="0"/>
              <a:t>Verhoog de EC van het gietwater</a:t>
            </a:r>
          </a:p>
          <a:p>
            <a:pPr>
              <a:defRPr/>
            </a:pPr>
            <a:endParaRPr lang="nl-NL" altLang="nl-NL" sz="2800" dirty="0"/>
          </a:p>
          <a:p>
            <a:pPr>
              <a:defRPr/>
            </a:pPr>
            <a:r>
              <a:rPr lang="nl-NL" altLang="nl-NL" sz="2800" dirty="0"/>
              <a:t>Ga naar een lager RV niveau in de kas</a:t>
            </a:r>
          </a:p>
          <a:p>
            <a:pPr>
              <a:defRPr/>
            </a:pPr>
            <a:endParaRPr lang="nl-NL" altLang="nl-NL" sz="2800" dirty="0"/>
          </a:p>
          <a:p>
            <a:pPr>
              <a:defRPr/>
            </a:pPr>
            <a:endParaRPr lang="nl-NL" altLang="nl-NL" dirty="0"/>
          </a:p>
          <a:p>
            <a:pPr>
              <a:defRPr/>
            </a:pPr>
            <a:endParaRPr lang="nl-NL" altLang="nl-NL" dirty="0"/>
          </a:p>
          <a:p>
            <a:pPr>
              <a:defRPr/>
            </a:pPr>
            <a:endParaRPr lang="nl-NL" altLang="nl-NL" dirty="0"/>
          </a:p>
        </p:txBody>
      </p:sp>
      <p:pic>
        <p:nvPicPr>
          <p:cNvPr id="10245" name="Afbeelding 1">
            <a:extLst>
              <a:ext uri="{FF2B5EF4-FFF2-40B4-BE49-F238E27FC236}">
                <a16:creationId xmlns:a16="http://schemas.microsoft.com/office/drawing/2014/main" id="{7C5D6633-2E58-42A2-B77D-B228FECD3D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293096"/>
            <a:ext cx="1637042" cy="2182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1233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1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1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1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19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19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19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el 1">
            <a:extLst>
              <a:ext uri="{FF2B5EF4-FFF2-40B4-BE49-F238E27FC236}">
                <a16:creationId xmlns:a16="http://schemas.microsoft.com/office/drawing/2014/main" id="{A7CE8F69-27AC-43A5-B224-69718C6ADF0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06851" y="534851"/>
            <a:ext cx="6782905" cy="699069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nl-NL" altLang="nl-NL" sz="3000" b="1" dirty="0"/>
              <a:t>Hoe kun je een plant van vegetatief naar generatief sturen?</a:t>
            </a:r>
          </a:p>
        </p:txBody>
      </p:sp>
      <p:sp>
        <p:nvSpPr>
          <p:cNvPr id="8195" name="Tijdelijke aanduiding voor inhoud 2">
            <a:extLst>
              <a:ext uri="{FF2B5EF4-FFF2-40B4-BE49-F238E27FC236}">
                <a16:creationId xmlns:a16="http://schemas.microsoft.com/office/drawing/2014/main" id="{B15BFFA5-96D3-43B0-8DCF-277C11C5864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13283" y="2125267"/>
            <a:ext cx="6782905" cy="3263503"/>
          </a:xfrm>
        </p:spPr>
        <p:txBody>
          <a:bodyPr/>
          <a:lstStyle/>
          <a:p>
            <a:pPr>
              <a:defRPr/>
            </a:pPr>
            <a:endParaRPr lang="nl-NL" altLang="nl-NL" dirty="0"/>
          </a:p>
          <a:p>
            <a:pPr>
              <a:defRPr/>
            </a:pPr>
            <a:endParaRPr lang="nl-NL" alt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6B90F378-01C5-42CD-8EDB-06113310C3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3861048"/>
            <a:ext cx="4584589" cy="2755631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CEAC459D-93CD-4E48-894D-8DFF3A03C891}"/>
              </a:ext>
            </a:extLst>
          </p:cNvPr>
          <p:cNvSpPr txBox="1"/>
          <p:nvPr/>
        </p:nvSpPr>
        <p:spPr>
          <a:xfrm>
            <a:off x="899592" y="1700808"/>
            <a:ext cx="67901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Het meeste effect kun je bereiken door gebruik te maken van een voornacht.</a:t>
            </a:r>
          </a:p>
          <a:p>
            <a:endParaRPr lang="nl-NL" sz="2400" dirty="0"/>
          </a:p>
          <a:p>
            <a:r>
              <a:rPr lang="nl-NL" sz="2400" dirty="0"/>
              <a:t>Hierdoor creëer je een groot verschil tussen de dag en nacht temperatuur</a:t>
            </a:r>
          </a:p>
        </p:txBody>
      </p:sp>
    </p:spTree>
    <p:extLst>
      <p:ext uri="{BB962C8B-B14F-4D97-AF65-F5344CB8AC3E}">
        <p14:creationId xmlns:p14="http://schemas.microsoft.com/office/powerpoint/2010/main" val="451238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el 1">
            <a:extLst>
              <a:ext uri="{FF2B5EF4-FFF2-40B4-BE49-F238E27FC236}">
                <a16:creationId xmlns:a16="http://schemas.microsoft.com/office/drawing/2014/main" id="{A7CE8F69-27AC-43A5-B224-69718C6ADF0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86353" y="618626"/>
            <a:ext cx="6782905" cy="699069"/>
          </a:xfrm>
        </p:spPr>
        <p:txBody>
          <a:bodyPr>
            <a:noAutofit/>
          </a:bodyPr>
          <a:lstStyle/>
          <a:p>
            <a:pPr eaLnBrk="1" hangingPunct="1"/>
            <a:r>
              <a:rPr lang="nl-NL" altLang="nl-NL" sz="3000" dirty="0"/>
              <a:t>Hoe k</a:t>
            </a:r>
            <a:r>
              <a:rPr lang="nl-NL" altLang="nl-NL" sz="3000" b="1" dirty="0"/>
              <a:t>un je een plant van vegetatief naar generatief sturen?</a:t>
            </a:r>
          </a:p>
        </p:txBody>
      </p:sp>
      <p:sp>
        <p:nvSpPr>
          <p:cNvPr id="8195" name="Tijdelijke aanduiding voor inhoud 2">
            <a:extLst>
              <a:ext uri="{FF2B5EF4-FFF2-40B4-BE49-F238E27FC236}">
                <a16:creationId xmlns:a16="http://schemas.microsoft.com/office/drawing/2014/main" id="{B15BFFA5-96D3-43B0-8DCF-277C11C5864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13283" y="2125267"/>
            <a:ext cx="6206989" cy="4114107"/>
          </a:xfrm>
        </p:spPr>
        <p:txBody>
          <a:bodyPr>
            <a:normAutofit/>
          </a:bodyPr>
          <a:lstStyle/>
          <a:p>
            <a:pPr marL="285750" indent="-285750">
              <a:defRPr/>
            </a:pPr>
            <a:r>
              <a:rPr lang="nl-NL" altLang="nl-NL" sz="2400" dirty="0"/>
              <a:t>De etmaal temperatuur verhogen heeft op korte termijn effect.</a:t>
            </a:r>
          </a:p>
          <a:p>
            <a:pPr marL="285750" indent="-285750">
              <a:defRPr/>
            </a:pPr>
            <a:endParaRPr lang="nl-NL" altLang="nl-NL" sz="2400" dirty="0"/>
          </a:p>
          <a:p>
            <a:pPr marL="285750" indent="-285750">
              <a:defRPr/>
            </a:pPr>
            <a:r>
              <a:rPr lang="nl-NL" altLang="nl-NL" sz="2400" dirty="0"/>
              <a:t>Droger kweken heeft ook direct effect. De plant krijgt het moeilijker en dat geeft een generatieve reactie.</a:t>
            </a:r>
          </a:p>
          <a:p>
            <a:pPr marL="285750" indent="-285750">
              <a:defRPr/>
            </a:pPr>
            <a:endParaRPr lang="nl-NL" altLang="nl-NL" sz="2400" dirty="0"/>
          </a:p>
          <a:p>
            <a:pPr marL="285750" indent="-285750">
              <a:defRPr/>
            </a:pPr>
            <a:r>
              <a:rPr lang="nl-NL" altLang="nl-NL" sz="2400" dirty="0"/>
              <a:t>Het stikstof niveau verlagen en/ of de EC van het gietwater verhogen  heeft meer zin op de lange termijn. </a:t>
            </a:r>
          </a:p>
          <a:p>
            <a:pPr marL="285750" indent="-285750">
              <a:defRPr/>
            </a:pPr>
            <a:endParaRPr lang="nl-NL" altLang="nl-NL" sz="2400" dirty="0"/>
          </a:p>
          <a:p>
            <a:pPr marL="285750" indent="-285750">
              <a:defRPr/>
            </a:pPr>
            <a:endParaRPr lang="nl-NL" altLang="nl-NL" dirty="0"/>
          </a:p>
          <a:p>
            <a:pPr marL="285750" indent="-285750">
              <a:defRPr/>
            </a:pPr>
            <a:endParaRPr lang="nl-NL" altLang="nl-NL" dirty="0"/>
          </a:p>
          <a:p>
            <a:pPr marL="285750" indent="-285750">
              <a:defRPr/>
            </a:pPr>
            <a:endParaRPr lang="nl-NL" altLang="nl-NL" dirty="0"/>
          </a:p>
          <a:p>
            <a:pPr marL="285750" indent="-285750">
              <a:defRPr/>
            </a:pPr>
            <a:endParaRPr lang="nl-NL" altLang="nl-NL" dirty="0"/>
          </a:p>
          <a:p>
            <a:pPr>
              <a:defRPr/>
            </a:pPr>
            <a:endParaRPr lang="nl-NL" altLang="nl-NL" dirty="0"/>
          </a:p>
          <a:p>
            <a:pPr>
              <a:defRPr/>
            </a:pPr>
            <a:endParaRPr lang="nl-NL" altLang="nl-NL" dirty="0"/>
          </a:p>
        </p:txBody>
      </p:sp>
    </p:spTree>
    <p:extLst>
      <p:ext uri="{BB962C8B-B14F-4D97-AF65-F5344CB8AC3E}">
        <p14:creationId xmlns:p14="http://schemas.microsoft.com/office/powerpoint/2010/main" val="1103550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el 1">
            <a:extLst>
              <a:ext uri="{FF2B5EF4-FFF2-40B4-BE49-F238E27FC236}">
                <a16:creationId xmlns:a16="http://schemas.microsoft.com/office/drawing/2014/main" id="{A7CE8F69-27AC-43A5-B224-69718C6ADF0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71600" y="548680"/>
            <a:ext cx="6782905" cy="699069"/>
          </a:xfrm>
        </p:spPr>
        <p:txBody>
          <a:bodyPr>
            <a:normAutofit/>
          </a:bodyPr>
          <a:lstStyle/>
          <a:p>
            <a:pPr eaLnBrk="1" hangingPunct="1"/>
            <a:r>
              <a:rPr lang="nl-NL" altLang="nl-NL" sz="3000" b="1" dirty="0"/>
              <a:t>Generatief</a:t>
            </a:r>
          </a:p>
        </p:txBody>
      </p:sp>
      <p:sp>
        <p:nvSpPr>
          <p:cNvPr id="8195" name="Tijdelijke aanduiding voor inhoud 2">
            <a:extLst>
              <a:ext uri="{FF2B5EF4-FFF2-40B4-BE49-F238E27FC236}">
                <a16:creationId xmlns:a16="http://schemas.microsoft.com/office/drawing/2014/main" id="{B15BFFA5-96D3-43B0-8DCF-277C11C5864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55575" y="1756396"/>
            <a:ext cx="6782905" cy="3968029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altLang="nl-NL" sz="2400" dirty="0"/>
              <a:t>Staan de planten te generatief dan bloeien ze zichzelf dood.</a:t>
            </a:r>
          </a:p>
          <a:p>
            <a:pPr marL="342900" indent="-342900">
              <a:defRPr/>
            </a:pPr>
            <a:endParaRPr lang="nl-NL" altLang="nl-NL" sz="2400" dirty="0"/>
          </a:p>
          <a:p>
            <a:pPr indent="0">
              <a:buNone/>
              <a:defRPr/>
            </a:pPr>
            <a:r>
              <a:rPr lang="nl-NL" altLang="nl-NL" sz="2400" dirty="0"/>
              <a:t>De kop wordt te dun en zwak, dit kan zorgen voor:</a:t>
            </a:r>
          </a:p>
          <a:p>
            <a:pPr indent="0">
              <a:buNone/>
              <a:defRPr/>
            </a:pPr>
            <a:endParaRPr lang="nl-NL" altLang="nl-NL" sz="2400" dirty="0"/>
          </a:p>
          <a:p>
            <a:pPr marL="342900" indent="-342900">
              <a:defRPr/>
            </a:pPr>
            <a:r>
              <a:rPr lang="nl-NL" altLang="nl-NL" sz="2400" dirty="0"/>
              <a:t>Door een te hoge belasting kans op een slechte zetting bij groenteplanten</a:t>
            </a:r>
          </a:p>
          <a:p>
            <a:pPr marL="342900" indent="-342900">
              <a:defRPr/>
            </a:pPr>
            <a:r>
              <a:rPr lang="nl-NL" altLang="nl-NL" sz="2400" dirty="0"/>
              <a:t>Zwak gewas = kans op ziektes</a:t>
            </a:r>
          </a:p>
          <a:p>
            <a:pPr marL="342900" indent="-342900">
              <a:defRPr/>
            </a:pPr>
            <a:r>
              <a:rPr lang="nl-NL" altLang="nl-NL" sz="2400" dirty="0"/>
              <a:t>Bij snijbloemen te lange dunne bloemstelen </a:t>
            </a:r>
          </a:p>
          <a:p>
            <a:pPr>
              <a:defRPr/>
            </a:pPr>
            <a:endParaRPr lang="nl-NL" altLang="nl-NL" sz="2400" dirty="0"/>
          </a:p>
          <a:p>
            <a:pPr>
              <a:defRPr/>
            </a:pPr>
            <a:endParaRPr lang="nl-NL" altLang="nl-NL" dirty="0"/>
          </a:p>
          <a:p>
            <a:pPr>
              <a:defRPr/>
            </a:pPr>
            <a:endParaRPr lang="nl-NL" altLang="nl-NL" dirty="0"/>
          </a:p>
          <a:p>
            <a:pPr>
              <a:defRPr/>
            </a:pPr>
            <a:endParaRPr lang="nl-NL" altLang="nl-NL" dirty="0"/>
          </a:p>
        </p:txBody>
      </p:sp>
    </p:spTree>
    <p:extLst>
      <p:ext uri="{BB962C8B-B14F-4D97-AF65-F5344CB8AC3E}">
        <p14:creationId xmlns:p14="http://schemas.microsoft.com/office/powerpoint/2010/main" val="409926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el 1">
            <a:extLst>
              <a:ext uri="{FF2B5EF4-FFF2-40B4-BE49-F238E27FC236}">
                <a16:creationId xmlns:a16="http://schemas.microsoft.com/office/drawing/2014/main" id="{A7CE8F69-27AC-43A5-B224-69718C6ADF0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86353" y="618626"/>
            <a:ext cx="6782905" cy="699069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nl-NL" altLang="nl-NL" sz="3000" b="1" dirty="0"/>
              <a:t>Hoe kun je een plant van generatief naar vegetatief sturen?</a:t>
            </a:r>
          </a:p>
        </p:txBody>
      </p:sp>
      <p:sp>
        <p:nvSpPr>
          <p:cNvPr id="8195" name="Tijdelijke aanduiding voor inhoud 2">
            <a:extLst>
              <a:ext uri="{FF2B5EF4-FFF2-40B4-BE49-F238E27FC236}">
                <a16:creationId xmlns:a16="http://schemas.microsoft.com/office/drawing/2014/main" id="{B15BFFA5-96D3-43B0-8DCF-277C11C5864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13283" y="2125267"/>
            <a:ext cx="7143093" cy="4114107"/>
          </a:xfrm>
        </p:spPr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nl-NL" altLang="nl-NL" sz="2400" dirty="0"/>
              <a:t>Verhoog het stikstof niveau van het gietwater</a:t>
            </a:r>
          </a:p>
          <a:p>
            <a:pPr>
              <a:defRPr/>
            </a:pPr>
            <a:endParaRPr lang="nl-NL" altLang="nl-NL" sz="2400" dirty="0"/>
          </a:p>
          <a:p>
            <a:pPr>
              <a:defRPr/>
            </a:pPr>
            <a:r>
              <a:rPr lang="nl-NL" altLang="nl-NL" sz="2400" dirty="0"/>
              <a:t>Verlaag de EC van het gietwater</a:t>
            </a:r>
          </a:p>
          <a:p>
            <a:pPr>
              <a:defRPr/>
            </a:pPr>
            <a:endParaRPr lang="nl-NL" altLang="nl-NL" sz="2400" dirty="0"/>
          </a:p>
          <a:p>
            <a:pPr>
              <a:defRPr/>
            </a:pPr>
            <a:r>
              <a:rPr lang="nl-NL" altLang="nl-NL" sz="2400" dirty="0"/>
              <a:t>Ga naar een hoger RV niveau in de kas</a:t>
            </a:r>
          </a:p>
          <a:p>
            <a:pPr>
              <a:defRPr/>
            </a:pPr>
            <a:endParaRPr lang="nl-NL" altLang="nl-NL" sz="2400" dirty="0"/>
          </a:p>
          <a:p>
            <a:pPr>
              <a:defRPr/>
            </a:pPr>
            <a:r>
              <a:rPr lang="nl-NL" altLang="nl-NL" sz="2400" dirty="0"/>
              <a:t>Verlaag de etmaal temperatuur</a:t>
            </a:r>
          </a:p>
          <a:p>
            <a:pPr>
              <a:defRPr/>
            </a:pPr>
            <a:endParaRPr lang="nl-NL" altLang="nl-NL" sz="2400" dirty="0"/>
          </a:p>
          <a:p>
            <a:pPr marL="285750" indent="-285750">
              <a:defRPr/>
            </a:pPr>
            <a:r>
              <a:rPr lang="nl-NL" altLang="nl-NL" sz="2400" dirty="0"/>
              <a:t>Maak weinig tot geen verschil tussen de dag en nacht temperatuur (extreem is omgekeerd gaan stoken, d.w.z. een hogere nacht temperatuur dan dag temperatuur)</a:t>
            </a:r>
          </a:p>
          <a:p>
            <a:pPr>
              <a:defRPr/>
            </a:pPr>
            <a:endParaRPr lang="nl-NL" altLang="nl-NL" sz="2400" dirty="0"/>
          </a:p>
          <a:p>
            <a:pPr>
              <a:defRPr/>
            </a:pPr>
            <a:r>
              <a:rPr lang="nl-NL" altLang="nl-NL" sz="2400" dirty="0"/>
              <a:t>Natter telen</a:t>
            </a:r>
          </a:p>
          <a:p>
            <a:pPr>
              <a:defRPr/>
            </a:pPr>
            <a:endParaRPr lang="nl-NL" altLang="nl-NL" dirty="0"/>
          </a:p>
          <a:p>
            <a:pPr>
              <a:defRPr/>
            </a:pPr>
            <a:endParaRPr lang="nl-NL" altLang="nl-NL" dirty="0"/>
          </a:p>
          <a:p>
            <a:pPr>
              <a:defRPr/>
            </a:pPr>
            <a:endParaRPr lang="nl-NL" altLang="nl-NL" dirty="0"/>
          </a:p>
        </p:txBody>
      </p:sp>
    </p:spTree>
    <p:extLst>
      <p:ext uri="{BB962C8B-B14F-4D97-AF65-F5344CB8AC3E}">
        <p14:creationId xmlns:p14="http://schemas.microsoft.com/office/powerpoint/2010/main" val="3825970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1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1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1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el 1">
            <a:extLst>
              <a:ext uri="{FF2B5EF4-FFF2-40B4-BE49-F238E27FC236}">
                <a16:creationId xmlns:a16="http://schemas.microsoft.com/office/drawing/2014/main" id="{A7CE8F69-27AC-43A5-B224-69718C6ADF0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86353" y="618626"/>
            <a:ext cx="6782905" cy="699069"/>
          </a:xfrm>
        </p:spPr>
        <p:txBody>
          <a:bodyPr>
            <a:noAutofit/>
          </a:bodyPr>
          <a:lstStyle/>
          <a:p>
            <a:pPr eaLnBrk="1" hangingPunct="1"/>
            <a:r>
              <a:rPr lang="nl-NL" altLang="nl-NL" sz="3000" b="1" dirty="0"/>
              <a:t>Hoe kun je een plant van generatief naar vegetatief sturen?</a:t>
            </a:r>
          </a:p>
        </p:txBody>
      </p:sp>
      <p:sp>
        <p:nvSpPr>
          <p:cNvPr id="8195" name="Tijdelijke aanduiding voor inhoud 2">
            <a:extLst>
              <a:ext uri="{FF2B5EF4-FFF2-40B4-BE49-F238E27FC236}">
                <a16:creationId xmlns:a16="http://schemas.microsoft.com/office/drawing/2014/main" id="{B15BFFA5-96D3-43B0-8DCF-277C11C5864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13283" y="2125267"/>
            <a:ext cx="6495021" cy="4184053"/>
          </a:xfrm>
        </p:spPr>
        <p:txBody>
          <a:bodyPr>
            <a:normAutofit lnSpcReduction="10000"/>
          </a:bodyPr>
          <a:lstStyle/>
          <a:p>
            <a:pPr indent="0">
              <a:buNone/>
              <a:defRPr/>
            </a:pPr>
            <a:r>
              <a:rPr lang="nl-NL" altLang="nl-NL" sz="2400" dirty="0"/>
              <a:t>Uit alle stappen blijkt dat je alles moet doen om het de plant zo makkelijk mogelijk te maken.</a:t>
            </a:r>
          </a:p>
          <a:p>
            <a:pPr indent="0">
              <a:buNone/>
              <a:defRPr/>
            </a:pPr>
            <a:endParaRPr lang="nl-NL" altLang="nl-NL" sz="2400" dirty="0"/>
          </a:p>
          <a:p>
            <a:pPr indent="0">
              <a:buNone/>
              <a:defRPr/>
            </a:pPr>
            <a:r>
              <a:rPr lang="nl-NL" altLang="nl-NL" sz="2400" dirty="0"/>
              <a:t>Probeer er voor te zorgen dat de plant niet in een stress situatie komt. </a:t>
            </a:r>
          </a:p>
          <a:p>
            <a:pPr indent="0">
              <a:buNone/>
              <a:defRPr/>
            </a:pPr>
            <a:endParaRPr lang="nl-NL" altLang="nl-NL" sz="2400" dirty="0"/>
          </a:p>
          <a:p>
            <a:pPr indent="0">
              <a:buNone/>
              <a:defRPr/>
            </a:pPr>
            <a:r>
              <a:rPr lang="nl-NL" altLang="nl-NL" sz="2400" dirty="0"/>
              <a:t>Heel extreem kan je soms bij tomaten nog de bovenste tros verwijderen als hij te hoog in de kop bloeit.</a:t>
            </a:r>
          </a:p>
          <a:p>
            <a:pPr indent="0">
              <a:buNone/>
              <a:defRPr/>
            </a:pPr>
            <a:endParaRPr lang="nl-NL" altLang="nl-NL" sz="2400" dirty="0"/>
          </a:p>
          <a:p>
            <a:pPr indent="0">
              <a:buNone/>
              <a:defRPr/>
            </a:pPr>
            <a:r>
              <a:rPr lang="nl-NL" altLang="nl-NL" sz="2400" dirty="0"/>
              <a:t>Ook de plantbelasting kan je aanpakken door vruchten te verwijderen.</a:t>
            </a:r>
          </a:p>
          <a:p>
            <a:pPr>
              <a:defRPr/>
            </a:pPr>
            <a:endParaRPr lang="nl-NL" altLang="nl-NL" sz="2400" dirty="0"/>
          </a:p>
          <a:p>
            <a:pPr>
              <a:defRPr/>
            </a:pPr>
            <a:endParaRPr lang="nl-NL" altLang="nl-NL" dirty="0"/>
          </a:p>
        </p:txBody>
      </p:sp>
    </p:spTree>
    <p:extLst>
      <p:ext uri="{BB962C8B-B14F-4D97-AF65-F5344CB8AC3E}">
        <p14:creationId xmlns:p14="http://schemas.microsoft.com/office/powerpoint/2010/main" val="863680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07362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el 1">
            <a:extLst>
              <a:ext uri="{FF2B5EF4-FFF2-40B4-BE49-F238E27FC236}">
                <a16:creationId xmlns:a16="http://schemas.microsoft.com/office/drawing/2014/main" id="{B3D0F433-6721-4C39-A36C-8D1886D895C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27584" y="519112"/>
            <a:ext cx="6866850" cy="994172"/>
          </a:xfrm>
        </p:spPr>
        <p:txBody>
          <a:bodyPr/>
          <a:lstStyle/>
          <a:p>
            <a:pPr eaLnBrk="1" hangingPunct="1"/>
            <a:r>
              <a:rPr lang="nl-NL" altLang="nl-NL" sz="3000" dirty="0"/>
              <a:t>Groei</a:t>
            </a:r>
            <a:r>
              <a:rPr lang="nl-NL" altLang="nl-NL" sz="2700" dirty="0"/>
              <a:t> </a:t>
            </a:r>
            <a:endParaRPr lang="nl-NL" altLang="nl-NL" b="1" dirty="0"/>
          </a:p>
        </p:txBody>
      </p:sp>
      <p:sp>
        <p:nvSpPr>
          <p:cNvPr id="36867" name="Tijdelijke aanduiding voor inhoud 2">
            <a:extLst>
              <a:ext uri="{FF2B5EF4-FFF2-40B4-BE49-F238E27FC236}">
                <a16:creationId xmlns:a16="http://schemas.microsoft.com/office/drawing/2014/main" id="{4F48454F-D89A-42E8-A311-C6F38954DDF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27584" y="1323975"/>
            <a:ext cx="6866850" cy="3263504"/>
          </a:xfrm>
        </p:spPr>
        <p:txBody>
          <a:bodyPr/>
          <a:lstStyle/>
          <a:p>
            <a:pPr indent="0">
              <a:buNone/>
            </a:pP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Begint bij het optimaal benutten van licht!</a:t>
            </a:r>
          </a:p>
          <a:p>
            <a:pPr indent="0">
              <a:buNone/>
            </a:pPr>
            <a:br>
              <a:rPr lang="nl-NL" altLang="nl-NL" b="1" dirty="0"/>
            </a:br>
            <a:endParaRPr lang="nl-NL" altLang="nl-NL" dirty="0"/>
          </a:p>
        </p:txBody>
      </p:sp>
      <p:pic>
        <p:nvPicPr>
          <p:cNvPr id="36869" name="Picture 2" descr="Image result for groei">
            <a:extLst>
              <a:ext uri="{FF2B5EF4-FFF2-40B4-BE49-F238E27FC236}">
                <a16:creationId xmlns:a16="http://schemas.microsoft.com/office/drawing/2014/main" id="{E74EDCD9-79B7-4C9C-954F-93875D08B0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6264" y="3644503"/>
            <a:ext cx="2855119" cy="170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0" name="Afbeelding 3">
            <a:extLst>
              <a:ext uri="{FF2B5EF4-FFF2-40B4-BE49-F238E27FC236}">
                <a16:creationId xmlns:a16="http://schemas.microsoft.com/office/drawing/2014/main" id="{9E71BF0A-82D2-4617-B76E-6F89239B88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2460" y="3324225"/>
            <a:ext cx="1265634" cy="1263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el 1">
            <a:extLst>
              <a:ext uri="{FF2B5EF4-FFF2-40B4-BE49-F238E27FC236}">
                <a16:creationId xmlns:a16="http://schemas.microsoft.com/office/drawing/2014/main" id="{5D2A011B-ADBC-4E2E-A35E-55EF1AC3C3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6978" y="609004"/>
            <a:ext cx="7770044" cy="1188244"/>
          </a:xfrm>
        </p:spPr>
        <p:txBody>
          <a:bodyPr>
            <a:normAutofit/>
          </a:bodyPr>
          <a:lstStyle/>
          <a:p>
            <a:r>
              <a:rPr lang="nl-NL" altLang="nl-NL" sz="3000" b="1" dirty="0">
                <a:latin typeface="Calibri" panose="020F0502020204030204" pitchFamily="34" charset="0"/>
                <a:cs typeface="Calibri" panose="020F0502020204030204" pitchFamily="34" charset="0"/>
              </a:rPr>
              <a:t>Aanmaak assimilaten en gewasopbouw</a:t>
            </a:r>
          </a:p>
        </p:txBody>
      </p:sp>
      <p:sp>
        <p:nvSpPr>
          <p:cNvPr id="21507" name="Tijdelijke aanduiding voor inhoud 2">
            <a:extLst>
              <a:ext uri="{FF2B5EF4-FFF2-40B4-BE49-F238E27FC236}">
                <a16:creationId xmlns:a16="http://schemas.microsoft.com/office/drawing/2014/main" id="{A4323541-D69B-4FFC-B515-ECF40096C17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86978" y="1340768"/>
            <a:ext cx="6796591" cy="4556523"/>
          </a:xfrm>
        </p:spPr>
        <p:txBody>
          <a:bodyPr>
            <a:noAutofit/>
          </a:bodyPr>
          <a:lstStyle/>
          <a:p>
            <a:pPr indent="0">
              <a:buNone/>
              <a:defRPr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Als licht wordt opgevangen door blad, kan het worden benut voor de fotosynthese.</a:t>
            </a:r>
          </a:p>
          <a:p>
            <a:pPr indent="0">
              <a:buNone/>
              <a:defRPr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Van belang is:</a:t>
            </a:r>
            <a:b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De grootte van het bladoppervlak</a:t>
            </a:r>
            <a:b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defRPr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Verdeling van het bladoppervlak </a:t>
            </a:r>
            <a:b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(open of dicht gewas)</a:t>
            </a:r>
            <a:b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defRPr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Licht wat op het blad valt. Hoe meer licht op een blad valt, hoe meer suikers het blad blijft maken.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3ECE6D8D-2E29-4466-BA40-F81E02B1ED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7646" y="5549465"/>
            <a:ext cx="1993106" cy="12930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el 1">
            <a:extLst>
              <a:ext uri="{FF2B5EF4-FFF2-40B4-BE49-F238E27FC236}">
                <a16:creationId xmlns:a16="http://schemas.microsoft.com/office/drawing/2014/main" id="{0369A3F0-15EB-46F6-8FC5-DEF8CADC9F0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06192" y="560979"/>
            <a:ext cx="8250810" cy="785813"/>
          </a:xfrm>
        </p:spPr>
        <p:txBody>
          <a:bodyPr>
            <a:normAutofit/>
          </a:bodyPr>
          <a:lstStyle/>
          <a:p>
            <a:pPr eaLnBrk="1" hangingPunct="1"/>
            <a:r>
              <a:rPr lang="nl-NL" altLang="nl-NL" b="1" dirty="0">
                <a:latin typeface="Calibri" panose="020F0502020204030204" pitchFamily="34" charset="0"/>
                <a:cs typeface="Calibri" panose="020F0502020204030204" pitchFamily="34" charset="0"/>
              </a:rPr>
              <a:t>Overdag en bij belichting = aanmaak (source</a:t>
            </a:r>
            <a:r>
              <a:rPr lang="nl-NL" altLang="nl-NL" b="1" dirty="0"/>
              <a:t>)</a:t>
            </a:r>
          </a:p>
        </p:txBody>
      </p:sp>
      <p:sp>
        <p:nvSpPr>
          <p:cNvPr id="24579" name="Tijdelijke aanduiding voor inhoud 2">
            <a:extLst>
              <a:ext uri="{FF2B5EF4-FFF2-40B4-BE49-F238E27FC236}">
                <a16:creationId xmlns:a16="http://schemas.microsoft.com/office/drawing/2014/main" id="{D6F2752D-C43F-4EF0-B515-8D03945D700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29928" y="1268760"/>
            <a:ext cx="5981700" cy="4238485"/>
          </a:xfrm>
        </p:spPr>
        <p:txBody>
          <a:bodyPr>
            <a:normAutofit lnSpcReduction="10000"/>
          </a:bodyPr>
          <a:lstStyle/>
          <a:p>
            <a:pPr indent="0">
              <a:buNone/>
              <a:defRPr/>
            </a:pPr>
            <a:r>
              <a:rPr lang="nl-NL" altLang="nl-NL" dirty="0"/>
              <a:t> </a:t>
            </a:r>
          </a:p>
          <a:p>
            <a:pPr indent="0">
              <a:buNone/>
              <a:defRPr/>
            </a:pPr>
            <a:r>
              <a:rPr lang="nl-NL" altLang="nl-NL" dirty="0"/>
              <a:t> </a:t>
            </a: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FOTOSYNTHESE</a:t>
            </a:r>
          </a:p>
          <a:p>
            <a:pPr indent="0">
              <a:buNone/>
              <a:defRPr/>
            </a:pPr>
            <a:endParaRPr lang="nl-NL" alt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  <a:defRPr/>
            </a:pP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Optimaal tussen 22 ˚ C  en 25˚ C</a:t>
            </a:r>
          </a:p>
          <a:p>
            <a:pPr indent="0">
              <a:buNone/>
              <a:defRPr/>
            </a:pPr>
            <a:endParaRPr lang="nl-NL" alt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  <a:defRPr/>
            </a:pP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Maar</a:t>
            </a: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bij 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hogere temperatuur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Veel Co2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Voldoende voch</a:t>
            </a:r>
            <a:r>
              <a:rPr lang="nl-NL" altLang="nl-NL" dirty="0"/>
              <a:t>t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Veel licht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endParaRPr lang="nl-NL" alt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  <a:defRPr/>
            </a:pP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Is het optimum </a:t>
            </a: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veel</a:t>
            </a: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 hoger!</a:t>
            </a:r>
          </a:p>
        </p:txBody>
      </p:sp>
      <p:pic>
        <p:nvPicPr>
          <p:cNvPr id="47109" name="Afbeelding 3">
            <a:extLst>
              <a:ext uri="{FF2B5EF4-FFF2-40B4-BE49-F238E27FC236}">
                <a16:creationId xmlns:a16="http://schemas.microsoft.com/office/drawing/2014/main" id="{07C5FC23-FCEA-421E-B6C4-F57B178B3F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8320" y="2474119"/>
            <a:ext cx="1327547" cy="1263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5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5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5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45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5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5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57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57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57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51934" y="620688"/>
            <a:ext cx="5915025" cy="747713"/>
          </a:xfrm>
        </p:spPr>
        <p:txBody>
          <a:bodyPr>
            <a:normAutofit/>
          </a:bodyPr>
          <a:lstStyle/>
          <a:p>
            <a:pPr eaLnBrk="1" hangingPunct="1"/>
            <a:r>
              <a:rPr lang="nl-NL" altLang="nl-NL" sz="3000" b="1" dirty="0">
                <a:latin typeface="Calibri" panose="020F0502020204030204" pitchFamily="34" charset="0"/>
                <a:cs typeface="Calibri" panose="020F0502020204030204" pitchFamily="34" charset="0"/>
              </a:rPr>
              <a:t>Verbruik assimilaten (</a:t>
            </a:r>
            <a:r>
              <a:rPr lang="nl-NL" altLang="nl-NL" sz="3000" b="1" dirty="0" err="1">
                <a:latin typeface="Calibri" panose="020F0502020204030204" pitchFamily="34" charset="0"/>
                <a:cs typeface="Calibri" panose="020F0502020204030204" pitchFamily="34" charset="0"/>
              </a:rPr>
              <a:t>Sink</a:t>
            </a:r>
            <a:r>
              <a:rPr lang="nl-NL" altLang="nl-NL" sz="3000" b="1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34259" y="1556792"/>
            <a:ext cx="6208435" cy="3553695"/>
          </a:xfrm>
        </p:spPr>
        <p:txBody>
          <a:bodyPr>
            <a:noAutofit/>
          </a:bodyPr>
          <a:lstStyle/>
          <a:p>
            <a:pPr indent="0">
              <a:buNone/>
              <a:defRPr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Alle delen van het gewas waar assimilaten worden verbruikt worden de </a:t>
            </a:r>
            <a:r>
              <a:rPr lang="nl-NL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Sink</a:t>
            </a: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 genoemd.</a:t>
            </a:r>
          </a:p>
          <a:p>
            <a:pPr indent="0">
              <a:buNone/>
              <a:defRPr/>
            </a:pPr>
            <a:endParaRPr 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  <a:defRPr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Jong blad, vruchten, bloemen en wortels behoren tot de </a:t>
            </a:r>
            <a:r>
              <a:rPr lang="nl-NL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sink</a:t>
            </a:r>
            <a:r>
              <a:rPr 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br>
              <a:rPr 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nl-NL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  <a:defRPr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Ook bladeren onder in het gewas die zo weinig licht opvangen dat het verbruik groter is dan de aanmaak van assimilaten  behoren tot de </a:t>
            </a:r>
            <a:r>
              <a:rPr lang="nl-NL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sink</a:t>
            </a: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 en concurreren dus met vruchten en bloemen</a:t>
            </a:r>
            <a:endParaRPr lang="nl-NL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8DDB4C3D-83B1-4DC2-9448-F9574108EDA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81"/>
          <a:stretch/>
        </p:blipFill>
        <p:spPr>
          <a:xfrm>
            <a:off x="7020272" y="4869160"/>
            <a:ext cx="1828800" cy="1348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27132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01806" y="582870"/>
            <a:ext cx="8064896" cy="578030"/>
          </a:xfrm>
        </p:spPr>
        <p:txBody>
          <a:bodyPr>
            <a:normAutofit/>
          </a:bodyPr>
          <a:lstStyle/>
          <a:p>
            <a:r>
              <a:rPr lang="nl-NL" altLang="nl-NL" sz="3000" dirty="0">
                <a:latin typeface="Calibri" panose="020F0502020204030204" pitchFamily="34" charset="0"/>
                <a:cs typeface="Calibri" panose="020F0502020204030204" pitchFamily="34" charset="0"/>
              </a:rPr>
              <a:t>Assimilaten aanmaak bij optimale lichtbenutting</a:t>
            </a:r>
          </a:p>
        </p:txBody>
      </p:sp>
      <p:pic>
        <p:nvPicPr>
          <p:cNvPr id="2" name="Tijdelijke aanduiding voor inhoud 1">
            <a:extLst>
              <a:ext uri="{FF2B5EF4-FFF2-40B4-BE49-F238E27FC236}">
                <a16:creationId xmlns:a16="http://schemas.microsoft.com/office/drawing/2014/main" id="{4894A8A6-552B-457D-BC76-3CCDD9D2AB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85365" y="1628800"/>
            <a:ext cx="6480720" cy="1871603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F5A6AEF3-CDBE-4B39-90DA-2937630670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8308" y="1772816"/>
            <a:ext cx="1243692" cy="1239119"/>
          </a:xfrm>
          <a:prstGeom prst="rect">
            <a:avLst/>
          </a:prstGeom>
        </p:spPr>
      </p:pic>
      <p:sp>
        <p:nvSpPr>
          <p:cNvPr id="6" name="Rechthoek 5">
            <a:extLst>
              <a:ext uri="{FF2B5EF4-FFF2-40B4-BE49-F238E27FC236}">
                <a16:creationId xmlns:a16="http://schemas.microsoft.com/office/drawing/2014/main" id="{1AE2C44C-C58E-4851-9A82-484DFCED456C}"/>
              </a:ext>
            </a:extLst>
          </p:cNvPr>
          <p:cNvSpPr/>
          <p:nvPr/>
        </p:nvSpPr>
        <p:spPr>
          <a:xfrm>
            <a:off x="4716016" y="2564601"/>
            <a:ext cx="2650069" cy="447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13930387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el 1">
            <a:extLst>
              <a:ext uri="{FF2B5EF4-FFF2-40B4-BE49-F238E27FC236}">
                <a16:creationId xmlns:a16="http://schemas.microsoft.com/office/drawing/2014/main" id="{66F045F4-C448-48FB-B6B3-243856C27B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27584" y="620688"/>
            <a:ext cx="7748833" cy="1188244"/>
          </a:xfrm>
        </p:spPr>
        <p:txBody>
          <a:bodyPr>
            <a:normAutofit/>
          </a:bodyPr>
          <a:lstStyle/>
          <a:p>
            <a:r>
              <a:rPr lang="nl-NL" altLang="nl-NL" sz="3000" dirty="0">
                <a:latin typeface="Calibri" panose="020F0502020204030204" pitchFamily="34" charset="0"/>
                <a:cs typeface="Calibri" panose="020F0502020204030204" pitchFamily="34" charset="0"/>
              </a:rPr>
              <a:t>Optimale combinatie van meerdere factoren</a:t>
            </a:r>
          </a:p>
        </p:txBody>
      </p:sp>
      <p:sp>
        <p:nvSpPr>
          <p:cNvPr id="34819" name="Tijdelijke aanduiding voor inhoud 2">
            <a:extLst>
              <a:ext uri="{FF2B5EF4-FFF2-40B4-BE49-F238E27FC236}">
                <a16:creationId xmlns:a16="http://schemas.microsoft.com/office/drawing/2014/main" id="{CF1D4DE9-4F71-40A7-B35F-66AF93AE388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96335" y="1484784"/>
            <a:ext cx="6582452" cy="3263504"/>
          </a:xfrm>
        </p:spPr>
        <p:txBody>
          <a:bodyPr>
            <a:normAutofit fontScale="92500"/>
          </a:bodyPr>
          <a:lstStyle/>
          <a:p>
            <a:pPr indent="0">
              <a:buNone/>
            </a:pP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Wet van het minimum:</a:t>
            </a:r>
            <a:b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Alle groeifactoren moeten optimaal </a:t>
            </a:r>
            <a:b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voor maximale fotosynthese.</a:t>
            </a:r>
          </a:p>
          <a:p>
            <a:pPr indent="0">
              <a:buNone/>
            </a:pPr>
            <a:endParaRPr lang="nl-NL" alt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</a:pPr>
            <a:endParaRPr lang="nl-NL" altLang="nl-NL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</a:pP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Het Nieuwe Telen </a:t>
            </a: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gaat uit van:</a:t>
            </a:r>
          </a:p>
          <a:p>
            <a:pPr indent="0">
              <a:buNone/>
            </a:pPr>
            <a:endParaRPr lang="nl-NL" alt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</a:pP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Bij een </a:t>
            </a: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hogere</a:t>
            </a: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 fotosynthese hoort ook een hoger verbruik van suikers (groei) en dus ook een </a:t>
            </a: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hogere</a:t>
            </a: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 temperatuur</a:t>
            </a:r>
          </a:p>
          <a:p>
            <a:pPr indent="0">
              <a:buNone/>
            </a:pPr>
            <a:endParaRPr lang="nl-NL" alt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</a:pPr>
            <a:endParaRPr lang="nl-NL" altLang="nl-NL" b="1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C85F7619-A394-4A31-8048-3BA2E5442E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744443"/>
            <a:ext cx="1857375" cy="170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5439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el 1">
            <a:extLst>
              <a:ext uri="{FF2B5EF4-FFF2-40B4-BE49-F238E27FC236}">
                <a16:creationId xmlns:a16="http://schemas.microsoft.com/office/drawing/2014/main" id="{69C1ACE5-3230-4572-9D2E-5081705A5DD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97202" y="620688"/>
            <a:ext cx="6798986" cy="648072"/>
          </a:xfrm>
        </p:spPr>
        <p:txBody>
          <a:bodyPr>
            <a:normAutofit/>
          </a:bodyPr>
          <a:lstStyle/>
          <a:p>
            <a:r>
              <a:rPr lang="nl-NL" altLang="nl-NL" sz="3000" b="1" dirty="0">
                <a:latin typeface="Calibri" panose="020F0502020204030204" pitchFamily="34" charset="0"/>
                <a:cs typeface="Calibri" panose="020F0502020204030204" pitchFamily="34" charset="0"/>
              </a:rPr>
              <a:t>Traditionele manier van telen</a:t>
            </a:r>
          </a:p>
        </p:txBody>
      </p:sp>
      <p:sp>
        <p:nvSpPr>
          <p:cNvPr id="35843" name="Tijdelijke aanduiding voor inhoud 2">
            <a:extLst>
              <a:ext uri="{FF2B5EF4-FFF2-40B4-BE49-F238E27FC236}">
                <a16:creationId xmlns:a16="http://schemas.microsoft.com/office/drawing/2014/main" id="{9AECB112-8BCA-4473-889C-B34D2E76937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99592" y="1484784"/>
            <a:ext cx="6798986" cy="3673079"/>
          </a:xfrm>
        </p:spPr>
        <p:txBody>
          <a:bodyPr>
            <a:noAutofit/>
          </a:bodyPr>
          <a:lstStyle/>
          <a:p>
            <a:pPr indent="0">
              <a:buNone/>
            </a:pP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Vroeger</a:t>
            </a: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indent="0">
              <a:buNone/>
            </a:pPr>
            <a:endParaRPr lang="nl-NL" alt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</a:pP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Bij veel licht ging men </a:t>
            </a: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veel</a:t>
            </a: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 ventileren zodat de temperatuur omlaag ging maar ook C02 en vocht verlaten de kas.</a:t>
            </a:r>
          </a:p>
          <a:p>
            <a:pPr indent="0">
              <a:buNone/>
            </a:pPr>
            <a:endParaRPr lang="nl-NL" alt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</a:pPr>
            <a:endParaRPr lang="nl-NL" alt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</a:pP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Daardoor maakt men ook </a:t>
            </a: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minder</a:t>
            </a: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 assimilaten aan, en heeft men dus ook automatisch </a:t>
            </a: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minder</a:t>
            </a: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 groei.</a:t>
            </a:r>
          </a:p>
          <a:p>
            <a:pPr indent="0">
              <a:buNone/>
            </a:pPr>
            <a:endParaRPr lang="nl-NL" alt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3253" name="Afbeelding 2">
            <a:extLst>
              <a:ext uri="{FF2B5EF4-FFF2-40B4-BE49-F238E27FC236}">
                <a16:creationId xmlns:a16="http://schemas.microsoft.com/office/drawing/2014/main" id="{155A6BBA-DD13-484F-B93E-81042B1A06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869160"/>
            <a:ext cx="2332435" cy="1746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el 1">
            <a:extLst>
              <a:ext uri="{FF2B5EF4-FFF2-40B4-BE49-F238E27FC236}">
                <a16:creationId xmlns:a16="http://schemas.microsoft.com/office/drawing/2014/main" id="{69C1ACE5-3230-4572-9D2E-5081705A5DD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97202" y="620688"/>
            <a:ext cx="6798986" cy="648072"/>
          </a:xfrm>
        </p:spPr>
        <p:txBody>
          <a:bodyPr>
            <a:normAutofit/>
          </a:bodyPr>
          <a:lstStyle/>
          <a:p>
            <a:r>
              <a:rPr lang="nl-NL" altLang="nl-NL" sz="3000" b="1" dirty="0">
                <a:latin typeface="Calibri" panose="020F0502020204030204" pitchFamily="34" charset="0"/>
                <a:cs typeface="Calibri" panose="020F0502020204030204" pitchFamily="34" charset="0"/>
              </a:rPr>
              <a:t>Traditionele manier van telen</a:t>
            </a:r>
          </a:p>
        </p:txBody>
      </p:sp>
      <p:sp>
        <p:nvSpPr>
          <p:cNvPr id="35843" name="Tijdelijke aanduiding voor inhoud 2">
            <a:extLst>
              <a:ext uri="{FF2B5EF4-FFF2-40B4-BE49-F238E27FC236}">
                <a16:creationId xmlns:a16="http://schemas.microsoft.com/office/drawing/2014/main" id="{9AECB112-8BCA-4473-889C-B34D2E76937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99592" y="1484784"/>
            <a:ext cx="6264696" cy="3673079"/>
          </a:xfrm>
        </p:spPr>
        <p:txBody>
          <a:bodyPr>
            <a:noAutofit/>
          </a:bodyPr>
          <a:lstStyle/>
          <a:p>
            <a:pPr indent="0">
              <a:buNone/>
            </a:pP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Vroeger</a:t>
            </a: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indent="0">
              <a:buNone/>
            </a:pPr>
            <a:endParaRPr lang="nl-NL" alt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</a:pP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Op deze manier creëert men ook balans,</a:t>
            </a:r>
            <a:b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maar op een veel </a:t>
            </a: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lager</a:t>
            </a: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 niveau.</a:t>
            </a:r>
          </a:p>
          <a:p>
            <a:pPr indent="0">
              <a:buNone/>
            </a:pPr>
            <a:endParaRPr lang="nl-NL" alt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</a:pP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Een </a:t>
            </a: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lagere</a:t>
            </a: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 aanmaak van assimilaten gaat dan samen met een </a:t>
            </a: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lager</a:t>
            </a: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 verbruik van assimilaten.</a:t>
            </a:r>
          </a:p>
          <a:p>
            <a:pPr indent="0">
              <a:buNone/>
            </a:pPr>
            <a:endParaRPr lang="nl-NL" alt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</a:pP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Daardoor wordt het licht </a:t>
            </a: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niet</a:t>
            </a: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 optimaal gebruikt.</a:t>
            </a:r>
          </a:p>
        </p:txBody>
      </p:sp>
      <p:pic>
        <p:nvPicPr>
          <p:cNvPr id="53253" name="Afbeelding 2">
            <a:extLst>
              <a:ext uri="{FF2B5EF4-FFF2-40B4-BE49-F238E27FC236}">
                <a16:creationId xmlns:a16="http://schemas.microsoft.com/office/drawing/2014/main" id="{155A6BBA-DD13-484F-B93E-81042B1A06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869160"/>
            <a:ext cx="2332435" cy="1746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0421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58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8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8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el 1">
            <a:extLst>
              <a:ext uri="{FF2B5EF4-FFF2-40B4-BE49-F238E27FC236}">
                <a16:creationId xmlns:a16="http://schemas.microsoft.com/office/drawing/2014/main" id="{91F57E56-9A2D-4C34-B5A5-1F27A6B2A9A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27584" y="484745"/>
            <a:ext cx="6886060" cy="597411"/>
          </a:xfrm>
        </p:spPr>
        <p:txBody>
          <a:bodyPr>
            <a:normAutofit/>
          </a:bodyPr>
          <a:lstStyle/>
          <a:p>
            <a:pPr eaLnBrk="1" hangingPunct="1"/>
            <a:r>
              <a:rPr lang="nl-NL" altLang="nl-NL" sz="3000" dirty="0">
                <a:latin typeface="Calibri" panose="020F0502020204030204" pitchFamily="34" charset="0"/>
                <a:cs typeface="Calibri" panose="020F0502020204030204" pitchFamily="34" charset="0"/>
              </a:rPr>
              <a:t>Het Nieuwe Telen</a:t>
            </a:r>
            <a:endParaRPr lang="nl-NL" altLang="nl-NL" sz="3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7347" name="Tijdelijke aanduiding voor inhoud 2">
            <a:extLst>
              <a:ext uri="{FF2B5EF4-FFF2-40B4-BE49-F238E27FC236}">
                <a16:creationId xmlns:a16="http://schemas.microsoft.com/office/drawing/2014/main" id="{EBE23C8E-084F-4A8B-9D66-80618AF03A5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27584" y="1569244"/>
            <a:ext cx="6665414" cy="3007519"/>
          </a:xfrm>
        </p:spPr>
        <p:txBody>
          <a:bodyPr>
            <a:normAutofit/>
          </a:bodyPr>
          <a:lstStyle/>
          <a:p>
            <a:pPr indent="0">
              <a:buNone/>
            </a:pPr>
            <a:endParaRPr lang="nl-NL" altLang="nl-NL" dirty="0"/>
          </a:p>
          <a:p>
            <a:pPr indent="0">
              <a:buNone/>
            </a:pP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Hij een hogere optimale temperatuur en meer licht</a:t>
            </a:r>
            <a:b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kan men telen met een beperkte raamstand.</a:t>
            </a:r>
          </a:p>
          <a:p>
            <a:pPr indent="0">
              <a:buNone/>
            </a:pPr>
            <a:endParaRPr lang="nl-NL" alt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</a:pPr>
            <a:endParaRPr lang="nl-NL" alt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</a:pP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Daardoor blijft Co2 en RV in de kas en is dus de</a:t>
            </a:r>
            <a:b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aan maak van assimilaten op een hoger niveau.</a:t>
            </a:r>
          </a:p>
          <a:p>
            <a:pPr indent="0">
              <a:buNone/>
            </a:pPr>
            <a:endParaRPr lang="nl-NL" alt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</a:pPr>
            <a:endParaRPr lang="nl-NL" altLang="nl-NL" dirty="0"/>
          </a:p>
        </p:txBody>
      </p:sp>
      <p:pic>
        <p:nvPicPr>
          <p:cNvPr id="59397" name="Afbeelding 1">
            <a:extLst>
              <a:ext uri="{FF2B5EF4-FFF2-40B4-BE49-F238E27FC236}">
                <a16:creationId xmlns:a16="http://schemas.microsoft.com/office/drawing/2014/main" id="{37013A4E-8A5D-4F0C-9F6C-AD9CB05EAA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0770" y="4349174"/>
            <a:ext cx="1326945" cy="1990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8" name="Afbeelding 3">
            <a:extLst>
              <a:ext uri="{FF2B5EF4-FFF2-40B4-BE49-F238E27FC236}">
                <a16:creationId xmlns:a16="http://schemas.microsoft.com/office/drawing/2014/main" id="{EFA3774B-B355-4F6E-B358-3F46D252F9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9494" y="1569244"/>
            <a:ext cx="1329928" cy="126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el 1">
            <a:extLst>
              <a:ext uri="{FF2B5EF4-FFF2-40B4-BE49-F238E27FC236}">
                <a16:creationId xmlns:a16="http://schemas.microsoft.com/office/drawing/2014/main" id="{0C2529FE-9B2C-457E-8332-0038C03F733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27584" y="692696"/>
            <a:ext cx="6362945" cy="594121"/>
          </a:xfrm>
        </p:spPr>
        <p:txBody>
          <a:bodyPr>
            <a:normAutofit/>
          </a:bodyPr>
          <a:lstStyle/>
          <a:p>
            <a:r>
              <a:rPr lang="nl-NL" altLang="nl-NL" sz="3000" b="1" dirty="0">
                <a:latin typeface="Calibri" panose="020F0502020204030204" pitchFamily="34" charset="0"/>
                <a:cs typeface="Calibri" panose="020F0502020204030204" pitchFamily="34" charset="0"/>
              </a:rPr>
              <a:t>Aansturing plantbalans</a:t>
            </a:r>
          </a:p>
        </p:txBody>
      </p:sp>
      <p:sp>
        <p:nvSpPr>
          <p:cNvPr id="49156" name="Tijdelijke aanduiding voor inhoud 2">
            <a:extLst>
              <a:ext uri="{FF2B5EF4-FFF2-40B4-BE49-F238E27FC236}">
                <a16:creationId xmlns:a16="http://schemas.microsoft.com/office/drawing/2014/main" id="{B7682B98-3F58-40BE-B5A1-545746D681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0339" y="1700808"/>
            <a:ext cx="6177433" cy="3263504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Evenwicht tussen</a:t>
            </a: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Aanmaak van suikers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Verbruik van suikers</a:t>
            </a:r>
          </a:p>
          <a:p>
            <a:pPr indent="0">
              <a:buNone/>
              <a:defRPr/>
            </a:pPr>
            <a:endParaRPr lang="nl-NL" alt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  <a:defRPr/>
            </a:pP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Realiseerbaar door te gaan werken met een vaste verhouding en het licht.</a:t>
            </a:r>
          </a:p>
          <a:p>
            <a:pPr indent="0">
              <a:buNone/>
              <a:defRPr/>
            </a:pPr>
            <a:endParaRPr lang="nl-NL" alt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  <a:defRPr/>
            </a:pP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Dit noemt met de </a:t>
            </a: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temperatuur/licht verhouding</a:t>
            </a: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pic>
        <p:nvPicPr>
          <p:cNvPr id="60421" name="Afbeelding 5">
            <a:extLst>
              <a:ext uri="{FF2B5EF4-FFF2-40B4-BE49-F238E27FC236}">
                <a16:creationId xmlns:a16="http://schemas.microsoft.com/office/drawing/2014/main" id="{D456D1B3-FA1C-4F07-B958-B1820907BF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0529" y="438745"/>
            <a:ext cx="1329928" cy="126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9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9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9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91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91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91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91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91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91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702299" y="685233"/>
            <a:ext cx="559789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000" b="1" dirty="0">
                <a:latin typeface="Arial" panose="020B0604020202020204" pitchFamily="34" charset="0"/>
                <a:cs typeface="Arial" panose="020B0604020202020204" pitchFamily="34" charset="0"/>
              </a:rPr>
              <a:t>Lesprogramma dit blok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702299" y="2364018"/>
            <a:ext cx="581391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0735" indent="-160735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 1: Huidmondjes</a:t>
            </a:r>
          </a:p>
          <a:p>
            <a:pPr marL="160735" indent="-160735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 2: Ademhaling</a:t>
            </a:r>
          </a:p>
          <a:p>
            <a:pPr marL="160735" indent="-160735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 3: Vegetatieve en generatieve groei</a:t>
            </a:r>
          </a:p>
          <a:p>
            <a:pPr marL="160735" indent="-160735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 4: strekking en vertakking</a:t>
            </a:r>
          </a:p>
          <a:p>
            <a:pPr marL="160735" indent="-160735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 5: Osmose</a:t>
            </a:r>
          </a:p>
          <a:p>
            <a:pPr marL="160735" indent="-160735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 6: Gewasgroei analyse</a:t>
            </a:r>
          </a:p>
          <a:p>
            <a:pPr marL="160735" indent="-160735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 7: Herhaling</a:t>
            </a:r>
          </a:p>
          <a:p>
            <a:pPr marL="160735" indent="-160735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Kerstvakantie</a:t>
            </a:r>
          </a:p>
          <a:p>
            <a:pPr marL="160735" indent="-160735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 8: Toets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7090F0AB-3877-490C-9DB3-C9E28FC060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0296" y="4401108"/>
            <a:ext cx="2135981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81287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el 1">
            <a:extLst>
              <a:ext uri="{FF2B5EF4-FFF2-40B4-BE49-F238E27FC236}">
                <a16:creationId xmlns:a16="http://schemas.microsoft.com/office/drawing/2014/main" id="{CB1BDF99-A9CA-48CB-BDBF-5AA72C4FF87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47567" y="743845"/>
            <a:ext cx="6589189" cy="596923"/>
          </a:xfrm>
        </p:spPr>
        <p:txBody>
          <a:bodyPr>
            <a:normAutofit/>
          </a:bodyPr>
          <a:lstStyle/>
          <a:p>
            <a:r>
              <a:rPr lang="nl-NL" altLang="nl-NL" sz="3000" b="1" dirty="0">
                <a:latin typeface="Calibri" panose="020F0502020204030204" pitchFamily="34" charset="0"/>
                <a:cs typeface="Calibri" panose="020F0502020204030204" pitchFamily="34" charset="0"/>
              </a:rPr>
              <a:t>Temperatuur - lichtverhouding</a:t>
            </a:r>
          </a:p>
        </p:txBody>
      </p:sp>
      <p:sp>
        <p:nvSpPr>
          <p:cNvPr id="61444" name="Tijdelijke aanduiding voor inhoud 2">
            <a:extLst>
              <a:ext uri="{FF2B5EF4-FFF2-40B4-BE49-F238E27FC236}">
                <a16:creationId xmlns:a16="http://schemas.microsoft.com/office/drawing/2014/main" id="{8AC4F8E4-5A66-4BDE-8E36-4EBFEA7D134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47567" y="1556327"/>
            <a:ext cx="6403676" cy="3263504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Voorbeeld van gemeten etmaaltemperatuur bij  bepaalde hoeveelheid licht.</a:t>
            </a:r>
          </a:p>
        </p:txBody>
      </p:sp>
      <p:pic>
        <p:nvPicPr>
          <p:cNvPr id="61445" name="Afbeelding 4">
            <a:extLst>
              <a:ext uri="{FF2B5EF4-FFF2-40B4-BE49-F238E27FC236}">
                <a16:creationId xmlns:a16="http://schemas.microsoft.com/office/drawing/2014/main" id="{85C22220-567B-4E94-AFAF-68314C72F3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636912"/>
            <a:ext cx="4735116" cy="3101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el 1">
            <a:extLst>
              <a:ext uri="{FF2B5EF4-FFF2-40B4-BE49-F238E27FC236}">
                <a16:creationId xmlns:a16="http://schemas.microsoft.com/office/drawing/2014/main" id="{ACD7F588-84CC-4561-BEBF-74404B84E8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27584" y="648199"/>
            <a:ext cx="6454857" cy="548553"/>
          </a:xfrm>
        </p:spPr>
        <p:txBody>
          <a:bodyPr>
            <a:normAutofit/>
          </a:bodyPr>
          <a:lstStyle/>
          <a:p>
            <a:r>
              <a:rPr lang="nl-NL" altLang="nl-NL" sz="3000" b="1" dirty="0">
                <a:latin typeface="Calibri" panose="020F0502020204030204" pitchFamily="34" charset="0"/>
                <a:cs typeface="Calibri" panose="020F0502020204030204" pitchFamily="34" charset="0"/>
              </a:rPr>
              <a:t>Temperatuur - lichtverhouding</a:t>
            </a:r>
          </a:p>
        </p:txBody>
      </p:sp>
      <p:sp>
        <p:nvSpPr>
          <p:cNvPr id="38916" name="Tijdelijke aanduiding voor inhoud 2">
            <a:extLst>
              <a:ext uri="{FF2B5EF4-FFF2-40B4-BE49-F238E27FC236}">
                <a16:creationId xmlns:a16="http://schemas.microsoft.com/office/drawing/2014/main" id="{0D765A5B-C2DE-43D4-A4B2-4B2AA4BF27E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99592" y="1544239"/>
            <a:ext cx="6696744" cy="3263504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Lichtsom bij Priva computer</a:t>
            </a:r>
            <a:endParaRPr lang="nl-NL" alt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F5E5A72C-1982-45DA-8896-7BB9B1EC2A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962" y="2060848"/>
            <a:ext cx="6624479" cy="433367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7" name="Ovaal 6">
            <a:extLst>
              <a:ext uri="{FF2B5EF4-FFF2-40B4-BE49-F238E27FC236}">
                <a16:creationId xmlns:a16="http://schemas.microsoft.com/office/drawing/2014/main" id="{FE4E77DC-2320-4306-B921-676614C98CF7}"/>
              </a:ext>
            </a:extLst>
          </p:cNvPr>
          <p:cNvSpPr/>
          <p:nvPr/>
        </p:nvSpPr>
        <p:spPr>
          <a:xfrm>
            <a:off x="2987824" y="2636912"/>
            <a:ext cx="432048" cy="36004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0848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 uiExpand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el 1">
            <a:extLst>
              <a:ext uri="{FF2B5EF4-FFF2-40B4-BE49-F238E27FC236}">
                <a16:creationId xmlns:a16="http://schemas.microsoft.com/office/drawing/2014/main" id="{ACD7F588-84CC-4561-BEBF-74404B84E8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94823" y="421737"/>
            <a:ext cx="6454857" cy="548553"/>
          </a:xfrm>
        </p:spPr>
        <p:txBody>
          <a:bodyPr>
            <a:normAutofit/>
          </a:bodyPr>
          <a:lstStyle/>
          <a:p>
            <a:r>
              <a:rPr lang="nl-NL" altLang="nl-NL" sz="3000" b="1" dirty="0">
                <a:latin typeface="Calibri" panose="020F0502020204030204" pitchFamily="34" charset="0"/>
                <a:cs typeface="Calibri" panose="020F0502020204030204" pitchFamily="34" charset="0"/>
              </a:rPr>
              <a:t>Temperatuur - lichtverhouding</a:t>
            </a:r>
          </a:p>
        </p:txBody>
      </p:sp>
      <p:sp>
        <p:nvSpPr>
          <p:cNvPr id="38916" name="Tijdelijke aanduiding voor inhoud 2">
            <a:extLst>
              <a:ext uri="{FF2B5EF4-FFF2-40B4-BE49-F238E27FC236}">
                <a16:creationId xmlns:a16="http://schemas.microsoft.com/office/drawing/2014/main" id="{0D765A5B-C2DE-43D4-A4B2-4B2AA4BF27E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99592" y="1544239"/>
            <a:ext cx="6696744" cy="3263504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Etmaaltemperatuur bij Priva computer</a:t>
            </a:r>
            <a:endParaRPr lang="nl-NL" alt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D86CBB9F-15F3-40ED-8626-91BA587BE2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2271009"/>
            <a:ext cx="6454857" cy="3972220"/>
          </a:xfrm>
          <a:prstGeom prst="rect">
            <a:avLst/>
          </a:prstGeom>
        </p:spPr>
      </p:pic>
      <p:sp>
        <p:nvSpPr>
          <p:cNvPr id="7" name="Ovaal 6">
            <a:extLst>
              <a:ext uri="{FF2B5EF4-FFF2-40B4-BE49-F238E27FC236}">
                <a16:creationId xmlns:a16="http://schemas.microsoft.com/office/drawing/2014/main" id="{FE4E77DC-2320-4306-B921-676614C98CF7}"/>
              </a:ext>
            </a:extLst>
          </p:cNvPr>
          <p:cNvSpPr/>
          <p:nvPr/>
        </p:nvSpPr>
        <p:spPr>
          <a:xfrm>
            <a:off x="1607127" y="3861048"/>
            <a:ext cx="420394" cy="86409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Ovaal 3">
            <a:extLst>
              <a:ext uri="{FF2B5EF4-FFF2-40B4-BE49-F238E27FC236}">
                <a16:creationId xmlns:a16="http://schemas.microsoft.com/office/drawing/2014/main" id="{97BDEA8A-CD56-495A-9529-DAD654B23D0B}"/>
              </a:ext>
            </a:extLst>
          </p:cNvPr>
          <p:cNvSpPr/>
          <p:nvPr/>
        </p:nvSpPr>
        <p:spPr>
          <a:xfrm>
            <a:off x="1607127" y="2425562"/>
            <a:ext cx="516601" cy="42737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87028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el 1">
            <a:extLst>
              <a:ext uri="{FF2B5EF4-FFF2-40B4-BE49-F238E27FC236}">
                <a16:creationId xmlns:a16="http://schemas.microsoft.com/office/drawing/2014/main" id="{ACD7F588-84CC-4561-BEBF-74404B84E8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27584" y="648199"/>
            <a:ext cx="6454857" cy="548553"/>
          </a:xfrm>
        </p:spPr>
        <p:txBody>
          <a:bodyPr>
            <a:normAutofit/>
          </a:bodyPr>
          <a:lstStyle/>
          <a:p>
            <a:r>
              <a:rPr lang="nl-NL" altLang="nl-NL" sz="3000" b="1" dirty="0">
                <a:latin typeface="Calibri" panose="020F0502020204030204" pitchFamily="34" charset="0"/>
                <a:cs typeface="Calibri" panose="020F0502020204030204" pitchFamily="34" charset="0"/>
              </a:rPr>
              <a:t>Temperatuur - lichtverhouding</a:t>
            </a:r>
          </a:p>
        </p:txBody>
      </p:sp>
      <p:sp>
        <p:nvSpPr>
          <p:cNvPr id="38916" name="Tijdelijke aanduiding voor inhoud 2">
            <a:extLst>
              <a:ext uri="{FF2B5EF4-FFF2-40B4-BE49-F238E27FC236}">
                <a16:creationId xmlns:a16="http://schemas.microsoft.com/office/drawing/2014/main" id="{0D765A5B-C2DE-43D4-A4B2-4B2AA4BF27E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99592" y="1412776"/>
            <a:ext cx="6696744" cy="3263504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Lichtsom bij Hortimax computer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7A396F27-3B74-4E69-B3F4-4C9EDB48C1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1988840"/>
            <a:ext cx="5400600" cy="4601419"/>
          </a:xfrm>
          <a:prstGeom prst="rect">
            <a:avLst/>
          </a:prstGeom>
        </p:spPr>
      </p:pic>
      <p:sp>
        <p:nvSpPr>
          <p:cNvPr id="7" name="Ovaal 6">
            <a:extLst>
              <a:ext uri="{FF2B5EF4-FFF2-40B4-BE49-F238E27FC236}">
                <a16:creationId xmlns:a16="http://schemas.microsoft.com/office/drawing/2014/main" id="{FE4E77DC-2320-4306-B921-676614C98CF7}"/>
              </a:ext>
            </a:extLst>
          </p:cNvPr>
          <p:cNvSpPr/>
          <p:nvPr/>
        </p:nvSpPr>
        <p:spPr>
          <a:xfrm>
            <a:off x="899592" y="2715094"/>
            <a:ext cx="720080" cy="46903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44173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 uiExpan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el 1">
            <a:extLst>
              <a:ext uri="{FF2B5EF4-FFF2-40B4-BE49-F238E27FC236}">
                <a16:creationId xmlns:a16="http://schemas.microsoft.com/office/drawing/2014/main" id="{ACD7F588-84CC-4561-BEBF-74404B84E8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27584" y="648199"/>
            <a:ext cx="6454857" cy="548553"/>
          </a:xfrm>
        </p:spPr>
        <p:txBody>
          <a:bodyPr>
            <a:normAutofit/>
          </a:bodyPr>
          <a:lstStyle/>
          <a:p>
            <a:r>
              <a:rPr lang="nl-NL" altLang="nl-NL" sz="3000" b="1" dirty="0">
                <a:latin typeface="Calibri" panose="020F0502020204030204" pitchFamily="34" charset="0"/>
                <a:cs typeface="Calibri" panose="020F0502020204030204" pitchFamily="34" charset="0"/>
              </a:rPr>
              <a:t>Temperatuur - lichtverhouding</a:t>
            </a:r>
          </a:p>
        </p:txBody>
      </p:sp>
      <p:sp>
        <p:nvSpPr>
          <p:cNvPr id="38916" name="Tijdelijke aanduiding voor inhoud 2">
            <a:extLst>
              <a:ext uri="{FF2B5EF4-FFF2-40B4-BE49-F238E27FC236}">
                <a16:creationId xmlns:a16="http://schemas.microsoft.com/office/drawing/2014/main" id="{0D765A5B-C2DE-43D4-A4B2-4B2AA4BF27E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27584" y="1268760"/>
            <a:ext cx="6696744" cy="3263504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Etmaal temperatuur bij Hortimax computer</a:t>
            </a:r>
            <a:endParaRPr lang="nl-NL" alt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641F8E36-1BB4-40BC-89EE-371912B27F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764" y="2132856"/>
            <a:ext cx="6156176" cy="4322161"/>
          </a:xfrm>
          <a:prstGeom prst="rect">
            <a:avLst/>
          </a:prstGeom>
        </p:spPr>
      </p:pic>
      <p:sp>
        <p:nvSpPr>
          <p:cNvPr id="7" name="Ovaal 6">
            <a:extLst>
              <a:ext uri="{FF2B5EF4-FFF2-40B4-BE49-F238E27FC236}">
                <a16:creationId xmlns:a16="http://schemas.microsoft.com/office/drawing/2014/main" id="{FE4E77DC-2320-4306-B921-676614C98CF7}"/>
              </a:ext>
            </a:extLst>
          </p:cNvPr>
          <p:cNvSpPr/>
          <p:nvPr/>
        </p:nvSpPr>
        <p:spPr>
          <a:xfrm>
            <a:off x="3523495" y="3789040"/>
            <a:ext cx="432048" cy="36004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76153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 uiExpan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el 1">
            <a:extLst>
              <a:ext uri="{FF2B5EF4-FFF2-40B4-BE49-F238E27FC236}">
                <a16:creationId xmlns:a16="http://schemas.microsoft.com/office/drawing/2014/main" id="{14A0472A-CA2D-49AA-9CD4-A99996D48EB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27584" y="679660"/>
            <a:ext cx="6560909" cy="761586"/>
          </a:xfrm>
        </p:spPr>
        <p:txBody>
          <a:bodyPr>
            <a:normAutofit/>
          </a:bodyPr>
          <a:lstStyle/>
          <a:p>
            <a:r>
              <a:rPr lang="nl-NL" altLang="nl-NL" sz="3000" b="1" dirty="0">
                <a:latin typeface="Calibri" panose="020F0502020204030204" pitchFamily="34" charset="0"/>
                <a:cs typeface="Calibri" panose="020F0502020204030204" pitchFamily="34" charset="0"/>
              </a:rPr>
              <a:t>Temperatuur - lichtverhouding</a:t>
            </a:r>
          </a:p>
        </p:txBody>
      </p:sp>
      <p:sp>
        <p:nvSpPr>
          <p:cNvPr id="62468" name="Tijdelijke aanduiding voor inhoud 2">
            <a:extLst>
              <a:ext uri="{FF2B5EF4-FFF2-40B4-BE49-F238E27FC236}">
                <a16:creationId xmlns:a16="http://schemas.microsoft.com/office/drawing/2014/main" id="{8B845E9A-ACE6-466D-BA30-6A2148EF8A3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27584" y="1431537"/>
            <a:ext cx="6276415" cy="3263504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Je ziet hier dat je bij een lichtsom van 1000J/cm de ene dag een etmaal temp van 17 graden bereikt en de andere dag een etmaal temperatuur van 23 graden.</a:t>
            </a:r>
          </a:p>
        </p:txBody>
      </p:sp>
      <p:pic>
        <p:nvPicPr>
          <p:cNvPr id="62469" name="Afbeelding 4">
            <a:extLst>
              <a:ext uri="{FF2B5EF4-FFF2-40B4-BE49-F238E27FC236}">
                <a16:creationId xmlns:a16="http://schemas.microsoft.com/office/drawing/2014/main" id="{4F683130-DC51-4F51-A318-A4716B9D76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6055" y="3426840"/>
            <a:ext cx="4503965" cy="2951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el 1">
            <a:extLst>
              <a:ext uri="{FF2B5EF4-FFF2-40B4-BE49-F238E27FC236}">
                <a16:creationId xmlns:a16="http://schemas.microsoft.com/office/drawing/2014/main" id="{579E8ADA-145D-4E71-9B32-33B647372CC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91044" y="620688"/>
            <a:ext cx="6438360" cy="648072"/>
          </a:xfrm>
        </p:spPr>
        <p:txBody>
          <a:bodyPr>
            <a:normAutofit/>
          </a:bodyPr>
          <a:lstStyle/>
          <a:p>
            <a:r>
              <a:rPr lang="nl-NL" altLang="nl-NL" sz="3000" b="1" dirty="0">
                <a:latin typeface="Calibri" panose="020F0502020204030204" pitchFamily="34" charset="0"/>
                <a:cs typeface="Calibri" panose="020F0502020204030204" pitchFamily="34" charset="0"/>
              </a:rPr>
              <a:t>Temperatuur - lichtverhouding</a:t>
            </a:r>
          </a:p>
        </p:txBody>
      </p:sp>
      <p:sp>
        <p:nvSpPr>
          <p:cNvPr id="38916" name="Tijdelijke aanduiding voor inhoud 2">
            <a:extLst>
              <a:ext uri="{FF2B5EF4-FFF2-40B4-BE49-F238E27FC236}">
                <a16:creationId xmlns:a16="http://schemas.microsoft.com/office/drawing/2014/main" id="{39FB6411-9A3B-4AFB-9C7F-84A7793F15C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99592" y="1340768"/>
            <a:ext cx="6264696" cy="3263504"/>
          </a:xfrm>
        </p:spPr>
        <p:txBody>
          <a:bodyPr/>
          <a:lstStyle/>
          <a:p>
            <a:pPr indent="0">
              <a:buNone/>
            </a:pPr>
            <a:endParaRPr lang="nl-NL" altLang="nl-NL" dirty="0"/>
          </a:p>
          <a:p>
            <a:pPr indent="0">
              <a:buNone/>
            </a:pP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Dat wil dus zeggen dat je bij </a:t>
            </a: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hetzelfde</a:t>
            </a: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 lichtniveau (</a:t>
            </a:r>
            <a:r>
              <a:rPr lang="nl-NL" altLang="nl-NL" sz="2400" b="1" i="1" dirty="0">
                <a:latin typeface="Calibri" panose="020F0502020204030204" pitchFamily="34" charset="0"/>
                <a:cs typeface="Calibri" panose="020F0502020204030204" pitchFamily="34" charset="0"/>
              </a:rPr>
              <a:t>aanmaak</a:t>
            </a: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 van assimilaten) een heel </a:t>
            </a: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ander</a:t>
            </a: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nl-NL" altLang="nl-NL" sz="2400" b="1" i="1" dirty="0">
                <a:latin typeface="Calibri" panose="020F0502020204030204" pitchFamily="34" charset="0"/>
                <a:cs typeface="Calibri" panose="020F0502020204030204" pitchFamily="34" charset="0"/>
              </a:rPr>
              <a:t>verbruik</a:t>
            </a: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 van assimilaten zet.</a:t>
            </a:r>
          </a:p>
          <a:p>
            <a:pPr indent="0">
              <a:buNone/>
            </a:pPr>
            <a:endParaRPr lang="nl-NL" alt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</a:pP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En dat is weer: </a:t>
            </a:r>
            <a:b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Onbalans</a:t>
            </a: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 in groei!</a:t>
            </a:r>
          </a:p>
        </p:txBody>
      </p:sp>
      <p:pic>
        <p:nvPicPr>
          <p:cNvPr id="37893" name="Afbeelding 1">
            <a:extLst>
              <a:ext uri="{FF2B5EF4-FFF2-40B4-BE49-F238E27FC236}">
                <a16:creationId xmlns:a16="http://schemas.microsoft.com/office/drawing/2014/main" id="{AAEDAC5F-F333-483E-B08A-CB1F6CAA96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708920"/>
            <a:ext cx="1607344" cy="1607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9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 uiExpand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el 1">
            <a:extLst>
              <a:ext uri="{FF2B5EF4-FFF2-40B4-BE49-F238E27FC236}">
                <a16:creationId xmlns:a16="http://schemas.microsoft.com/office/drawing/2014/main" id="{ACD7F588-84CC-4561-BEBF-74404B84E8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27584" y="648199"/>
            <a:ext cx="6454857" cy="548553"/>
          </a:xfrm>
        </p:spPr>
        <p:txBody>
          <a:bodyPr>
            <a:normAutofit/>
          </a:bodyPr>
          <a:lstStyle/>
          <a:p>
            <a:r>
              <a:rPr lang="nl-NL" altLang="nl-NL" sz="3000" b="1" dirty="0">
                <a:latin typeface="Calibri" panose="020F0502020204030204" pitchFamily="34" charset="0"/>
                <a:cs typeface="Calibri" panose="020F0502020204030204" pitchFamily="34" charset="0"/>
              </a:rPr>
              <a:t>Temperatuur - lichtverhouding</a:t>
            </a:r>
          </a:p>
        </p:txBody>
      </p:sp>
      <p:sp>
        <p:nvSpPr>
          <p:cNvPr id="38916" name="Tijdelijke aanduiding voor inhoud 2">
            <a:extLst>
              <a:ext uri="{FF2B5EF4-FFF2-40B4-BE49-F238E27FC236}">
                <a16:creationId xmlns:a16="http://schemas.microsoft.com/office/drawing/2014/main" id="{0D765A5B-C2DE-43D4-A4B2-4B2AA4BF27E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99592" y="1544239"/>
            <a:ext cx="6696744" cy="3263504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Bij Het Nieuwe Telen verzameld de kweker alle </a:t>
            </a: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lichtsom gegevens </a:t>
            </a: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met de daarbij horende </a:t>
            </a: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etmaaltemperaturen</a:t>
            </a: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  en zet deze gegevens in grafiek.</a:t>
            </a:r>
          </a:p>
          <a:p>
            <a:pPr indent="0">
              <a:buNone/>
            </a:pPr>
            <a:endParaRPr lang="nl-NL" alt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</a:pP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Je kunt zo  een </a:t>
            </a: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optimale</a:t>
            </a: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 etmaaltemperatuur berekenen aan de hand van de </a:t>
            </a:r>
            <a:r>
              <a:rPr lang="nl-NL" alt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lichtsom</a:t>
            </a:r>
            <a:r>
              <a:rPr lang="nl-NL" alt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pic>
        <p:nvPicPr>
          <p:cNvPr id="62469" name="Afbeelding 1">
            <a:extLst>
              <a:ext uri="{FF2B5EF4-FFF2-40B4-BE49-F238E27FC236}">
                <a16:creationId xmlns:a16="http://schemas.microsoft.com/office/drawing/2014/main" id="{99AF2E50-FB1C-40C4-87EC-36300EBB50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783335"/>
            <a:ext cx="1785938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9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 uiExpand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itel 1">
            <a:extLst>
              <a:ext uri="{FF2B5EF4-FFF2-40B4-BE49-F238E27FC236}">
                <a16:creationId xmlns:a16="http://schemas.microsoft.com/office/drawing/2014/main" id="{73271FF2-E4FC-4A08-B63B-A2A94301F21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27584" y="675085"/>
            <a:ext cx="6985262" cy="1188244"/>
          </a:xfrm>
        </p:spPr>
        <p:txBody>
          <a:bodyPr>
            <a:normAutofit/>
          </a:bodyPr>
          <a:lstStyle/>
          <a:p>
            <a:r>
              <a:rPr lang="nl-NL" altLang="nl-NL" sz="3000" b="1" dirty="0">
                <a:latin typeface="Calibri" panose="020F0502020204030204" pitchFamily="34" charset="0"/>
                <a:cs typeface="Calibri" panose="020F0502020204030204" pitchFamily="34" charset="0"/>
              </a:rPr>
              <a:t>Temperatuur - lichtverhouding</a:t>
            </a:r>
          </a:p>
        </p:txBody>
      </p:sp>
      <p:pic>
        <p:nvPicPr>
          <p:cNvPr id="65540" name="Tijdelijke aanduiding voor inhoud 1">
            <a:extLst>
              <a:ext uri="{FF2B5EF4-FFF2-40B4-BE49-F238E27FC236}">
                <a16:creationId xmlns:a16="http://schemas.microsoft.com/office/drawing/2014/main" id="{A7A072FB-02AD-4DF3-AA1F-F1C18090042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15616" y="1988840"/>
            <a:ext cx="4648200" cy="3524250"/>
          </a:xfr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el 1">
            <a:extLst>
              <a:ext uri="{FF2B5EF4-FFF2-40B4-BE49-F238E27FC236}">
                <a16:creationId xmlns:a16="http://schemas.microsoft.com/office/drawing/2014/main" id="{CB98F425-29EA-4CF8-863A-D6C4169698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27584" y="689568"/>
            <a:ext cx="7289276" cy="579192"/>
          </a:xfrm>
        </p:spPr>
        <p:txBody>
          <a:bodyPr>
            <a:normAutofit/>
          </a:bodyPr>
          <a:lstStyle/>
          <a:p>
            <a:r>
              <a:rPr lang="nl-NL" altLang="nl-NL" sz="3000" b="1" dirty="0">
                <a:latin typeface="Calibri" panose="020F0502020204030204" pitchFamily="34" charset="0"/>
                <a:cs typeface="Calibri" panose="020F0502020204030204" pitchFamily="34" charset="0"/>
              </a:rPr>
              <a:t>Temperatuur - lichtverhouding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4D8569C-ECB8-4B09-812A-6FE682A79D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9592" y="1554961"/>
            <a:ext cx="7077841" cy="3263504"/>
          </a:xfrm>
        </p:spPr>
        <p:txBody>
          <a:bodyPr>
            <a:noAutofit/>
          </a:bodyPr>
          <a:lstStyle/>
          <a:p>
            <a:pPr indent="0">
              <a:buNone/>
              <a:defRPr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Bij veel instraling hogere ventilatietemperatuur</a:t>
            </a:r>
          </a:p>
          <a:p>
            <a:pPr indent="0">
              <a:buNone/>
              <a:defRPr/>
            </a:pPr>
            <a:endParaRPr 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  <a:defRPr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Na een mooie dag hogere nachttemperatuur</a:t>
            </a:r>
          </a:p>
          <a:p>
            <a:pPr indent="0">
              <a:buNone/>
              <a:defRPr/>
            </a:pPr>
            <a:endParaRPr 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  <a:defRPr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Meestal betekent dit:</a:t>
            </a:r>
          </a:p>
          <a:p>
            <a:pPr indent="0">
              <a:buNone/>
              <a:defRPr/>
            </a:pPr>
            <a:endParaRPr 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Bij weinig instraling wat koeler telen</a:t>
            </a:r>
          </a:p>
          <a:p>
            <a:pPr indent="0">
              <a:buNone/>
              <a:defRPr/>
            </a:pPr>
            <a:endParaRPr 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Bij veel instraling wat warmer telen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endParaRPr 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  <a:defRPr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Met het werken met temperatuur-lichtverhouding</a:t>
            </a:r>
            <a:b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kan men de plantbalans </a:t>
            </a:r>
            <a:r>
              <a:rPr 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vooraf</a:t>
            </a: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nl-NL" sz="2400" i="1" dirty="0">
                <a:latin typeface="Calibri" panose="020F0502020204030204" pitchFamily="34" charset="0"/>
                <a:cs typeface="Calibri" panose="020F0502020204030204" pitchFamily="34" charset="0"/>
              </a:rPr>
              <a:t>anticiperen</a:t>
            </a:r>
            <a:b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i.p.v. </a:t>
            </a:r>
            <a:r>
              <a:rPr lang="nl-NL" sz="2400" b="1" dirty="0">
                <a:latin typeface="Calibri" panose="020F0502020204030204" pitchFamily="34" charset="0"/>
                <a:cs typeface="Calibri" panose="020F0502020204030204" pitchFamily="34" charset="0"/>
              </a:rPr>
              <a:t>achteraf</a:t>
            </a: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nl-NL" sz="2400" i="1" dirty="0">
                <a:latin typeface="Calibri" panose="020F0502020204030204" pitchFamily="34" charset="0"/>
                <a:cs typeface="Calibri" panose="020F0502020204030204" pitchFamily="34" charset="0"/>
              </a:rPr>
              <a:t>corrigeren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0C1B277B-09F8-472A-9CE0-19AB4B2F57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4843525"/>
            <a:ext cx="1069181" cy="1016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B33FAC06-1617-478F-8964-B603773B28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5491" y="1038229"/>
            <a:ext cx="1384697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856902" y="620688"/>
            <a:ext cx="57415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Lesprogramma vandaag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900648" y="1988840"/>
            <a:ext cx="6263640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lvl="0" indent="-214313" defTabSz="914400">
              <a:buFont typeface="Arial" panose="020B0604020202020204" pitchFamily="34" charset="0"/>
              <a:buChar char="•"/>
              <a:defRPr/>
            </a:pPr>
            <a:r>
              <a:rPr kumimoji="0" lang="nl-N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Herhaling</a:t>
            </a:r>
          </a:p>
          <a:p>
            <a:pPr marL="214313" lvl="0" indent="-214313" defTabSz="914400">
              <a:buFont typeface="Arial" panose="020B0604020202020204" pitchFamily="34" charset="0"/>
              <a:buChar char="•"/>
              <a:defRPr/>
            </a:pPr>
            <a:r>
              <a:rPr kumimoji="0" lang="nl-N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Generatief – vegetatief</a:t>
            </a:r>
          </a:p>
          <a:p>
            <a:pPr marL="214313" lvl="0" indent="-214313" defTabSz="914400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Plant sturen naar vegetatief/generatief</a:t>
            </a:r>
            <a:endParaRPr kumimoji="0" lang="nl-NL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lvl="0" indent="-214313" defTabSz="914400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Plantbalans</a:t>
            </a:r>
          </a:p>
          <a:p>
            <a:pPr marL="214313" lvl="0" indent="-214313" defTabSz="914400">
              <a:buFont typeface="Arial" panose="020B0604020202020204" pitchFamily="34" charset="0"/>
              <a:buChar char="•"/>
              <a:defRPr/>
            </a:pPr>
            <a:r>
              <a:rPr kumimoji="0" lang="nl-NL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Sink</a:t>
            </a:r>
            <a:endParaRPr kumimoji="0" lang="nl-NL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lvl="0" indent="-214313" defTabSz="914400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</a:t>
            </a:r>
          </a:p>
          <a:p>
            <a:pPr marL="214313" lvl="0" indent="-214313" defTabSz="914400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Het Nieuwe Telen</a:t>
            </a:r>
          </a:p>
          <a:p>
            <a:pPr marL="214313" lvl="0" indent="-214313" defTabSz="914400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Temperatuur-licht verhouding</a:t>
            </a:r>
            <a:r>
              <a:rPr kumimoji="0" lang="nl-N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214313" marR="0" lvl="0" indent="-2143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Afsluiting</a:t>
            </a:r>
          </a:p>
          <a:p>
            <a:pPr marL="214313" marR="0" lvl="0" indent="-2143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l-NL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14313" marR="0" lvl="0" indent="-2143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l-NL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650104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F01C30-EE88-DD58-44C0-2CE70B394A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07580AB5-C4B8-A431-D423-06FE2871DB9A}"/>
              </a:ext>
            </a:extLst>
          </p:cNvPr>
          <p:cNvSpPr txBox="1"/>
          <p:nvPr/>
        </p:nvSpPr>
        <p:spPr>
          <a:xfrm>
            <a:off x="922020" y="836712"/>
            <a:ext cx="57415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000" b="1" dirty="0"/>
              <a:t>Vragen niveau 2,3 en 4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CA0A13ED-75C8-B7AB-505D-A09E8B9BF5AA}"/>
              </a:ext>
            </a:extLst>
          </p:cNvPr>
          <p:cNvSpPr txBox="1"/>
          <p:nvPr/>
        </p:nvSpPr>
        <p:spPr>
          <a:xfrm>
            <a:off x="827584" y="1628800"/>
            <a:ext cx="645829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Wat is het verschil tussen generatief en vegetatief telen?</a:t>
            </a:r>
          </a:p>
          <a:p>
            <a:pPr marL="457200" indent="-457200">
              <a:buFont typeface="+mj-lt"/>
              <a:buAutoNum type="arabicPeriod"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Wat betekent 'generatief' in de context van plantengroei?</a:t>
            </a:r>
          </a:p>
          <a:p>
            <a:pPr marL="457200" indent="-457200">
              <a:buFont typeface="+mj-lt"/>
              <a:buAutoNum type="arabicPeriod"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Wat betekent 'vegetatief' in de context van plantengroei? </a:t>
            </a:r>
          </a:p>
          <a:p>
            <a:pPr marL="457200" indent="-457200">
              <a:buFont typeface="+mj-lt"/>
              <a:buAutoNum type="arabicPeriod"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Kun je een voorbeeld geven van een generatieve eigenschap van een plant?</a:t>
            </a:r>
          </a:p>
          <a:p>
            <a:pPr marL="457200" indent="-457200">
              <a:buFont typeface="+mj-lt"/>
              <a:buAutoNum type="arabicPeriod"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Noem een voorbeeld van een vegetatieve eigenschap van een plant.</a:t>
            </a:r>
          </a:p>
          <a:p>
            <a:pPr marL="457200" indent="-457200">
              <a:buFont typeface="+mj-lt"/>
              <a:buAutoNum type="arabicPeriod"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Welke factoren kunnen de plant stimuleren om generatief te groeien?</a:t>
            </a:r>
          </a:p>
        </p:txBody>
      </p:sp>
    </p:spTree>
    <p:extLst>
      <p:ext uri="{BB962C8B-B14F-4D97-AF65-F5344CB8AC3E}">
        <p14:creationId xmlns:p14="http://schemas.microsoft.com/office/powerpoint/2010/main" val="273649964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922020" y="836712"/>
            <a:ext cx="57415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000" b="1" dirty="0"/>
              <a:t>Opdrachten niveau 2,3 en 4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827584" y="1628800"/>
            <a:ext cx="684076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 startAt="7"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Welke teeltmaatregelen kun je nemen om vegetatieve groei te bevorderen? </a:t>
            </a:r>
          </a:p>
          <a:p>
            <a:pPr marL="457200" indent="-457200">
              <a:buFont typeface="+mj-lt"/>
              <a:buAutoNum type="arabicPeriod" startAt="7"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Waarom is het belangrijk om een goede balans te vinden tussen generatieve en vegetatieve groei?</a:t>
            </a:r>
          </a:p>
          <a:p>
            <a:pPr marL="457200" indent="-457200">
              <a:buFont typeface="+mj-lt"/>
              <a:buAutoNum type="arabicPeriod" startAt="7"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Hoe kun je aan een plant zien of deze te generatief of te vegetatief groeit?</a:t>
            </a:r>
          </a:p>
          <a:p>
            <a:pPr marL="457200" indent="-457200">
              <a:buFont typeface="+mj-lt"/>
              <a:buAutoNum type="arabicPeriod" startAt="7"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Wat zou er gebeuren als een plant alleen maar vegetatief groeit? </a:t>
            </a:r>
          </a:p>
          <a:p>
            <a:pPr marL="457200" indent="-457200">
              <a:buFont typeface="+mj-lt"/>
              <a:buAutoNum type="arabicPeriod" startAt="7"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Hoe kun je door temperatuurinstellingen de balans tussen generatieve en vegetatieve groei beïnvloeden?</a:t>
            </a:r>
          </a:p>
          <a:p>
            <a:pPr marL="457200" indent="-457200">
              <a:buFont typeface="+mj-lt"/>
              <a:buAutoNum type="arabicPeriod" startAt="7"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Welke rol speelt watergift bij het sturen van generatieve of vegetatieve groei?</a:t>
            </a:r>
          </a:p>
        </p:txBody>
      </p:sp>
    </p:spTree>
    <p:extLst>
      <p:ext uri="{BB962C8B-B14F-4D97-AF65-F5344CB8AC3E}">
        <p14:creationId xmlns:p14="http://schemas.microsoft.com/office/powerpoint/2010/main" val="408068434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7CCA5A-E61A-0D77-9EC1-6D4E02042E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9E1E21B3-7DDA-5C70-81C6-F3FFB2031B0D}"/>
              </a:ext>
            </a:extLst>
          </p:cNvPr>
          <p:cNvSpPr txBox="1"/>
          <p:nvPr/>
        </p:nvSpPr>
        <p:spPr>
          <a:xfrm>
            <a:off x="922020" y="836712"/>
            <a:ext cx="57415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000" b="1" dirty="0"/>
              <a:t>Opdrachten niveau 3 en 4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26AB0449-8131-BD89-780C-5565C3A9A66D}"/>
              </a:ext>
            </a:extLst>
          </p:cNvPr>
          <p:cNvSpPr txBox="1"/>
          <p:nvPr/>
        </p:nvSpPr>
        <p:spPr>
          <a:xfrm>
            <a:off x="827584" y="1628800"/>
            <a:ext cx="72008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 startAt="13"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Waar is de aanmaak van assimilaten van afhankelijk?</a:t>
            </a:r>
          </a:p>
          <a:p>
            <a:pPr marL="457200" indent="-457200">
              <a:buFont typeface="+mj-lt"/>
              <a:buAutoNum type="arabicPeriod" startAt="13"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Waarom plukken tomatentelers de onderste bladeren af bij hun gewas</a:t>
            </a:r>
          </a:p>
          <a:p>
            <a:pPr marL="457200" indent="-457200">
              <a:buFont typeface="+mj-lt"/>
              <a:buAutoNum type="arabicPeriod" startAt="13"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Verklaar waarom kwekers bij meer licht later gaan luchten?</a:t>
            </a:r>
          </a:p>
          <a:p>
            <a:pPr marL="457200" indent="-457200">
              <a:buFont typeface="+mj-lt"/>
              <a:buAutoNum type="arabicPeriod" startAt="13"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Het nieuwe telen gaat uit van bij een …….. Hogere fotosynthese hoort ook een …….verbruik van suikers en dus ook een ……….temperatuur</a:t>
            </a:r>
          </a:p>
          <a:p>
            <a:pPr marL="457200" indent="-457200">
              <a:buFont typeface="+mj-lt"/>
              <a:buAutoNum type="arabicPeriod" startAt="17"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Hoe kan men de plantbalans sturen?</a:t>
            </a:r>
          </a:p>
          <a:p>
            <a:pPr marL="457200" indent="-457200">
              <a:buFont typeface="+mj-lt"/>
              <a:buAutoNum type="arabicPeriod" startAt="17"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Hoe doe je dat bij een koude dag?</a:t>
            </a:r>
          </a:p>
          <a:p>
            <a:pPr marL="457200" indent="-457200">
              <a:buFont typeface="+mj-lt"/>
              <a:buAutoNum type="arabicPeriod" startAt="17"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Hoe doe je dat bij een warme dag</a:t>
            </a:r>
          </a:p>
          <a:p>
            <a:pPr marL="457200" indent="-457200">
              <a:buFont typeface="+mj-lt"/>
              <a:buAutoNum type="arabicPeriod" startAt="17"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Wat is het voordeel van minder luchten?</a:t>
            </a:r>
          </a:p>
          <a:p>
            <a:pPr marL="457200" indent="-457200">
              <a:buFont typeface="+mj-lt"/>
              <a:buAutoNum type="arabicPeriod" startAt="13"/>
            </a:pPr>
            <a:endParaRPr 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Font typeface="+mj-lt"/>
              <a:buAutoNum type="arabicPeriod" startAt="13"/>
            </a:pPr>
            <a:endParaRPr 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014411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71" y="1683863"/>
            <a:ext cx="5915025" cy="747713"/>
          </a:xfrm>
        </p:spPr>
        <p:txBody>
          <a:bodyPr>
            <a:normAutofit/>
          </a:bodyPr>
          <a:lstStyle/>
          <a:p>
            <a:pPr eaLnBrk="1" hangingPunct="1"/>
            <a:endParaRPr lang="nl-NL" altLang="nl-NL" b="1" dirty="0"/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5659B081-B505-4881-BC89-DBFD945D39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54369" y="1910107"/>
            <a:ext cx="6144428" cy="316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98040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067F01-184D-A026-C56E-60093526DA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1726C59A-4E40-D569-8FD5-7D7E43ED43D6}"/>
              </a:ext>
            </a:extLst>
          </p:cNvPr>
          <p:cNvSpPr txBox="1"/>
          <p:nvPr/>
        </p:nvSpPr>
        <p:spPr>
          <a:xfrm>
            <a:off x="856902" y="620688"/>
            <a:ext cx="57415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Herhaling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A34BCD67-EE02-0DCE-7ADA-7C957FC3FF8A}"/>
              </a:ext>
            </a:extLst>
          </p:cNvPr>
          <p:cNvSpPr txBox="1"/>
          <p:nvPr/>
        </p:nvSpPr>
        <p:spPr>
          <a:xfrm>
            <a:off x="900648" y="1988840"/>
            <a:ext cx="626364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marR="0" lvl="0" indent="-2143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l-NL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14313" marR="0" lvl="0" indent="-2143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l-NL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2230E631-E60C-C3EC-A92D-2F594E4759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839" y="1412776"/>
            <a:ext cx="8697437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5730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el 1">
            <a:extLst>
              <a:ext uri="{FF2B5EF4-FFF2-40B4-BE49-F238E27FC236}">
                <a16:creationId xmlns:a16="http://schemas.microsoft.com/office/drawing/2014/main" id="{1132D880-4897-45BD-8F80-5A4FA497D02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55576" y="764704"/>
            <a:ext cx="6410747" cy="810000"/>
          </a:xfrm>
        </p:spPr>
        <p:txBody>
          <a:bodyPr>
            <a:normAutofit/>
          </a:bodyPr>
          <a:lstStyle/>
          <a:p>
            <a:pPr eaLnBrk="1" hangingPunct="1"/>
            <a:r>
              <a:rPr lang="nl-NL" altLang="nl-NL" sz="3000" b="1" dirty="0"/>
              <a:t>Kweken van gewassen</a:t>
            </a:r>
          </a:p>
        </p:txBody>
      </p:sp>
      <p:sp>
        <p:nvSpPr>
          <p:cNvPr id="6147" name="Tijdelijke aanduiding voor inhoud 2">
            <a:extLst>
              <a:ext uri="{FF2B5EF4-FFF2-40B4-BE49-F238E27FC236}">
                <a16:creationId xmlns:a16="http://schemas.microsoft.com/office/drawing/2014/main" id="{D50E2F6A-9787-40F0-80CF-CD7E9E4D230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79857" y="1574704"/>
            <a:ext cx="6592688" cy="2757488"/>
          </a:xfrm>
        </p:spPr>
        <p:txBody>
          <a:bodyPr>
            <a:noAutofit/>
          </a:bodyPr>
          <a:lstStyle/>
          <a:p>
            <a:pPr indent="0">
              <a:buNone/>
            </a:pPr>
            <a:r>
              <a:rPr lang="nl-NL" altLang="nl-NL" sz="2400" dirty="0"/>
              <a:t>Het kweken van planten en telen van gewassen is van oudsher gebaseerd op plantkundige kennis en - waar deze kennis tekortschiet - op gevoel en ervaring, ook wel aangeduid met ‘groene vingers’.</a:t>
            </a:r>
          </a:p>
          <a:p>
            <a:pPr indent="0">
              <a:buNone/>
            </a:pPr>
            <a:endParaRPr lang="nl-NL" altLang="nl-NL" sz="2400" dirty="0"/>
          </a:p>
          <a:p>
            <a:pPr indent="0">
              <a:buNone/>
            </a:pPr>
            <a:r>
              <a:rPr lang="nl-NL" altLang="nl-NL" sz="2400" dirty="0"/>
              <a:t>Daarbij wordt bij de groente teelt voornamelijk uitgegaan met het generatief en het vegetatief kweken.</a:t>
            </a:r>
          </a:p>
        </p:txBody>
      </p:sp>
      <p:pic>
        <p:nvPicPr>
          <p:cNvPr id="6149" name="Afbeelding 1">
            <a:extLst>
              <a:ext uri="{FF2B5EF4-FFF2-40B4-BE49-F238E27FC236}">
                <a16:creationId xmlns:a16="http://schemas.microsoft.com/office/drawing/2014/main" id="{9F81D8A2-2295-433B-B9D8-021353FA17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959028"/>
            <a:ext cx="2331244" cy="174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19" descr="Image result for nieuwe kas">
            <a:extLst>
              <a:ext uri="{FF2B5EF4-FFF2-40B4-BE49-F238E27FC236}">
                <a16:creationId xmlns:a16="http://schemas.microsoft.com/office/drawing/2014/main" id="{96ED1BEF-D975-461B-8155-80A1DFB1CF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1167" y="4967958"/>
            <a:ext cx="3074194" cy="1729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9840AD-A92E-98E2-AD6C-5BE873C9BD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el 1">
            <a:extLst>
              <a:ext uri="{FF2B5EF4-FFF2-40B4-BE49-F238E27FC236}">
                <a16:creationId xmlns:a16="http://schemas.microsoft.com/office/drawing/2014/main" id="{5E998115-3060-99F2-49B7-71F2822DDC6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55576" y="764704"/>
            <a:ext cx="6410747" cy="810000"/>
          </a:xfrm>
        </p:spPr>
        <p:txBody>
          <a:bodyPr>
            <a:normAutofit/>
          </a:bodyPr>
          <a:lstStyle/>
          <a:p>
            <a:pPr eaLnBrk="1" hangingPunct="1"/>
            <a:r>
              <a:rPr lang="nl-NL" altLang="nl-NL" sz="3000" b="1" dirty="0"/>
              <a:t>Generatief </a:t>
            </a:r>
          </a:p>
        </p:txBody>
      </p:sp>
      <p:sp>
        <p:nvSpPr>
          <p:cNvPr id="6147" name="Tijdelijke aanduiding voor inhoud 2">
            <a:extLst>
              <a:ext uri="{FF2B5EF4-FFF2-40B4-BE49-F238E27FC236}">
                <a16:creationId xmlns:a16="http://schemas.microsoft.com/office/drawing/2014/main" id="{94DFCE7C-AF1F-0C43-2617-6B03A6458BB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79857" y="1574704"/>
            <a:ext cx="6592688" cy="4878632"/>
          </a:xfrm>
        </p:spPr>
        <p:txBody>
          <a:bodyPr>
            <a:noAutofit/>
          </a:bodyPr>
          <a:lstStyle/>
          <a:p>
            <a:pPr indent="0">
              <a:buNone/>
            </a:pPr>
            <a:r>
              <a:rPr lang="nl-NL" sz="2400" dirty="0"/>
              <a:t>Het woord </a:t>
            </a:r>
            <a:r>
              <a:rPr lang="nl-NL" sz="2400" b="1" dirty="0"/>
              <a:t>generatief</a:t>
            </a:r>
            <a:r>
              <a:rPr lang="nl-NL" sz="2400" dirty="0"/>
              <a:t> bij planten verwijst naar de fase of kenmerken die te maken hebben met de </a:t>
            </a:r>
            <a:r>
              <a:rPr lang="nl-NL" sz="2400" b="1" dirty="0"/>
              <a:t>voortplanting en reproductie</a:t>
            </a:r>
            <a:r>
              <a:rPr lang="nl-NL" sz="2400" dirty="0"/>
              <a:t> van een plant</a:t>
            </a:r>
          </a:p>
          <a:p>
            <a:pPr indent="0">
              <a:buNone/>
            </a:pPr>
            <a:endParaRPr lang="nl-NL" sz="2400" dirty="0"/>
          </a:p>
          <a:p>
            <a:pPr indent="0">
              <a:buNone/>
            </a:pPr>
            <a:r>
              <a:rPr lang="nl-NL" sz="2400" b="1" dirty="0"/>
              <a:t>Kenmerken van generatief bij planten:</a:t>
            </a:r>
          </a:p>
          <a:p>
            <a:pPr marL="342900" indent="-342900"/>
            <a:r>
              <a:rPr lang="nl-NL" sz="2400" b="1" dirty="0"/>
              <a:t>Bloei</a:t>
            </a:r>
            <a:r>
              <a:rPr lang="nl-NL" sz="2400" dirty="0"/>
              <a:t>: De plant ontwikkelt bloemen, die nodig zijn voor voortplanting.</a:t>
            </a:r>
          </a:p>
          <a:p>
            <a:pPr marL="342900" indent="-342900"/>
            <a:r>
              <a:rPr lang="nl-NL" sz="2400" b="1" dirty="0"/>
              <a:t>Vruchtvorming</a:t>
            </a:r>
            <a:r>
              <a:rPr lang="nl-NL" sz="2400" dirty="0"/>
              <a:t>: Na de bloei ontstaan vruchten en zaden.</a:t>
            </a:r>
          </a:p>
          <a:p>
            <a:pPr marL="342900" indent="-342900"/>
            <a:r>
              <a:rPr lang="nl-NL" sz="2400" b="1" dirty="0"/>
              <a:t>Reproductie</a:t>
            </a:r>
            <a:r>
              <a:rPr lang="nl-NL" sz="2400" dirty="0"/>
              <a:t>: De plant investeert energie in het maken van nakomelingen via zaden of vruchten.</a:t>
            </a:r>
          </a:p>
        </p:txBody>
      </p:sp>
      <p:pic>
        <p:nvPicPr>
          <p:cNvPr id="6149" name="Afbeelding 1">
            <a:extLst>
              <a:ext uri="{FF2B5EF4-FFF2-40B4-BE49-F238E27FC236}">
                <a16:creationId xmlns:a16="http://schemas.microsoft.com/office/drawing/2014/main" id="{C51A8CD1-BF4C-4E3A-EA96-07A91AD279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0591" y="-25558"/>
            <a:ext cx="1853409" cy="1389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9121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el 1">
            <a:extLst>
              <a:ext uri="{FF2B5EF4-FFF2-40B4-BE49-F238E27FC236}">
                <a16:creationId xmlns:a16="http://schemas.microsoft.com/office/drawing/2014/main" id="{A7CE8F69-27AC-43A5-B224-69718C6ADF0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55576" y="585687"/>
            <a:ext cx="6782905" cy="699069"/>
          </a:xfrm>
        </p:spPr>
        <p:txBody>
          <a:bodyPr>
            <a:normAutofit/>
          </a:bodyPr>
          <a:lstStyle/>
          <a:p>
            <a:pPr eaLnBrk="1" hangingPunct="1"/>
            <a:r>
              <a:rPr lang="nl-NL" altLang="nl-NL" sz="3000" b="1" dirty="0"/>
              <a:t>Generatief gewas</a:t>
            </a:r>
          </a:p>
        </p:txBody>
      </p:sp>
      <p:sp>
        <p:nvSpPr>
          <p:cNvPr id="8195" name="Tijdelijke aanduiding voor inhoud 2">
            <a:extLst>
              <a:ext uri="{FF2B5EF4-FFF2-40B4-BE49-F238E27FC236}">
                <a16:creationId xmlns:a16="http://schemas.microsoft.com/office/drawing/2014/main" id="{B15BFFA5-96D3-43B0-8DCF-277C11C5864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13283" y="2125267"/>
            <a:ext cx="6782905" cy="3968029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  <a:defRPr/>
            </a:pPr>
            <a:r>
              <a:rPr lang="nl-NL" altLang="nl-NL" sz="2400" dirty="0"/>
              <a:t>Dunnere kop</a:t>
            </a:r>
          </a:p>
          <a:p>
            <a:pPr indent="0">
              <a:buNone/>
              <a:defRPr/>
            </a:pPr>
            <a:endParaRPr lang="nl-NL" altLang="nl-NL" sz="2400" dirty="0"/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nl-NL" altLang="nl-NL" sz="2400" dirty="0"/>
              <a:t>Kleine afstand tussen kop en 1</a:t>
            </a:r>
            <a:r>
              <a:rPr lang="nl-NL" altLang="nl-NL" sz="2400" baseline="30000" dirty="0"/>
              <a:t>e</a:t>
            </a:r>
            <a:r>
              <a:rPr lang="nl-NL" altLang="nl-NL" sz="2400" dirty="0"/>
              <a:t> bloem</a:t>
            </a:r>
          </a:p>
          <a:p>
            <a:pPr indent="0">
              <a:buNone/>
              <a:defRPr/>
            </a:pPr>
            <a:endParaRPr lang="nl-NL" altLang="nl-NL" sz="2400" dirty="0"/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nl-NL" altLang="nl-NL" sz="2400" dirty="0"/>
              <a:t>Dunnere trossteel</a:t>
            </a:r>
          </a:p>
          <a:p>
            <a:pPr indent="0">
              <a:buNone/>
              <a:defRPr/>
            </a:pPr>
            <a:endParaRPr lang="nl-NL" altLang="nl-NL" sz="2400" dirty="0"/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nl-NL" altLang="nl-NL" sz="2400" dirty="0"/>
              <a:t>Opener gewas met minder blad</a:t>
            </a:r>
          </a:p>
          <a:p>
            <a:pPr indent="0">
              <a:buNone/>
              <a:defRPr/>
            </a:pPr>
            <a:endParaRPr lang="nl-NL" altLang="nl-NL" sz="2400" dirty="0"/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nl-NL" altLang="nl-NL" sz="2400" dirty="0"/>
              <a:t>Minder vruchten (lage plantbelasting)</a:t>
            </a:r>
          </a:p>
          <a:p>
            <a:pPr indent="0">
              <a:buNone/>
              <a:defRPr/>
            </a:pPr>
            <a:endParaRPr lang="nl-NL" altLang="nl-NL" sz="2400" dirty="0"/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nl-NL" altLang="nl-NL" sz="2400" dirty="0"/>
              <a:t>Veel lengtegroei</a:t>
            </a:r>
          </a:p>
          <a:p>
            <a:pPr>
              <a:defRPr/>
            </a:pPr>
            <a:endParaRPr lang="nl-NL" altLang="nl-NL" sz="2400" dirty="0"/>
          </a:p>
          <a:p>
            <a:pPr>
              <a:defRPr/>
            </a:pPr>
            <a:endParaRPr lang="nl-NL" altLang="nl-NL" dirty="0"/>
          </a:p>
          <a:p>
            <a:pPr>
              <a:defRPr/>
            </a:pPr>
            <a:endParaRPr lang="nl-NL" altLang="nl-NL" dirty="0"/>
          </a:p>
          <a:p>
            <a:pPr>
              <a:defRPr/>
            </a:pPr>
            <a:endParaRPr lang="nl-NL" altLang="nl-NL" dirty="0"/>
          </a:p>
        </p:txBody>
      </p:sp>
      <p:pic>
        <p:nvPicPr>
          <p:cNvPr id="10245" name="Afbeelding 1">
            <a:extLst>
              <a:ext uri="{FF2B5EF4-FFF2-40B4-BE49-F238E27FC236}">
                <a16:creationId xmlns:a16="http://schemas.microsoft.com/office/drawing/2014/main" id="{7C5D6633-2E58-42A2-B77D-B228FECD3D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6934" y="3740411"/>
            <a:ext cx="1637042" cy="2182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1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1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1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6447E9-B4E2-69E3-D09E-6C432E3A10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el 1">
            <a:extLst>
              <a:ext uri="{FF2B5EF4-FFF2-40B4-BE49-F238E27FC236}">
                <a16:creationId xmlns:a16="http://schemas.microsoft.com/office/drawing/2014/main" id="{64B964CC-225A-8FE3-D365-292DD102A60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55576" y="764704"/>
            <a:ext cx="6410747" cy="810000"/>
          </a:xfrm>
        </p:spPr>
        <p:txBody>
          <a:bodyPr>
            <a:normAutofit/>
          </a:bodyPr>
          <a:lstStyle/>
          <a:p>
            <a:pPr eaLnBrk="1" hangingPunct="1"/>
            <a:r>
              <a:rPr lang="nl-NL" altLang="nl-NL" sz="3000" b="1" dirty="0"/>
              <a:t>Vegetatief </a:t>
            </a:r>
          </a:p>
        </p:txBody>
      </p:sp>
      <p:sp>
        <p:nvSpPr>
          <p:cNvPr id="6147" name="Tijdelijke aanduiding voor inhoud 2">
            <a:extLst>
              <a:ext uri="{FF2B5EF4-FFF2-40B4-BE49-F238E27FC236}">
                <a16:creationId xmlns:a16="http://schemas.microsoft.com/office/drawing/2014/main" id="{F919CC21-0573-1D95-2478-8281FFC15A1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79857" y="1574704"/>
            <a:ext cx="6592688" cy="4878632"/>
          </a:xfrm>
        </p:spPr>
        <p:txBody>
          <a:bodyPr>
            <a:noAutofit/>
          </a:bodyPr>
          <a:lstStyle/>
          <a:p>
            <a:pPr indent="0">
              <a:buNone/>
            </a:pPr>
            <a:r>
              <a:rPr lang="nl-NL" sz="2400" dirty="0"/>
              <a:t>Het woord </a:t>
            </a:r>
            <a:r>
              <a:rPr lang="nl-NL" sz="2400" b="1" dirty="0"/>
              <a:t>vegetatief</a:t>
            </a:r>
            <a:r>
              <a:rPr lang="nl-NL" sz="2400" dirty="0"/>
              <a:t> bij planten verwijst naar de fase of eigenschappen die gericht zijn op de </a:t>
            </a:r>
            <a:r>
              <a:rPr lang="nl-NL" sz="2400" b="1" dirty="0"/>
              <a:t>groei en ontwikkeling van niet-reproductieve delen</a:t>
            </a:r>
            <a:r>
              <a:rPr lang="nl-NL" sz="2400" dirty="0"/>
              <a:t> van een plant. </a:t>
            </a:r>
          </a:p>
          <a:p>
            <a:pPr indent="0">
              <a:buNone/>
            </a:pPr>
            <a:endParaRPr lang="nl-NL" sz="2400" dirty="0"/>
          </a:p>
          <a:p>
            <a:pPr indent="0">
              <a:buNone/>
            </a:pPr>
            <a:r>
              <a:rPr lang="nl-NL" sz="2400" dirty="0"/>
              <a:t>Dit omvat bladeren, stengels en wortels, die nodig zijn voor fotosynthese, wateropname en het opslaan van energie</a:t>
            </a:r>
          </a:p>
          <a:p>
            <a:pPr indent="0">
              <a:buNone/>
            </a:pPr>
            <a:endParaRPr lang="nl-NL" altLang="nl-NL" sz="2400" dirty="0"/>
          </a:p>
        </p:txBody>
      </p:sp>
      <p:pic>
        <p:nvPicPr>
          <p:cNvPr id="6149" name="Afbeelding 1">
            <a:extLst>
              <a:ext uri="{FF2B5EF4-FFF2-40B4-BE49-F238E27FC236}">
                <a16:creationId xmlns:a16="http://schemas.microsoft.com/office/drawing/2014/main" id="{722BA434-D2F8-9F51-D422-BCEDA68F94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941168"/>
            <a:ext cx="2331244" cy="174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19" descr="Image result for nieuwe kas">
            <a:extLst>
              <a:ext uri="{FF2B5EF4-FFF2-40B4-BE49-F238E27FC236}">
                <a16:creationId xmlns:a16="http://schemas.microsoft.com/office/drawing/2014/main" id="{6D662B7F-55F0-6599-293D-4F261B49AB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5448" y="4941168"/>
            <a:ext cx="3074194" cy="1729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1427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GroeneWel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e zone college.potx" id="{289ACBD9-B65D-4D7B-8071-B2DBE1A5FCCC}" vid="{1C56739D-5687-4AE6-9ABE-B211D9D18700}"/>
    </a:ext>
  </a:extLst>
</a:theme>
</file>

<file path=ppt/theme/theme3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1D3699BCA81B46AD60454B87AB9121" ma:contentTypeVersion="14" ma:contentTypeDescription="Een nieuw document maken." ma:contentTypeScope="" ma:versionID="0a34a757d3835aa962b5ea0e60445053">
  <xsd:schema xmlns:xsd="http://www.w3.org/2001/XMLSchema" xmlns:xs="http://www.w3.org/2001/XMLSchema" xmlns:p="http://schemas.microsoft.com/office/2006/metadata/properties" xmlns:ns3="88fa185b-b6f4-4426-890a-edc6532e8d4f" xmlns:ns4="521c7c86-cc27-4cef-8605-4ebb03422227" targetNamespace="http://schemas.microsoft.com/office/2006/metadata/properties" ma:root="true" ma:fieldsID="386822e88eac53b09937f43d73668aaf" ns3:_="" ns4:_="">
    <xsd:import namespace="88fa185b-b6f4-4426-890a-edc6532e8d4f"/>
    <xsd:import namespace="521c7c86-cc27-4cef-8605-4ebb0342222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fa185b-b6f4-4426-890a-edc6532e8d4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1c7c86-cc27-4cef-8605-4ebb03422227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Hint-hash delen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2945DD7-90CB-4815-B35D-1E2F636D4EE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8fa185b-b6f4-4426-890a-edc6532e8d4f"/>
    <ds:schemaRef ds:uri="521c7c86-cc27-4cef-8605-4ebb034222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B1D514B-E59A-46AB-9A6C-F736ABE78B6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9C10212-91BF-4E47-A10F-718571561061}">
  <ds:schemaRefs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88fa185b-b6f4-4426-890a-edc6532e8d4f"/>
    <ds:schemaRef ds:uri="521c7c86-cc27-4cef-8605-4ebb03422227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1664</TotalTime>
  <Words>1657</Words>
  <Application>Microsoft Office PowerPoint</Application>
  <PresentationFormat>Diavoorstelling (4:3)</PresentationFormat>
  <Paragraphs>278</Paragraphs>
  <Slides>43</Slides>
  <Notes>8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2</vt:i4>
      </vt:variant>
      <vt:variant>
        <vt:lpstr>Diatitels</vt:lpstr>
      </vt:variant>
      <vt:variant>
        <vt:i4>43</vt:i4>
      </vt:variant>
    </vt:vector>
  </HeadingPairs>
  <TitlesOfParts>
    <vt:vector size="50" baseType="lpstr">
      <vt:lpstr>Arial</vt:lpstr>
      <vt:lpstr>Calibri</vt:lpstr>
      <vt:lpstr>Trebuchet MS</vt:lpstr>
      <vt:lpstr>Wingdings</vt:lpstr>
      <vt:lpstr>Wingdings 3</vt:lpstr>
      <vt:lpstr>Facet</vt:lpstr>
      <vt:lpstr>Kantoorthema</vt:lpstr>
      <vt:lpstr>Klimaat</vt:lpstr>
      <vt:lpstr>PowerPoint-presentatie</vt:lpstr>
      <vt:lpstr>PowerPoint-presentatie</vt:lpstr>
      <vt:lpstr>PowerPoint-presentatie</vt:lpstr>
      <vt:lpstr>PowerPoint-presentatie</vt:lpstr>
      <vt:lpstr>Kweken van gewassen</vt:lpstr>
      <vt:lpstr>Generatief </vt:lpstr>
      <vt:lpstr>Generatief gewas</vt:lpstr>
      <vt:lpstr>Vegetatief </vt:lpstr>
      <vt:lpstr>Vegetatief </vt:lpstr>
      <vt:lpstr>Vegetatief gewas</vt:lpstr>
      <vt:lpstr>Balans</vt:lpstr>
      <vt:lpstr>Balans</vt:lpstr>
      <vt:lpstr>Hoe kun je een plant van vegetatief naar generatief sturen?</vt:lpstr>
      <vt:lpstr>Hoe kun je een plant van vegetatief naar generatief sturen?</vt:lpstr>
      <vt:lpstr>Hoe kun je een plant van vegetatief naar generatief sturen?</vt:lpstr>
      <vt:lpstr>Generatief</vt:lpstr>
      <vt:lpstr>Hoe kun je een plant van generatief naar vegetatief sturen?</vt:lpstr>
      <vt:lpstr>Hoe kun je een plant van generatief naar vegetatief sturen?</vt:lpstr>
      <vt:lpstr>Groei </vt:lpstr>
      <vt:lpstr>Aanmaak assimilaten en gewasopbouw</vt:lpstr>
      <vt:lpstr>Overdag en bij belichting = aanmaak (source)</vt:lpstr>
      <vt:lpstr>Verbruik assimilaten (Sink)</vt:lpstr>
      <vt:lpstr>Assimilaten aanmaak bij optimale lichtbenutting</vt:lpstr>
      <vt:lpstr>Optimale combinatie van meerdere factoren</vt:lpstr>
      <vt:lpstr>Traditionele manier van telen</vt:lpstr>
      <vt:lpstr>Traditionele manier van telen</vt:lpstr>
      <vt:lpstr>Het Nieuwe Telen</vt:lpstr>
      <vt:lpstr>Aansturing plantbalans</vt:lpstr>
      <vt:lpstr>Temperatuur - lichtverhouding</vt:lpstr>
      <vt:lpstr>Temperatuur - lichtverhouding</vt:lpstr>
      <vt:lpstr>Temperatuur - lichtverhouding</vt:lpstr>
      <vt:lpstr>Temperatuur - lichtverhouding</vt:lpstr>
      <vt:lpstr>Temperatuur - lichtverhouding</vt:lpstr>
      <vt:lpstr>Temperatuur - lichtverhouding</vt:lpstr>
      <vt:lpstr>Temperatuur - lichtverhouding</vt:lpstr>
      <vt:lpstr>Temperatuur - lichtverhouding</vt:lpstr>
      <vt:lpstr>Temperatuur - lichtverhouding</vt:lpstr>
      <vt:lpstr>Temperatuur - lichtverhouding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Temperatuur</dc:title>
  <dc:creator>admin</dc:creator>
  <cp:lastModifiedBy>Gé Verbeek</cp:lastModifiedBy>
  <cp:revision>153</cp:revision>
  <dcterms:created xsi:type="dcterms:W3CDTF">2019-11-06T19:16:29Z</dcterms:created>
  <dcterms:modified xsi:type="dcterms:W3CDTF">2024-11-21T18:50:45Z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0x010100CF1D3699BCA81B46AD60454B87AB9121</vt:lpwstr>
  </property>
</Properties>
</file>