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handoutMasterIdLst>
    <p:handoutMasterId r:id="rId37"/>
  </p:handoutMasterIdLst>
  <p:sldIdLst>
    <p:sldId id="256" r:id="rId5"/>
    <p:sldId id="274" r:id="rId6"/>
    <p:sldId id="444" r:id="rId7"/>
    <p:sldId id="301" r:id="rId8"/>
    <p:sldId id="442" r:id="rId9"/>
    <p:sldId id="393" r:id="rId10"/>
    <p:sldId id="394" r:id="rId11"/>
    <p:sldId id="395" r:id="rId12"/>
    <p:sldId id="415" r:id="rId13"/>
    <p:sldId id="396" r:id="rId14"/>
    <p:sldId id="397" r:id="rId15"/>
    <p:sldId id="410" r:id="rId16"/>
    <p:sldId id="398" r:id="rId17"/>
    <p:sldId id="400" r:id="rId18"/>
    <p:sldId id="411" r:id="rId19"/>
    <p:sldId id="401" r:id="rId20"/>
    <p:sldId id="412" r:id="rId21"/>
    <p:sldId id="413" r:id="rId22"/>
    <p:sldId id="402" r:id="rId23"/>
    <p:sldId id="403" r:id="rId24"/>
    <p:sldId id="404" r:id="rId25"/>
    <p:sldId id="405" r:id="rId26"/>
    <p:sldId id="414" r:id="rId27"/>
    <p:sldId id="406" r:id="rId28"/>
    <p:sldId id="447" r:id="rId29"/>
    <p:sldId id="407" r:id="rId30"/>
    <p:sldId id="448" r:id="rId31"/>
    <p:sldId id="445" r:id="rId32"/>
    <p:sldId id="408" r:id="rId33"/>
    <p:sldId id="446" r:id="rId34"/>
    <p:sldId id="383" r:id="rId3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044A9A-AEB3-400D-BEDE-83DFC433ED52}" v="1622" dt="2024-12-11T19:09:17.72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660"/>
  </p:normalViewPr>
  <p:slideViewPr>
    <p:cSldViewPr snapToGrid="0">
      <p:cViewPr varScale="1">
        <p:scale>
          <a:sx n="59" d="100"/>
          <a:sy n="59" d="100"/>
        </p:scale>
        <p:origin x="92" y="144"/>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52044A9A-AEB3-400D-BEDE-83DFC433ED52}"/>
    <pc:docChg chg="undo custSel addSld delSld modSld sldOrd">
      <pc:chgData name="Gé Verbeek" userId="20d2065d-8055-4a68-a463-00777506795f" providerId="ADAL" clId="{52044A9A-AEB3-400D-BEDE-83DFC433ED52}" dt="2024-12-11T19:09:22.749" v="2645" actId="14100"/>
      <pc:docMkLst>
        <pc:docMk/>
      </pc:docMkLst>
      <pc:sldChg chg="addSp delSp mod">
        <pc:chgData name="Gé Verbeek" userId="20d2065d-8055-4a68-a463-00777506795f" providerId="ADAL" clId="{52044A9A-AEB3-400D-BEDE-83DFC433ED52}" dt="2024-12-10T13:01:45.066" v="2210" actId="22"/>
        <pc:sldMkLst>
          <pc:docMk/>
          <pc:sldMk cId="0" sldId="274"/>
        </pc:sldMkLst>
        <pc:spChg chg="add del">
          <ac:chgData name="Gé Verbeek" userId="20d2065d-8055-4a68-a463-00777506795f" providerId="ADAL" clId="{52044A9A-AEB3-400D-BEDE-83DFC433ED52}" dt="2024-12-10T13:01:45.066" v="2210" actId="22"/>
          <ac:spMkLst>
            <pc:docMk/>
            <pc:sldMk cId="0" sldId="274"/>
            <ac:spMk id="3" creationId="{54DDCD74-3E22-0E64-6FC3-42F7CDB3E27B}"/>
          </ac:spMkLst>
        </pc:spChg>
      </pc:sldChg>
      <pc:sldChg chg="modSp mod">
        <pc:chgData name="Gé Verbeek" userId="20d2065d-8055-4a68-a463-00777506795f" providerId="ADAL" clId="{52044A9A-AEB3-400D-BEDE-83DFC433ED52}" dt="2024-12-10T13:04:06.633" v="2367" actId="20577"/>
        <pc:sldMkLst>
          <pc:docMk/>
          <pc:sldMk cId="2766501046" sldId="301"/>
        </pc:sldMkLst>
        <pc:spChg chg="mod">
          <ac:chgData name="Gé Verbeek" userId="20d2065d-8055-4a68-a463-00777506795f" providerId="ADAL" clId="{52044A9A-AEB3-400D-BEDE-83DFC433ED52}" dt="2024-12-10T13:04:06.633" v="2367" actId="20577"/>
          <ac:spMkLst>
            <pc:docMk/>
            <pc:sldMk cId="2766501046" sldId="301"/>
            <ac:spMk id="4" creationId="{BE5E9AAC-8AFC-4CA9-B89F-13D11A0216BE}"/>
          </ac:spMkLst>
        </pc:spChg>
      </pc:sldChg>
      <pc:sldChg chg="addSp modSp mod modAnim">
        <pc:chgData name="Gé Verbeek" userId="20d2065d-8055-4a68-a463-00777506795f" providerId="ADAL" clId="{52044A9A-AEB3-400D-BEDE-83DFC433ED52}" dt="2024-12-11T18:32:50.678" v="2544" actId="14100"/>
        <pc:sldMkLst>
          <pc:docMk/>
          <pc:sldMk cId="3105034433" sldId="393"/>
        </pc:sldMkLst>
        <pc:spChg chg="mod">
          <ac:chgData name="Gé Verbeek" userId="20d2065d-8055-4a68-a463-00777506795f" providerId="ADAL" clId="{52044A9A-AEB3-400D-BEDE-83DFC433ED52}" dt="2024-12-09T18:15:49.393" v="42" actId="20577"/>
          <ac:spMkLst>
            <pc:docMk/>
            <pc:sldMk cId="3105034433" sldId="393"/>
            <ac:spMk id="5122" creationId="{80899F95-2E30-4511-922B-B88C19CF0D84}"/>
          </ac:spMkLst>
        </pc:spChg>
        <pc:spChg chg="mod">
          <ac:chgData name="Gé Verbeek" userId="20d2065d-8055-4a68-a463-00777506795f" providerId="ADAL" clId="{52044A9A-AEB3-400D-BEDE-83DFC433ED52}" dt="2024-12-09T18:15:52.340" v="43" actId="20577"/>
          <ac:spMkLst>
            <pc:docMk/>
            <pc:sldMk cId="3105034433" sldId="393"/>
            <ac:spMk id="7171" creationId="{E224BC8B-2913-4038-A10D-36A485D9D174}"/>
          </ac:spMkLst>
        </pc:spChg>
        <pc:picChg chg="add mod">
          <ac:chgData name="Gé Verbeek" userId="20d2065d-8055-4a68-a463-00777506795f" providerId="ADAL" clId="{52044A9A-AEB3-400D-BEDE-83DFC433ED52}" dt="2024-12-11T18:32:50.678" v="2544" actId="14100"/>
          <ac:picMkLst>
            <pc:docMk/>
            <pc:sldMk cId="3105034433" sldId="393"/>
            <ac:picMk id="3" creationId="{0EC20DC2-205E-B90D-1A9A-3D83E56470B2}"/>
          </ac:picMkLst>
        </pc:picChg>
      </pc:sldChg>
      <pc:sldChg chg="addSp modSp mod modAnim">
        <pc:chgData name="Gé Verbeek" userId="20d2065d-8055-4a68-a463-00777506795f" providerId="ADAL" clId="{52044A9A-AEB3-400D-BEDE-83DFC433ED52}" dt="2024-12-11T08:50:54.285" v="2371"/>
        <pc:sldMkLst>
          <pc:docMk/>
          <pc:sldMk cId="1753698846" sldId="394"/>
        </pc:sldMkLst>
        <pc:spChg chg="mod">
          <ac:chgData name="Gé Verbeek" userId="20d2065d-8055-4a68-a463-00777506795f" providerId="ADAL" clId="{52044A9A-AEB3-400D-BEDE-83DFC433ED52}" dt="2024-12-09T18:17:00.590" v="80" actId="27636"/>
          <ac:spMkLst>
            <pc:docMk/>
            <pc:sldMk cId="1753698846" sldId="394"/>
            <ac:spMk id="5122" creationId="{80899F95-2E30-4511-922B-B88C19CF0D84}"/>
          </ac:spMkLst>
        </pc:spChg>
        <pc:spChg chg="mod">
          <ac:chgData name="Gé Verbeek" userId="20d2065d-8055-4a68-a463-00777506795f" providerId="ADAL" clId="{52044A9A-AEB3-400D-BEDE-83DFC433ED52}" dt="2024-12-09T18:18:28.769" v="190" actId="20577"/>
          <ac:spMkLst>
            <pc:docMk/>
            <pc:sldMk cId="1753698846" sldId="394"/>
            <ac:spMk id="7171" creationId="{E224BC8B-2913-4038-A10D-36A485D9D174}"/>
          </ac:spMkLst>
        </pc:spChg>
        <pc:picChg chg="add mod">
          <ac:chgData name="Gé Verbeek" userId="20d2065d-8055-4a68-a463-00777506795f" providerId="ADAL" clId="{52044A9A-AEB3-400D-BEDE-83DFC433ED52}" dt="2024-12-09T18:29:40.095" v="193" actId="14100"/>
          <ac:picMkLst>
            <pc:docMk/>
            <pc:sldMk cId="1753698846" sldId="394"/>
            <ac:picMk id="3" creationId="{634DDCC0-9D0F-4A0C-2C52-DE25B8EDC526}"/>
          </ac:picMkLst>
        </pc:picChg>
      </pc:sldChg>
      <pc:sldChg chg="addSp modSp mod modAnim">
        <pc:chgData name="Gé Verbeek" userId="20d2065d-8055-4a68-a463-00777506795f" providerId="ADAL" clId="{52044A9A-AEB3-400D-BEDE-83DFC433ED52}" dt="2024-12-11T18:33:35.177" v="2547" actId="14100"/>
        <pc:sldMkLst>
          <pc:docMk/>
          <pc:sldMk cId="3256699461" sldId="395"/>
        </pc:sldMkLst>
        <pc:spChg chg="mod">
          <ac:chgData name="Gé Verbeek" userId="20d2065d-8055-4a68-a463-00777506795f" providerId="ADAL" clId="{52044A9A-AEB3-400D-BEDE-83DFC433ED52}" dt="2024-12-09T18:38:51.948" v="251" actId="20577"/>
          <ac:spMkLst>
            <pc:docMk/>
            <pc:sldMk cId="3256699461" sldId="395"/>
            <ac:spMk id="5122" creationId="{80899F95-2E30-4511-922B-B88C19CF0D84}"/>
          </ac:spMkLst>
        </pc:spChg>
        <pc:spChg chg="mod">
          <ac:chgData name="Gé Verbeek" userId="20d2065d-8055-4a68-a463-00777506795f" providerId="ADAL" clId="{52044A9A-AEB3-400D-BEDE-83DFC433ED52}" dt="2024-12-10T12:40:23.552" v="1493" actId="20577"/>
          <ac:spMkLst>
            <pc:docMk/>
            <pc:sldMk cId="3256699461" sldId="395"/>
            <ac:spMk id="7171" creationId="{E224BC8B-2913-4038-A10D-36A485D9D174}"/>
          </ac:spMkLst>
        </pc:spChg>
        <pc:picChg chg="add mod">
          <ac:chgData name="Gé Verbeek" userId="20d2065d-8055-4a68-a463-00777506795f" providerId="ADAL" clId="{52044A9A-AEB3-400D-BEDE-83DFC433ED52}" dt="2024-12-11T18:33:35.177" v="2547" actId="14100"/>
          <ac:picMkLst>
            <pc:docMk/>
            <pc:sldMk cId="3256699461" sldId="395"/>
            <ac:picMk id="3" creationId="{16248197-B94A-373C-CB10-83BAB78EA796}"/>
          </ac:picMkLst>
        </pc:picChg>
      </pc:sldChg>
      <pc:sldChg chg="addSp modSp mod modAnim">
        <pc:chgData name="Gé Verbeek" userId="20d2065d-8055-4a68-a463-00777506795f" providerId="ADAL" clId="{52044A9A-AEB3-400D-BEDE-83DFC433ED52}" dt="2024-12-11T18:36:15.204" v="2552" actId="14100"/>
        <pc:sldMkLst>
          <pc:docMk/>
          <pc:sldMk cId="2225114770" sldId="396"/>
        </pc:sldMkLst>
        <pc:spChg chg="mod">
          <ac:chgData name="Gé Verbeek" userId="20d2065d-8055-4a68-a463-00777506795f" providerId="ADAL" clId="{52044A9A-AEB3-400D-BEDE-83DFC433ED52}" dt="2024-12-09T18:41:33.058" v="291" actId="27636"/>
          <ac:spMkLst>
            <pc:docMk/>
            <pc:sldMk cId="2225114770" sldId="396"/>
            <ac:spMk id="5122" creationId="{80899F95-2E30-4511-922B-B88C19CF0D84}"/>
          </ac:spMkLst>
        </pc:spChg>
        <pc:spChg chg="mod">
          <ac:chgData name="Gé Verbeek" userId="20d2065d-8055-4a68-a463-00777506795f" providerId="ADAL" clId="{52044A9A-AEB3-400D-BEDE-83DFC433ED52}" dt="2024-12-09T18:43:02.349" v="329"/>
          <ac:spMkLst>
            <pc:docMk/>
            <pc:sldMk cId="2225114770" sldId="396"/>
            <ac:spMk id="7171" creationId="{E224BC8B-2913-4038-A10D-36A485D9D174}"/>
          </ac:spMkLst>
        </pc:spChg>
        <pc:picChg chg="add mod">
          <ac:chgData name="Gé Verbeek" userId="20d2065d-8055-4a68-a463-00777506795f" providerId="ADAL" clId="{52044A9A-AEB3-400D-BEDE-83DFC433ED52}" dt="2024-12-11T18:36:15.204" v="2552" actId="14100"/>
          <ac:picMkLst>
            <pc:docMk/>
            <pc:sldMk cId="2225114770" sldId="396"/>
            <ac:picMk id="3" creationId="{5515E6A2-38E0-0DB4-FADF-E79DA3CDA849}"/>
          </ac:picMkLst>
        </pc:picChg>
      </pc:sldChg>
      <pc:sldChg chg="addSp modSp mod modAnim">
        <pc:chgData name="Gé Verbeek" userId="20d2065d-8055-4a68-a463-00777506795f" providerId="ADAL" clId="{52044A9A-AEB3-400D-BEDE-83DFC433ED52}" dt="2024-12-11T18:36:50.066" v="2555" actId="14100"/>
        <pc:sldMkLst>
          <pc:docMk/>
          <pc:sldMk cId="3944922893" sldId="397"/>
        </pc:sldMkLst>
        <pc:spChg chg="mod">
          <ac:chgData name="Gé Verbeek" userId="20d2065d-8055-4a68-a463-00777506795f" providerId="ADAL" clId="{52044A9A-AEB3-400D-BEDE-83DFC433ED52}" dt="2024-12-09T18:44:29.020" v="332" actId="27636"/>
          <ac:spMkLst>
            <pc:docMk/>
            <pc:sldMk cId="3944922893" sldId="397"/>
            <ac:spMk id="5122" creationId="{80899F95-2E30-4511-922B-B88C19CF0D84}"/>
          </ac:spMkLst>
        </pc:spChg>
        <pc:spChg chg="mod">
          <ac:chgData name="Gé Verbeek" userId="20d2065d-8055-4a68-a463-00777506795f" providerId="ADAL" clId="{52044A9A-AEB3-400D-BEDE-83DFC433ED52}" dt="2024-12-10T12:39:53.916" v="1486" actId="20577"/>
          <ac:spMkLst>
            <pc:docMk/>
            <pc:sldMk cId="3944922893" sldId="397"/>
            <ac:spMk id="7171" creationId="{E224BC8B-2913-4038-A10D-36A485D9D174}"/>
          </ac:spMkLst>
        </pc:spChg>
        <pc:picChg chg="add mod">
          <ac:chgData name="Gé Verbeek" userId="20d2065d-8055-4a68-a463-00777506795f" providerId="ADAL" clId="{52044A9A-AEB3-400D-BEDE-83DFC433ED52}" dt="2024-12-11T18:36:50.066" v="2555" actId="14100"/>
          <ac:picMkLst>
            <pc:docMk/>
            <pc:sldMk cId="3944922893" sldId="397"/>
            <ac:picMk id="3" creationId="{7EB3EA1D-2975-5AAD-B5EB-5B603AC7D120}"/>
          </ac:picMkLst>
        </pc:picChg>
      </pc:sldChg>
      <pc:sldChg chg="addSp modSp mod modAnim">
        <pc:chgData name="Gé Verbeek" userId="20d2065d-8055-4a68-a463-00777506795f" providerId="ADAL" clId="{52044A9A-AEB3-400D-BEDE-83DFC433ED52}" dt="2024-12-11T18:47:28.280" v="2615" actId="14100"/>
        <pc:sldMkLst>
          <pc:docMk/>
          <pc:sldMk cId="662202770" sldId="398"/>
        </pc:sldMkLst>
        <pc:spChg chg="add mod">
          <ac:chgData name="Gé Verbeek" userId="20d2065d-8055-4a68-a463-00777506795f" providerId="ADAL" clId="{52044A9A-AEB3-400D-BEDE-83DFC433ED52}" dt="2024-12-11T18:47:28.280" v="2615" actId="14100"/>
          <ac:spMkLst>
            <pc:docMk/>
            <pc:sldMk cId="662202770" sldId="398"/>
            <ac:spMk id="4" creationId="{29A328DB-C4FE-FCE7-3CEE-8984733A4F1E}"/>
          </ac:spMkLst>
        </pc:spChg>
        <pc:spChg chg="mod">
          <ac:chgData name="Gé Verbeek" userId="20d2065d-8055-4a68-a463-00777506795f" providerId="ADAL" clId="{52044A9A-AEB3-400D-BEDE-83DFC433ED52}" dt="2024-12-09T18:56:38.638" v="446" actId="20577"/>
          <ac:spMkLst>
            <pc:docMk/>
            <pc:sldMk cId="662202770" sldId="398"/>
            <ac:spMk id="5122" creationId="{80899F95-2E30-4511-922B-B88C19CF0D84}"/>
          </ac:spMkLst>
        </pc:spChg>
        <pc:spChg chg="mod">
          <ac:chgData name="Gé Verbeek" userId="20d2065d-8055-4a68-a463-00777506795f" providerId="ADAL" clId="{52044A9A-AEB3-400D-BEDE-83DFC433ED52}" dt="2024-12-09T18:58:16.560" v="461" actId="113"/>
          <ac:spMkLst>
            <pc:docMk/>
            <pc:sldMk cId="662202770" sldId="398"/>
            <ac:spMk id="7171" creationId="{E224BC8B-2913-4038-A10D-36A485D9D174}"/>
          </ac:spMkLst>
        </pc:spChg>
        <pc:picChg chg="add mod">
          <ac:chgData name="Gé Verbeek" userId="20d2065d-8055-4a68-a463-00777506795f" providerId="ADAL" clId="{52044A9A-AEB3-400D-BEDE-83DFC433ED52}" dt="2024-12-11T18:39:25.198" v="2560" actId="14100"/>
          <ac:picMkLst>
            <pc:docMk/>
            <pc:sldMk cId="662202770" sldId="398"/>
            <ac:picMk id="3" creationId="{4542E49E-DA2B-FE29-BAB2-6F41AC243EE8}"/>
          </ac:picMkLst>
        </pc:picChg>
        <pc:picChg chg="add mod">
          <ac:chgData name="Gé Verbeek" userId="20d2065d-8055-4a68-a463-00777506795f" providerId="ADAL" clId="{52044A9A-AEB3-400D-BEDE-83DFC433ED52}" dt="2024-12-11T18:46:42.460" v="2609" actId="1076"/>
          <ac:picMkLst>
            <pc:docMk/>
            <pc:sldMk cId="662202770" sldId="398"/>
            <ac:picMk id="5" creationId="{EB09DFCD-9CB2-D7EF-9AEA-493784927BD9}"/>
          </ac:picMkLst>
        </pc:picChg>
      </pc:sldChg>
      <pc:sldChg chg="addSp delSp modSp del mod modAnim">
        <pc:chgData name="Gé Verbeek" userId="20d2065d-8055-4a68-a463-00777506795f" providerId="ADAL" clId="{52044A9A-AEB3-400D-BEDE-83DFC433ED52}" dt="2024-12-11T18:47:45.023" v="2616" actId="47"/>
        <pc:sldMkLst>
          <pc:docMk/>
          <pc:sldMk cId="3116696551" sldId="399"/>
        </pc:sldMkLst>
        <pc:spChg chg="add del mod">
          <ac:chgData name="Gé Verbeek" userId="20d2065d-8055-4a68-a463-00777506795f" providerId="ADAL" clId="{52044A9A-AEB3-400D-BEDE-83DFC433ED52}" dt="2024-12-11T18:47:03.090" v="2612"/>
          <ac:spMkLst>
            <pc:docMk/>
            <pc:sldMk cId="3116696551" sldId="399"/>
            <ac:spMk id="6" creationId="{656FA06F-B6C3-0782-05BD-C5737A9ED1F1}"/>
          </ac:spMkLst>
        </pc:spChg>
        <pc:spChg chg="mod">
          <ac:chgData name="Gé Verbeek" userId="20d2065d-8055-4a68-a463-00777506795f" providerId="ADAL" clId="{52044A9A-AEB3-400D-BEDE-83DFC433ED52}" dt="2024-12-11T18:44:40.028" v="2606" actId="5793"/>
          <ac:spMkLst>
            <pc:docMk/>
            <pc:sldMk cId="3116696551" sldId="399"/>
            <ac:spMk id="7171" creationId="{E224BC8B-2913-4038-A10D-36A485D9D174}"/>
          </ac:spMkLst>
        </pc:spChg>
        <pc:picChg chg="add del mod">
          <ac:chgData name="Gé Verbeek" userId="20d2065d-8055-4a68-a463-00777506795f" providerId="ADAL" clId="{52044A9A-AEB3-400D-BEDE-83DFC433ED52}" dt="2024-12-11T18:46:35.157" v="2607" actId="21"/>
          <ac:picMkLst>
            <pc:docMk/>
            <pc:sldMk cId="3116696551" sldId="399"/>
            <ac:picMk id="5" creationId="{EB09DFCD-9CB2-D7EF-9AEA-493784927BD9}"/>
          </ac:picMkLst>
        </pc:picChg>
      </pc:sldChg>
      <pc:sldChg chg="addSp modSp mod modAnim">
        <pc:chgData name="Gé Verbeek" userId="20d2065d-8055-4a68-a463-00777506795f" providerId="ADAL" clId="{52044A9A-AEB3-400D-BEDE-83DFC433ED52}" dt="2024-12-11T18:40:59.247" v="2562" actId="1076"/>
        <pc:sldMkLst>
          <pc:docMk/>
          <pc:sldMk cId="53527164" sldId="400"/>
        </pc:sldMkLst>
        <pc:spChg chg="mod">
          <ac:chgData name="Gé Verbeek" userId="20d2065d-8055-4a68-a463-00777506795f" providerId="ADAL" clId="{52044A9A-AEB3-400D-BEDE-83DFC433ED52}" dt="2024-12-09T19:24:50.184" v="601" actId="20577"/>
          <ac:spMkLst>
            <pc:docMk/>
            <pc:sldMk cId="53527164" sldId="400"/>
            <ac:spMk id="5122" creationId="{80899F95-2E30-4511-922B-B88C19CF0D84}"/>
          </ac:spMkLst>
        </pc:spChg>
        <pc:spChg chg="mod">
          <ac:chgData name="Gé Verbeek" userId="20d2065d-8055-4a68-a463-00777506795f" providerId="ADAL" clId="{52044A9A-AEB3-400D-BEDE-83DFC433ED52}" dt="2024-12-09T19:27:36.588" v="648" actId="20577"/>
          <ac:spMkLst>
            <pc:docMk/>
            <pc:sldMk cId="53527164" sldId="400"/>
            <ac:spMk id="7171" creationId="{E224BC8B-2913-4038-A10D-36A485D9D174}"/>
          </ac:spMkLst>
        </pc:spChg>
        <pc:picChg chg="add mod">
          <ac:chgData name="Gé Verbeek" userId="20d2065d-8055-4a68-a463-00777506795f" providerId="ADAL" clId="{52044A9A-AEB3-400D-BEDE-83DFC433ED52}" dt="2024-12-11T18:40:59.247" v="2562" actId="1076"/>
          <ac:picMkLst>
            <pc:docMk/>
            <pc:sldMk cId="53527164" sldId="400"/>
            <ac:picMk id="3" creationId="{41579F3B-B914-38A8-78AE-5FE240F5819F}"/>
          </ac:picMkLst>
        </pc:picChg>
      </pc:sldChg>
      <pc:sldChg chg="addSp modSp mod modAnim">
        <pc:chgData name="Gé Verbeek" userId="20d2065d-8055-4a68-a463-00777506795f" providerId="ADAL" clId="{52044A9A-AEB3-400D-BEDE-83DFC433ED52}" dt="2024-12-11T18:50:33.036" v="2626" actId="1076"/>
        <pc:sldMkLst>
          <pc:docMk/>
          <pc:sldMk cId="3140618427" sldId="401"/>
        </pc:sldMkLst>
        <pc:spChg chg="mod">
          <ac:chgData name="Gé Verbeek" userId="20d2065d-8055-4a68-a463-00777506795f" providerId="ADAL" clId="{52044A9A-AEB3-400D-BEDE-83DFC433ED52}" dt="2024-12-10T11:50:14.179" v="740" actId="14100"/>
          <ac:spMkLst>
            <pc:docMk/>
            <pc:sldMk cId="3140618427" sldId="401"/>
            <ac:spMk id="5122" creationId="{80899F95-2E30-4511-922B-B88C19CF0D84}"/>
          </ac:spMkLst>
        </pc:spChg>
        <pc:spChg chg="mod">
          <ac:chgData name="Gé Verbeek" userId="20d2065d-8055-4a68-a463-00777506795f" providerId="ADAL" clId="{52044A9A-AEB3-400D-BEDE-83DFC433ED52}" dt="2024-12-10T11:52:58.888" v="941" actId="20577"/>
          <ac:spMkLst>
            <pc:docMk/>
            <pc:sldMk cId="3140618427" sldId="401"/>
            <ac:spMk id="7171" creationId="{E224BC8B-2913-4038-A10D-36A485D9D174}"/>
          </ac:spMkLst>
        </pc:spChg>
        <pc:picChg chg="add mod">
          <ac:chgData name="Gé Verbeek" userId="20d2065d-8055-4a68-a463-00777506795f" providerId="ADAL" clId="{52044A9A-AEB3-400D-BEDE-83DFC433ED52}" dt="2024-12-11T18:50:33.036" v="2626" actId="1076"/>
          <ac:picMkLst>
            <pc:docMk/>
            <pc:sldMk cId="3140618427" sldId="401"/>
            <ac:picMk id="3" creationId="{3DB607FB-4B58-1DE8-1C82-E65444891843}"/>
          </ac:picMkLst>
        </pc:picChg>
      </pc:sldChg>
      <pc:sldChg chg="addSp modSp mod ord modAnim">
        <pc:chgData name="Gé Verbeek" userId="20d2065d-8055-4a68-a463-00777506795f" providerId="ADAL" clId="{52044A9A-AEB3-400D-BEDE-83DFC433ED52}" dt="2024-12-11T18:53:17.348" v="2632" actId="14100"/>
        <pc:sldMkLst>
          <pc:docMk/>
          <pc:sldMk cId="948736589" sldId="402"/>
        </pc:sldMkLst>
        <pc:spChg chg="mod">
          <ac:chgData name="Gé Verbeek" userId="20d2065d-8055-4a68-a463-00777506795f" providerId="ADAL" clId="{52044A9A-AEB3-400D-BEDE-83DFC433ED52}" dt="2024-12-10T12:02:31.383" v="1073"/>
          <ac:spMkLst>
            <pc:docMk/>
            <pc:sldMk cId="948736589" sldId="402"/>
            <ac:spMk id="5122" creationId="{80899F95-2E30-4511-922B-B88C19CF0D84}"/>
          </ac:spMkLst>
        </pc:spChg>
        <pc:spChg chg="mod">
          <ac:chgData name="Gé Verbeek" userId="20d2065d-8055-4a68-a463-00777506795f" providerId="ADAL" clId="{52044A9A-AEB3-400D-BEDE-83DFC433ED52}" dt="2024-12-10T12:03:56.506" v="1206" actId="20577"/>
          <ac:spMkLst>
            <pc:docMk/>
            <pc:sldMk cId="948736589" sldId="402"/>
            <ac:spMk id="7171" creationId="{E224BC8B-2913-4038-A10D-36A485D9D174}"/>
          </ac:spMkLst>
        </pc:spChg>
        <pc:picChg chg="add mod">
          <ac:chgData name="Gé Verbeek" userId="20d2065d-8055-4a68-a463-00777506795f" providerId="ADAL" clId="{52044A9A-AEB3-400D-BEDE-83DFC433ED52}" dt="2024-12-11T18:53:17.348" v="2632" actId="14100"/>
          <ac:picMkLst>
            <pc:docMk/>
            <pc:sldMk cId="948736589" sldId="402"/>
            <ac:picMk id="3" creationId="{05BFB860-DCC4-46E6-3B33-73CF1E88CDC5}"/>
          </ac:picMkLst>
        </pc:picChg>
      </pc:sldChg>
      <pc:sldChg chg="modSp mod ord modAnim">
        <pc:chgData name="Gé Verbeek" userId="20d2065d-8055-4a68-a463-00777506795f" providerId="ADAL" clId="{52044A9A-AEB3-400D-BEDE-83DFC433ED52}" dt="2024-12-11T08:52:20.300" v="2385"/>
        <pc:sldMkLst>
          <pc:docMk/>
          <pc:sldMk cId="4266843613" sldId="403"/>
        </pc:sldMkLst>
        <pc:spChg chg="mod">
          <ac:chgData name="Gé Verbeek" userId="20d2065d-8055-4a68-a463-00777506795f" providerId="ADAL" clId="{52044A9A-AEB3-400D-BEDE-83DFC433ED52}" dt="2024-12-10T12:06:49.746" v="1233" actId="14100"/>
          <ac:spMkLst>
            <pc:docMk/>
            <pc:sldMk cId="4266843613" sldId="403"/>
            <ac:spMk id="5122" creationId="{80899F95-2E30-4511-922B-B88C19CF0D84}"/>
          </ac:spMkLst>
        </pc:spChg>
        <pc:spChg chg="mod">
          <ac:chgData name="Gé Verbeek" userId="20d2065d-8055-4a68-a463-00777506795f" providerId="ADAL" clId="{52044A9A-AEB3-400D-BEDE-83DFC433ED52}" dt="2024-12-10T12:08:08.688" v="1256" actId="12"/>
          <ac:spMkLst>
            <pc:docMk/>
            <pc:sldMk cId="4266843613" sldId="403"/>
            <ac:spMk id="7171" creationId="{E224BC8B-2913-4038-A10D-36A485D9D174}"/>
          </ac:spMkLst>
        </pc:spChg>
      </pc:sldChg>
      <pc:sldChg chg="addSp modSp mod modAnim">
        <pc:chgData name="Gé Verbeek" userId="20d2065d-8055-4a68-a463-00777506795f" providerId="ADAL" clId="{52044A9A-AEB3-400D-BEDE-83DFC433ED52}" dt="2024-12-11T18:54:13.555" v="2635" actId="14100"/>
        <pc:sldMkLst>
          <pc:docMk/>
          <pc:sldMk cId="1405571845" sldId="404"/>
        </pc:sldMkLst>
        <pc:spChg chg="mod">
          <ac:chgData name="Gé Verbeek" userId="20d2065d-8055-4a68-a463-00777506795f" providerId="ADAL" clId="{52044A9A-AEB3-400D-BEDE-83DFC433ED52}" dt="2024-12-10T12:33:09.870" v="1275" actId="20577"/>
          <ac:spMkLst>
            <pc:docMk/>
            <pc:sldMk cId="1405571845" sldId="404"/>
            <ac:spMk id="5122" creationId="{80899F95-2E30-4511-922B-B88C19CF0D84}"/>
          </ac:spMkLst>
        </pc:spChg>
        <pc:spChg chg="mod">
          <ac:chgData name="Gé Verbeek" userId="20d2065d-8055-4a68-a463-00777506795f" providerId="ADAL" clId="{52044A9A-AEB3-400D-BEDE-83DFC433ED52}" dt="2024-12-10T12:50:40.911" v="1918" actId="20577"/>
          <ac:spMkLst>
            <pc:docMk/>
            <pc:sldMk cId="1405571845" sldId="404"/>
            <ac:spMk id="7171" creationId="{E224BC8B-2913-4038-A10D-36A485D9D174}"/>
          </ac:spMkLst>
        </pc:spChg>
        <pc:picChg chg="add mod">
          <ac:chgData name="Gé Verbeek" userId="20d2065d-8055-4a68-a463-00777506795f" providerId="ADAL" clId="{52044A9A-AEB3-400D-BEDE-83DFC433ED52}" dt="2024-12-11T18:54:13.555" v="2635" actId="14100"/>
          <ac:picMkLst>
            <pc:docMk/>
            <pc:sldMk cId="1405571845" sldId="404"/>
            <ac:picMk id="3" creationId="{F26D62C9-47B9-7F61-CDB6-AE1C4882BBF8}"/>
          </ac:picMkLst>
        </pc:picChg>
      </pc:sldChg>
      <pc:sldChg chg="modSp mod modAnim">
        <pc:chgData name="Gé Verbeek" userId="20d2065d-8055-4a68-a463-00777506795f" providerId="ADAL" clId="{52044A9A-AEB3-400D-BEDE-83DFC433ED52}" dt="2024-12-11T08:52:27.530" v="2387"/>
        <pc:sldMkLst>
          <pc:docMk/>
          <pc:sldMk cId="4036548618" sldId="405"/>
        </pc:sldMkLst>
        <pc:spChg chg="mod">
          <ac:chgData name="Gé Verbeek" userId="20d2065d-8055-4a68-a463-00777506795f" providerId="ADAL" clId="{52044A9A-AEB3-400D-BEDE-83DFC433ED52}" dt="2024-12-10T12:37:09.205" v="1313" actId="20577"/>
          <ac:spMkLst>
            <pc:docMk/>
            <pc:sldMk cId="4036548618" sldId="405"/>
            <ac:spMk id="5122" creationId="{80899F95-2E30-4511-922B-B88C19CF0D84}"/>
          </ac:spMkLst>
        </pc:spChg>
        <pc:spChg chg="mod">
          <ac:chgData name="Gé Verbeek" userId="20d2065d-8055-4a68-a463-00777506795f" providerId="ADAL" clId="{52044A9A-AEB3-400D-BEDE-83DFC433ED52}" dt="2024-12-10T12:39:19.335" v="1465" actId="20577"/>
          <ac:spMkLst>
            <pc:docMk/>
            <pc:sldMk cId="4036548618" sldId="405"/>
            <ac:spMk id="7171" creationId="{E224BC8B-2913-4038-A10D-36A485D9D174}"/>
          </ac:spMkLst>
        </pc:spChg>
      </pc:sldChg>
      <pc:sldChg chg="modSp mod modAnim">
        <pc:chgData name="Gé Verbeek" userId="20d2065d-8055-4a68-a463-00777506795f" providerId="ADAL" clId="{52044A9A-AEB3-400D-BEDE-83DFC433ED52}" dt="2024-12-11T08:52:46.354" v="2389"/>
        <pc:sldMkLst>
          <pc:docMk/>
          <pc:sldMk cId="3284773710" sldId="406"/>
        </pc:sldMkLst>
        <pc:spChg chg="mod">
          <ac:chgData name="Gé Verbeek" userId="20d2065d-8055-4a68-a463-00777506795f" providerId="ADAL" clId="{52044A9A-AEB3-400D-BEDE-83DFC433ED52}" dt="2024-12-10T12:56:42.355" v="2155" actId="27636"/>
          <ac:spMkLst>
            <pc:docMk/>
            <pc:sldMk cId="3284773710" sldId="406"/>
            <ac:spMk id="5122" creationId="{80899F95-2E30-4511-922B-B88C19CF0D84}"/>
          </ac:spMkLst>
        </pc:spChg>
        <pc:spChg chg="mod">
          <ac:chgData name="Gé Verbeek" userId="20d2065d-8055-4a68-a463-00777506795f" providerId="ADAL" clId="{52044A9A-AEB3-400D-BEDE-83DFC433ED52}" dt="2024-12-10T12:57:46.590" v="2179" actId="14100"/>
          <ac:spMkLst>
            <pc:docMk/>
            <pc:sldMk cId="3284773710" sldId="406"/>
            <ac:spMk id="7171" creationId="{E224BC8B-2913-4038-A10D-36A485D9D174}"/>
          </ac:spMkLst>
        </pc:spChg>
      </pc:sldChg>
      <pc:sldChg chg="modSp mod modAnim">
        <pc:chgData name="Gé Verbeek" userId="20d2065d-8055-4a68-a463-00777506795f" providerId="ADAL" clId="{52044A9A-AEB3-400D-BEDE-83DFC433ED52}" dt="2024-12-11T08:52:56.249" v="2390"/>
        <pc:sldMkLst>
          <pc:docMk/>
          <pc:sldMk cId="1991606200" sldId="407"/>
        </pc:sldMkLst>
        <pc:spChg chg="mod">
          <ac:chgData name="Gé Verbeek" userId="20d2065d-8055-4a68-a463-00777506795f" providerId="ADAL" clId="{52044A9A-AEB3-400D-BEDE-83DFC433ED52}" dt="2024-12-10T12:58:48.143" v="2185" actId="14100"/>
          <ac:spMkLst>
            <pc:docMk/>
            <pc:sldMk cId="1991606200" sldId="407"/>
            <ac:spMk id="5122" creationId="{80899F95-2E30-4511-922B-B88C19CF0D84}"/>
          </ac:spMkLst>
        </pc:spChg>
        <pc:spChg chg="mod">
          <ac:chgData name="Gé Verbeek" userId="20d2065d-8055-4a68-a463-00777506795f" providerId="ADAL" clId="{52044A9A-AEB3-400D-BEDE-83DFC433ED52}" dt="2024-12-10T13:00:13.660" v="2208" actId="20577"/>
          <ac:spMkLst>
            <pc:docMk/>
            <pc:sldMk cId="1991606200" sldId="407"/>
            <ac:spMk id="7171" creationId="{E224BC8B-2913-4038-A10D-36A485D9D174}"/>
          </ac:spMkLst>
        </pc:spChg>
      </pc:sldChg>
      <pc:sldChg chg="addSp delSp modSp mod modAnim">
        <pc:chgData name="Gé Verbeek" userId="20d2065d-8055-4a68-a463-00777506795f" providerId="ADAL" clId="{52044A9A-AEB3-400D-BEDE-83DFC433ED52}" dt="2024-12-11T08:58:38.067" v="2467"/>
        <pc:sldMkLst>
          <pc:docMk/>
          <pc:sldMk cId="2164801921" sldId="408"/>
        </pc:sldMkLst>
        <pc:spChg chg="add mod">
          <ac:chgData name="Gé Verbeek" userId="20d2065d-8055-4a68-a463-00777506795f" providerId="ADAL" clId="{52044A9A-AEB3-400D-BEDE-83DFC433ED52}" dt="2024-12-11T08:56:52.913" v="2443"/>
          <ac:spMkLst>
            <pc:docMk/>
            <pc:sldMk cId="2164801921" sldId="408"/>
            <ac:spMk id="2" creationId="{1AD219F2-856E-ADA8-F4C8-AE6C39E148F0}"/>
          </ac:spMkLst>
        </pc:spChg>
        <pc:spChg chg="mod">
          <ac:chgData name="Gé Verbeek" userId="20d2065d-8055-4a68-a463-00777506795f" providerId="ADAL" clId="{52044A9A-AEB3-400D-BEDE-83DFC433ED52}" dt="2024-12-11T08:58:38.067" v="2467"/>
          <ac:spMkLst>
            <pc:docMk/>
            <pc:sldMk cId="2164801921" sldId="408"/>
            <ac:spMk id="5122" creationId="{80899F95-2E30-4511-922B-B88C19CF0D84}"/>
          </ac:spMkLst>
        </pc:spChg>
        <pc:spChg chg="add del mod">
          <ac:chgData name="Gé Verbeek" userId="20d2065d-8055-4a68-a463-00777506795f" providerId="ADAL" clId="{52044A9A-AEB3-400D-BEDE-83DFC433ED52}" dt="2024-12-11T08:58:00.801" v="2466" actId="6549"/>
          <ac:spMkLst>
            <pc:docMk/>
            <pc:sldMk cId="2164801921" sldId="408"/>
            <ac:spMk id="7171" creationId="{E224BC8B-2913-4038-A10D-36A485D9D174}"/>
          </ac:spMkLst>
        </pc:spChg>
      </pc:sldChg>
      <pc:sldChg chg="add del ord">
        <pc:chgData name="Gé Verbeek" userId="20d2065d-8055-4a68-a463-00777506795f" providerId="ADAL" clId="{52044A9A-AEB3-400D-BEDE-83DFC433ED52}" dt="2024-12-10T12:08:16.396" v="1257" actId="47"/>
        <pc:sldMkLst>
          <pc:docMk/>
          <pc:sldMk cId="1068162257" sldId="409"/>
        </pc:sldMkLst>
      </pc:sldChg>
      <pc:sldChg chg="addSp modSp add mod modAnim">
        <pc:chgData name="Gé Verbeek" userId="20d2065d-8055-4a68-a463-00777506795f" providerId="ADAL" clId="{52044A9A-AEB3-400D-BEDE-83DFC433ED52}" dt="2024-12-11T18:38:26.460" v="2557" actId="1076"/>
        <pc:sldMkLst>
          <pc:docMk/>
          <pc:sldMk cId="2058816098" sldId="410"/>
        </pc:sldMkLst>
        <pc:spChg chg="mod">
          <ac:chgData name="Gé Verbeek" userId="20d2065d-8055-4a68-a463-00777506795f" providerId="ADAL" clId="{52044A9A-AEB3-400D-BEDE-83DFC433ED52}" dt="2024-12-09T18:56:07.682" v="437" actId="20577"/>
          <ac:spMkLst>
            <pc:docMk/>
            <pc:sldMk cId="2058816098" sldId="410"/>
            <ac:spMk id="5122" creationId="{8133DD9E-C4EB-EBB1-28CC-6DA49E283526}"/>
          </ac:spMkLst>
        </pc:spChg>
        <pc:spChg chg="mod">
          <ac:chgData name="Gé Verbeek" userId="20d2065d-8055-4a68-a463-00777506795f" providerId="ADAL" clId="{52044A9A-AEB3-400D-BEDE-83DFC433ED52}" dt="2024-12-09T18:58:00.568" v="459" actId="113"/>
          <ac:spMkLst>
            <pc:docMk/>
            <pc:sldMk cId="2058816098" sldId="410"/>
            <ac:spMk id="7171" creationId="{769D74B2-7FA1-2A88-0B46-70D239B0EF23}"/>
          </ac:spMkLst>
        </pc:spChg>
        <pc:picChg chg="add mod">
          <ac:chgData name="Gé Verbeek" userId="20d2065d-8055-4a68-a463-00777506795f" providerId="ADAL" clId="{52044A9A-AEB3-400D-BEDE-83DFC433ED52}" dt="2024-12-11T18:38:26.460" v="2557" actId="1076"/>
          <ac:picMkLst>
            <pc:docMk/>
            <pc:sldMk cId="2058816098" sldId="410"/>
            <ac:picMk id="3" creationId="{15999F2A-9688-D50A-36E3-63F5603438DB}"/>
          </ac:picMkLst>
        </pc:picChg>
      </pc:sldChg>
      <pc:sldChg chg="addSp modSp add mod modAnim">
        <pc:chgData name="Gé Verbeek" userId="20d2065d-8055-4a68-a463-00777506795f" providerId="ADAL" clId="{52044A9A-AEB3-400D-BEDE-83DFC433ED52}" dt="2024-12-11T18:49:49.702" v="2620" actId="14100"/>
        <pc:sldMkLst>
          <pc:docMk/>
          <pc:sldMk cId="1180111753" sldId="411"/>
        </pc:sldMkLst>
        <pc:spChg chg="mod">
          <ac:chgData name="Gé Verbeek" userId="20d2065d-8055-4a68-a463-00777506795f" providerId="ADAL" clId="{52044A9A-AEB3-400D-BEDE-83DFC433ED52}" dt="2024-12-10T11:43:27.017" v="688" actId="20577"/>
          <ac:spMkLst>
            <pc:docMk/>
            <pc:sldMk cId="1180111753" sldId="411"/>
            <ac:spMk id="5122" creationId="{62A06FED-0999-BC02-F19B-E9E69745D452}"/>
          </ac:spMkLst>
        </pc:spChg>
        <pc:spChg chg="mod">
          <ac:chgData name="Gé Verbeek" userId="20d2065d-8055-4a68-a463-00777506795f" providerId="ADAL" clId="{52044A9A-AEB3-400D-BEDE-83DFC433ED52}" dt="2024-12-10T11:53:36.961" v="942" actId="20577"/>
          <ac:spMkLst>
            <pc:docMk/>
            <pc:sldMk cId="1180111753" sldId="411"/>
            <ac:spMk id="7171" creationId="{4C92B03C-DA7C-A572-0442-FF2987340655}"/>
          </ac:spMkLst>
        </pc:spChg>
        <pc:picChg chg="add mod">
          <ac:chgData name="Gé Verbeek" userId="20d2065d-8055-4a68-a463-00777506795f" providerId="ADAL" clId="{52044A9A-AEB3-400D-BEDE-83DFC433ED52}" dt="2024-12-11T18:49:49.702" v="2620" actId="14100"/>
          <ac:picMkLst>
            <pc:docMk/>
            <pc:sldMk cId="1180111753" sldId="411"/>
            <ac:picMk id="3" creationId="{6D10D969-A28F-1662-0F14-9444FB7AC797}"/>
          </ac:picMkLst>
        </pc:picChg>
      </pc:sldChg>
      <pc:sldChg chg="addSp modSp add mod addAnim delAnim modAnim">
        <pc:chgData name="Gé Verbeek" userId="20d2065d-8055-4a68-a463-00777506795f" providerId="ADAL" clId="{52044A9A-AEB3-400D-BEDE-83DFC433ED52}" dt="2024-12-11T18:52:11.591" v="2629" actId="14100"/>
        <pc:sldMkLst>
          <pc:docMk/>
          <pc:sldMk cId="90169293" sldId="412"/>
        </pc:sldMkLst>
        <pc:spChg chg="mod">
          <ac:chgData name="Gé Verbeek" userId="20d2065d-8055-4a68-a463-00777506795f" providerId="ADAL" clId="{52044A9A-AEB3-400D-BEDE-83DFC433ED52}" dt="2024-12-10T11:58:32.784" v="953"/>
          <ac:spMkLst>
            <pc:docMk/>
            <pc:sldMk cId="90169293" sldId="412"/>
            <ac:spMk id="5122" creationId="{DC41D662-993A-981E-E22C-470C0E819E15}"/>
          </ac:spMkLst>
        </pc:spChg>
        <pc:spChg chg="mod">
          <ac:chgData name="Gé Verbeek" userId="20d2065d-8055-4a68-a463-00777506795f" providerId="ADAL" clId="{52044A9A-AEB3-400D-BEDE-83DFC433ED52}" dt="2024-12-10T11:59:59.238" v="1060" actId="20577"/>
          <ac:spMkLst>
            <pc:docMk/>
            <pc:sldMk cId="90169293" sldId="412"/>
            <ac:spMk id="7171" creationId="{76263393-F50B-49AD-01AD-87C3A70B38EC}"/>
          </ac:spMkLst>
        </pc:spChg>
        <pc:picChg chg="add mod">
          <ac:chgData name="Gé Verbeek" userId="20d2065d-8055-4a68-a463-00777506795f" providerId="ADAL" clId="{52044A9A-AEB3-400D-BEDE-83DFC433ED52}" dt="2024-12-11T18:52:11.591" v="2629" actId="14100"/>
          <ac:picMkLst>
            <pc:docMk/>
            <pc:sldMk cId="90169293" sldId="412"/>
            <ac:picMk id="3" creationId="{D6E2085B-5D70-E6B2-2872-FA29C1AD8290}"/>
          </ac:picMkLst>
        </pc:picChg>
      </pc:sldChg>
      <pc:sldChg chg="modSp add mod ord modAnim">
        <pc:chgData name="Gé Verbeek" userId="20d2065d-8055-4a68-a463-00777506795f" providerId="ADAL" clId="{52044A9A-AEB3-400D-BEDE-83DFC433ED52}" dt="2024-12-11T08:52:12.344" v="2383"/>
        <pc:sldMkLst>
          <pc:docMk/>
          <pc:sldMk cId="3061939094" sldId="413"/>
        </pc:sldMkLst>
        <pc:spChg chg="mod">
          <ac:chgData name="Gé Verbeek" userId="20d2065d-8055-4a68-a463-00777506795f" providerId="ADAL" clId="{52044A9A-AEB3-400D-BEDE-83DFC433ED52}" dt="2024-12-10T12:04:56.970" v="1215" actId="14100"/>
          <ac:spMkLst>
            <pc:docMk/>
            <pc:sldMk cId="3061939094" sldId="413"/>
            <ac:spMk id="5122" creationId="{EBC8177E-DB67-773A-9097-5EE08D22B647}"/>
          </ac:spMkLst>
        </pc:spChg>
        <pc:spChg chg="mod">
          <ac:chgData name="Gé Verbeek" userId="20d2065d-8055-4a68-a463-00777506795f" providerId="ADAL" clId="{52044A9A-AEB3-400D-BEDE-83DFC433ED52}" dt="2024-12-10T12:05:36.819" v="1226" actId="12"/>
          <ac:spMkLst>
            <pc:docMk/>
            <pc:sldMk cId="3061939094" sldId="413"/>
            <ac:spMk id="7171" creationId="{CA65FE5F-2572-76B9-FE88-485FC4855ADE}"/>
          </ac:spMkLst>
        </pc:spChg>
      </pc:sldChg>
      <pc:sldChg chg="addSp modSp new mod modAnim">
        <pc:chgData name="Gé Verbeek" userId="20d2065d-8055-4a68-a463-00777506795f" providerId="ADAL" clId="{52044A9A-AEB3-400D-BEDE-83DFC433ED52}" dt="2024-12-11T18:55:49.591" v="2638" actId="14100"/>
        <pc:sldMkLst>
          <pc:docMk/>
          <pc:sldMk cId="2965194103" sldId="414"/>
        </pc:sldMkLst>
        <pc:spChg chg="mod">
          <ac:chgData name="Gé Verbeek" userId="20d2065d-8055-4a68-a463-00777506795f" providerId="ADAL" clId="{52044A9A-AEB3-400D-BEDE-83DFC433ED52}" dt="2024-12-10T12:53:49.186" v="1984" actId="20577"/>
          <ac:spMkLst>
            <pc:docMk/>
            <pc:sldMk cId="2965194103" sldId="414"/>
            <ac:spMk id="2" creationId="{0D55C102-08B5-0456-F0D4-741D3DC085D1}"/>
          </ac:spMkLst>
        </pc:spChg>
        <pc:spChg chg="mod">
          <ac:chgData name="Gé Verbeek" userId="20d2065d-8055-4a68-a463-00777506795f" providerId="ADAL" clId="{52044A9A-AEB3-400D-BEDE-83DFC433ED52}" dt="2024-12-10T12:55:53.179" v="2149" actId="20577"/>
          <ac:spMkLst>
            <pc:docMk/>
            <pc:sldMk cId="2965194103" sldId="414"/>
            <ac:spMk id="3" creationId="{1E21D775-BB61-D6FE-C1E2-1BB6785F32DB}"/>
          </ac:spMkLst>
        </pc:spChg>
        <pc:picChg chg="add mod">
          <ac:chgData name="Gé Verbeek" userId="20d2065d-8055-4a68-a463-00777506795f" providerId="ADAL" clId="{52044A9A-AEB3-400D-BEDE-83DFC433ED52}" dt="2024-12-11T18:55:49.591" v="2638" actId="14100"/>
          <ac:picMkLst>
            <pc:docMk/>
            <pc:sldMk cId="2965194103" sldId="414"/>
            <ac:picMk id="5" creationId="{D948F8D0-8877-9AD1-E5FA-FAB4A4DDD3F0}"/>
          </ac:picMkLst>
        </pc:picChg>
      </pc:sldChg>
      <pc:sldChg chg="addSp modSp add mod modAnim">
        <pc:chgData name="Gé Verbeek" userId="20d2065d-8055-4a68-a463-00777506795f" providerId="ADAL" clId="{52044A9A-AEB3-400D-BEDE-83DFC433ED52}" dt="2024-12-11T18:34:03.101" v="2549" actId="1076"/>
        <pc:sldMkLst>
          <pc:docMk/>
          <pc:sldMk cId="3281047180" sldId="415"/>
        </pc:sldMkLst>
        <pc:spChg chg="mod">
          <ac:chgData name="Gé Verbeek" userId="20d2065d-8055-4a68-a463-00777506795f" providerId="ADAL" clId="{52044A9A-AEB3-400D-BEDE-83DFC433ED52}" dt="2024-12-10T12:43:57.537" v="1678" actId="20577"/>
          <ac:spMkLst>
            <pc:docMk/>
            <pc:sldMk cId="3281047180" sldId="415"/>
            <ac:spMk id="7171" creationId="{AD4BC1ED-209A-4FBB-4639-E90C1CD5A3A3}"/>
          </ac:spMkLst>
        </pc:spChg>
        <pc:picChg chg="add mod">
          <ac:chgData name="Gé Verbeek" userId="20d2065d-8055-4a68-a463-00777506795f" providerId="ADAL" clId="{52044A9A-AEB3-400D-BEDE-83DFC433ED52}" dt="2024-12-11T18:34:03.101" v="2549" actId="1076"/>
          <ac:picMkLst>
            <pc:docMk/>
            <pc:sldMk cId="3281047180" sldId="415"/>
            <ac:picMk id="3" creationId="{63E37C9F-591A-D686-84C9-D4DC8D1F2AB8}"/>
          </ac:picMkLst>
        </pc:picChg>
      </pc:sldChg>
      <pc:sldChg chg="addSp delSp modSp mod">
        <pc:chgData name="Gé Verbeek" userId="20d2065d-8055-4a68-a463-00777506795f" providerId="ADAL" clId="{52044A9A-AEB3-400D-BEDE-83DFC433ED52}" dt="2024-12-10T14:03:54.140" v="2369" actId="22"/>
        <pc:sldMkLst>
          <pc:docMk/>
          <pc:sldMk cId="3260004044" sldId="442"/>
        </pc:sldMkLst>
        <pc:spChg chg="add del mod">
          <ac:chgData name="Gé Verbeek" userId="20d2065d-8055-4a68-a463-00777506795f" providerId="ADAL" clId="{52044A9A-AEB3-400D-BEDE-83DFC433ED52}" dt="2024-12-10T14:03:54.140" v="2369" actId="22"/>
          <ac:spMkLst>
            <pc:docMk/>
            <pc:sldMk cId="3260004044" sldId="442"/>
            <ac:spMk id="3" creationId="{0384A736-6107-808E-9F4F-D9FE3DC17D9A}"/>
          </ac:spMkLst>
        </pc:spChg>
        <pc:picChg chg="del">
          <ac:chgData name="Gé Verbeek" userId="20d2065d-8055-4a68-a463-00777506795f" providerId="ADAL" clId="{52044A9A-AEB3-400D-BEDE-83DFC433ED52}" dt="2024-12-10T14:03:51.726" v="2368" actId="478"/>
          <ac:picMkLst>
            <pc:docMk/>
            <pc:sldMk cId="3260004044" sldId="442"/>
            <ac:picMk id="4" creationId="{86406FFE-6BAB-5774-5D3E-700352988454}"/>
          </ac:picMkLst>
        </pc:picChg>
        <pc:picChg chg="add mod ord">
          <ac:chgData name="Gé Verbeek" userId="20d2065d-8055-4a68-a463-00777506795f" providerId="ADAL" clId="{52044A9A-AEB3-400D-BEDE-83DFC433ED52}" dt="2024-12-10T14:03:54.140" v="2369" actId="22"/>
          <ac:picMkLst>
            <pc:docMk/>
            <pc:sldMk cId="3260004044" sldId="442"/>
            <ac:picMk id="6" creationId="{6D8D32C2-9688-4BB6-5097-D830CC34A5D5}"/>
          </ac:picMkLst>
        </pc:picChg>
      </pc:sldChg>
      <pc:sldChg chg="addSp delSp modSp add mod ord modAnim">
        <pc:chgData name="Gé Verbeek" userId="20d2065d-8055-4a68-a463-00777506795f" providerId="ADAL" clId="{52044A9A-AEB3-400D-BEDE-83DFC433ED52}" dt="2024-12-11T08:55:53.795" v="2439" actId="6549"/>
        <pc:sldMkLst>
          <pc:docMk/>
          <pc:sldMk cId="2901564980" sldId="445"/>
        </pc:sldMkLst>
        <pc:spChg chg="add mod">
          <ac:chgData name="Gé Verbeek" userId="20d2065d-8055-4a68-a463-00777506795f" providerId="ADAL" clId="{52044A9A-AEB3-400D-BEDE-83DFC433ED52}" dt="2024-12-11T08:54:45.518" v="2420"/>
          <ac:spMkLst>
            <pc:docMk/>
            <pc:sldMk cId="2901564980" sldId="445"/>
            <ac:spMk id="2" creationId="{55F9B208-A335-44F4-91C9-AA684D39B3A1}"/>
          </ac:spMkLst>
        </pc:spChg>
        <pc:spChg chg="mod">
          <ac:chgData name="Gé Verbeek" userId="20d2065d-8055-4a68-a463-00777506795f" providerId="ADAL" clId="{52044A9A-AEB3-400D-BEDE-83DFC433ED52}" dt="2024-12-11T08:53:22.204" v="2418" actId="20577"/>
          <ac:spMkLst>
            <pc:docMk/>
            <pc:sldMk cId="2901564980" sldId="445"/>
            <ac:spMk id="5122" creationId="{049299FA-9C6B-EB94-D923-69E134957B3F}"/>
          </ac:spMkLst>
        </pc:spChg>
        <pc:spChg chg="add del mod">
          <ac:chgData name="Gé Verbeek" userId="20d2065d-8055-4a68-a463-00777506795f" providerId="ADAL" clId="{52044A9A-AEB3-400D-BEDE-83DFC433ED52}" dt="2024-12-11T08:55:53.795" v="2439" actId="6549"/>
          <ac:spMkLst>
            <pc:docMk/>
            <pc:sldMk cId="2901564980" sldId="445"/>
            <ac:spMk id="7171" creationId="{E9C4B9A9-29AE-A22E-6F61-5B6B7E02BB48}"/>
          </ac:spMkLst>
        </pc:spChg>
      </pc:sldChg>
      <pc:sldChg chg="modSp add mod modAnim">
        <pc:chgData name="Gé Verbeek" userId="20d2065d-8055-4a68-a463-00777506795f" providerId="ADAL" clId="{52044A9A-AEB3-400D-BEDE-83DFC433ED52}" dt="2024-12-11T09:02:47.521" v="2541" actId="14100"/>
        <pc:sldMkLst>
          <pc:docMk/>
          <pc:sldMk cId="1984030502" sldId="446"/>
        </pc:sldMkLst>
        <pc:spChg chg="mod">
          <ac:chgData name="Gé Verbeek" userId="20d2065d-8055-4a68-a463-00777506795f" providerId="ADAL" clId="{52044A9A-AEB3-400D-BEDE-83DFC433ED52}" dt="2024-12-11T09:01:23.036" v="2511" actId="20577"/>
          <ac:spMkLst>
            <pc:docMk/>
            <pc:sldMk cId="1984030502" sldId="446"/>
            <ac:spMk id="5122" creationId="{2C3C1F30-2ADF-6AA4-2ABC-A57DDC52455C}"/>
          </ac:spMkLst>
        </pc:spChg>
        <pc:spChg chg="mod">
          <ac:chgData name="Gé Verbeek" userId="20d2065d-8055-4a68-a463-00777506795f" providerId="ADAL" clId="{52044A9A-AEB3-400D-BEDE-83DFC433ED52}" dt="2024-12-11T09:02:47.521" v="2541" actId="14100"/>
          <ac:spMkLst>
            <pc:docMk/>
            <pc:sldMk cId="1984030502" sldId="446"/>
            <ac:spMk id="7171" creationId="{E4B2A752-88DA-B4E2-CB94-672FD37E40AE}"/>
          </ac:spMkLst>
        </pc:spChg>
      </pc:sldChg>
      <pc:sldChg chg="addSp delSp modSp new mod modAnim">
        <pc:chgData name="Gé Verbeek" userId="20d2065d-8055-4a68-a463-00777506795f" providerId="ADAL" clId="{52044A9A-AEB3-400D-BEDE-83DFC433ED52}" dt="2024-12-11T19:00:22.186" v="2642" actId="1076"/>
        <pc:sldMkLst>
          <pc:docMk/>
          <pc:sldMk cId="1184345102" sldId="447"/>
        </pc:sldMkLst>
        <pc:spChg chg="del">
          <ac:chgData name="Gé Verbeek" userId="20d2065d-8055-4a68-a463-00777506795f" providerId="ADAL" clId="{52044A9A-AEB3-400D-BEDE-83DFC433ED52}" dt="2024-12-11T19:00:06.600" v="2640"/>
          <ac:spMkLst>
            <pc:docMk/>
            <pc:sldMk cId="1184345102" sldId="447"/>
            <ac:spMk id="3" creationId="{1CB00C76-0EDD-87B4-13D4-EB754ED26803}"/>
          </ac:spMkLst>
        </pc:spChg>
        <pc:picChg chg="add mod">
          <ac:chgData name="Gé Verbeek" userId="20d2065d-8055-4a68-a463-00777506795f" providerId="ADAL" clId="{52044A9A-AEB3-400D-BEDE-83DFC433ED52}" dt="2024-12-11T19:00:22.186" v="2642" actId="1076"/>
          <ac:picMkLst>
            <pc:docMk/>
            <pc:sldMk cId="1184345102" sldId="447"/>
            <ac:picMk id="4" creationId="{BC4AB064-18B9-3EAE-AFCB-B318B5223687}"/>
          </ac:picMkLst>
        </pc:picChg>
      </pc:sldChg>
      <pc:sldChg chg="addSp delSp modSp new mod modAnim">
        <pc:chgData name="Gé Verbeek" userId="20d2065d-8055-4a68-a463-00777506795f" providerId="ADAL" clId="{52044A9A-AEB3-400D-BEDE-83DFC433ED52}" dt="2024-12-11T19:09:22.749" v="2645" actId="14100"/>
        <pc:sldMkLst>
          <pc:docMk/>
          <pc:sldMk cId="2217511960" sldId="448"/>
        </pc:sldMkLst>
        <pc:spChg chg="del">
          <ac:chgData name="Gé Verbeek" userId="20d2065d-8055-4a68-a463-00777506795f" providerId="ADAL" clId="{52044A9A-AEB3-400D-BEDE-83DFC433ED52}" dt="2024-12-11T19:09:17.728" v="2644"/>
          <ac:spMkLst>
            <pc:docMk/>
            <pc:sldMk cId="2217511960" sldId="448"/>
            <ac:spMk id="3" creationId="{94369D9C-431C-D496-A580-F9B35ACBD2D6}"/>
          </ac:spMkLst>
        </pc:spChg>
        <pc:picChg chg="add mod">
          <ac:chgData name="Gé Verbeek" userId="20d2065d-8055-4a68-a463-00777506795f" providerId="ADAL" clId="{52044A9A-AEB3-400D-BEDE-83DFC433ED52}" dt="2024-12-11T19:09:22.749" v="2645" actId="14100"/>
          <ac:picMkLst>
            <pc:docMk/>
            <pc:sldMk cId="2217511960" sldId="448"/>
            <ac:picMk id="4" creationId="{3EDAAC1E-ED70-41F2-6A81-9648C98AC80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11-12-2024</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11-12-2024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6</a:t>
            </a:fld>
            <a:endParaRPr lang="nl-NL" altLang="nl-NL"/>
          </a:p>
        </p:txBody>
      </p:sp>
    </p:spTree>
    <p:extLst>
      <p:ext uri="{BB962C8B-B14F-4D97-AF65-F5344CB8AC3E}">
        <p14:creationId xmlns:p14="http://schemas.microsoft.com/office/powerpoint/2010/main" val="17431716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15713-0060-ED29-B7BA-B7043E09D9C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8145F787-D671-972F-82FB-6F0078A814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03594229-6CD6-5FED-BF97-A15BB07089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B34B53B6-610A-A740-C705-6F1CF8F2FAF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15</a:t>
            </a:fld>
            <a:endParaRPr lang="nl-NL" altLang="nl-NL"/>
          </a:p>
        </p:txBody>
      </p:sp>
    </p:spTree>
    <p:extLst>
      <p:ext uri="{BB962C8B-B14F-4D97-AF65-F5344CB8AC3E}">
        <p14:creationId xmlns:p14="http://schemas.microsoft.com/office/powerpoint/2010/main" val="526202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16</a:t>
            </a:fld>
            <a:endParaRPr lang="nl-NL" altLang="nl-NL"/>
          </a:p>
        </p:txBody>
      </p:sp>
    </p:spTree>
    <p:extLst>
      <p:ext uri="{BB962C8B-B14F-4D97-AF65-F5344CB8AC3E}">
        <p14:creationId xmlns:p14="http://schemas.microsoft.com/office/powerpoint/2010/main" val="26309998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8525B-D022-FFE8-E478-269A959C28DE}"/>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90E1E9FD-96D4-856F-DCAE-565F102121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A9591560-4211-8FAD-EFB7-459B106776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9A7420C6-2C79-FAF4-494E-8A5FD693659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17</a:t>
            </a:fld>
            <a:endParaRPr lang="nl-NL" altLang="nl-NL"/>
          </a:p>
        </p:txBody>
      </p:sp>
    </p:spTree>
    <p:extLst>
      <p:ext uri="{BB962C8B-B14F-4D97-AF65-F5344CB8AC3E}">
        <p14:creationId xmlns:p14="http://schemas.microsoft.com/office/powerpoint/2010/main" val="1300715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F3214-A7F7-E403-0778-BA0840E6C9C6}"/>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FA059CDF-4136-8CCD-3106-ACF66DBAB1F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12AAE0AC-ED66-C58A-9553-96221B01329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DEC4699B-E352-1EB7-F9FD-3565CB5BF48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18</a:t>
            </a:fld>
            <a:endParaRPr lang="nl-NL" altLang="nl-NL"/>
          </a:p>
        </p:txBody>
      </p:sp>
    </p:spTree>
    <p:extLst>
      <p:ext uri="{BB962C8B-B14F-4D97-AF65-F5344CB8AC3E}">
        <p14:creationId xmlns:p14="http://schemas.microsoft.com/office/powerpoint/2010/main" val="1552504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371548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32518296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21</a:t>
            </a:fld>
            <a:endParaRPr lang="nl-NL" altLang="nl-NL"/>
          </a:p>
        </p:txBody>
      </p:sp>
    </p:spTree>
    <p:extLst>
      <p:ext uri="{BB962C8B-B14F-4D97-AF65-F5344CB8AC3E}">
        <p14:creationId xmlns:p14="http://schemas.microsoft.com/office/powerpoint/2010/main" val="21572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22</a:t>
            </a:fld>
            <a:endParaRPr lang="nl-NL" altLang="nl-NL"/>
          </a:p>
        </p:txBody>
      </p:sp>
    </p:spTree>
    <p:extLst>
      <p:ext uri="{BB962C8B-B14F-4D97-AF65-F5344CB8AC3E}">
        <p14:creationId xmlns:p14="http://schemas.microsoft.com/office/powerpoint/2010/main" val="253975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24</a:t>
            </a:fld>
            <a:endParaRPr lang="nl-NL" altLang="nl-NL"/>
          </a:p>
        </p:txBody>
      </p:sp>
    </p:spTree>
    <p:extLst>
      <p:ext uri="{BB962C8B-B14F-4D97-AF65-F5344CB8AC3E}">
        <p14:creationId xmlns:p14="http://schemas.microsoft.com/office/powerpoint/2010/main" val="20796683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26</a:t>
            </a:fld>
            <a:endParaRPr lang="nl-NL" altLang="nl-NL"/>
          </a:p>
        </p:txBody>
      </p:sp>
    </p:spTree>
    <p:extLst>
      <p:ext uri="{BB962C8B-B14F-4D97-AF65-F5344CB8AC3E}">
        <p14:creationId xmlns:p14="http://schemas.microsoft.com/office/powerpoint/2010/main" val="3356173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7</a:t>
            </a:fld>
            <a:endParaRPr lang="nl-NL" altLang="nl-NL"/>
          </a:p>
        </p:txBody>
      </p:sp>
    </p:spTree>
    <p:extLst>
      <p:ext uri="{BB962C8B-B14F-4D97-AF65-F5344CB8AC3E}">
        <p14:creationId xmlns:p14="http://schemas.microsoft.com/office/powerpoint/2010/main" val="639598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3D08C-C8B9-1A21-936A-A26CC3E143C0}"/>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8B799D40-1DF6-A11E-EA4B-659CB47583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BBC8B62B-3878-E977-5344-121119C31CE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DFA0D1CA-7D97-608A-A2DF-91989FF833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28</a:t>
            </a:fld>
            <a:endParaRPr lang="nl-NL" altLang="nl-NL"/>
          </a:p>
        </p:txBody>
      </p:sp>
    </p:spTree>
    <p:extLst>
      <p:ext uri="{BB962C8B-B14F-4D97-AF65-F5344CB8AC3E}">
        <p14:creationId xmlns:p14="http://schemas.microsoft.com/office/powerpoint/2010/main" val="22245933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29</a:t>
            </a:fld>
            <a:endParaRPr lang="nl-NL" altLang="nl-NL"/>
          </a:p>
        </p:txBody>
      </p:sp>
    </p:spTree>
    <p:extLst>
      <p:ext uri="{BB962C8B-B14F-4D97-AF65-F5344CB8AC3E}">
        <p14:creationId xmlns:p14="http://schemas.microsoft.com/office/powerpoint/2010/main" val="22649079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29A4D-0C11-35F1-E2CE-7189EFF7D132}"/>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A0D2C5AB-EC8A-4C6E-EE68-31E292A8C7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2C4A8158-1879-4E23-E679-3B92211418E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BBFEED51-35BE-E9C3-5916-4C472F69B14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30</a:t>
            </a:fld>
            <a:endParaRPr lang="nl-NL" altLang="nl-NL"/>
          </a:p>
        </p:txBody>
      </p:sp>
    </p:spTree>
    <p:extLst>
      <p:ext uri="{BB962C8B-B14F-4D97-AF65-F5344CB8AC3E}">
        <p14:creationId xmlns:p14="http://schemas.microsoft.com/office/powerpoint/2010/main" val="11762770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31</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8</a:t>
            </a:fld>
            <a:endParaRPr lang="nl-NL" altLang="nl-NL"/>
          </a:p>
        </p:txBody>
      </p:sp>
    </p:spTree>
    <p:extLst>
      <p:ext uri="{BB962C8B-B14F-4D97-AF65-F5344CB8AC3E}">
        <p14:creationId xmlns:p14="http://schemas.microsoft.com/office/powerpoint/2010/main" val="1114099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18F66-FE8F-FF66-12CC-DF57A117F76A}"/>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BB7BE586-2A2C-77DF-DACF-40EFA444C5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21D4B656-170E-1A99-981A-8D0336E839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2F39576F-2318-5105-3BA0-82AD4AE061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9</a:t>
            </a:fld>
            <a:endParaRPr lang="nl-NL" altLang="nl-NL"/>
          </a:p>
        </p:txBody>
      </p:sp>
    </p:spTree>
    <p:extLst>
      <p:ext uri="{BB962C8B-B14F-4D97-AF65-F5344CB8AC3E}">
        <p14:creationId xmlns:p14="http://schemas.microsoft.com/office/powerpoint/2010/main" val="807457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10</a:t>
            </a:fld>
            <a:endParaRPr lang="nl-NL" altLang="nl-NL"/>
          </a:p>
        </p:txBody>
      </p:sp>
    </p:spTree>
    <p:extLst>
      <p:ext uri="{BB962C8B-B14F-4D97-AF65-F5344CB8AC3E}">
        <p14:creationId xmlns:p14="http://schemas.microsoft.com/office/powerpoint/2010/main" val="2631154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11</a:t>
            </a:fld>
            <a:endParaRPr lang="nl-NL" altLang="nl-NL"/>
          </a:p>
        </p:txBody>
      </p:sp>
    </p:spTree>
    <p:extLst>
      <p:ext uri="{BB962C8B-B14F-4D97-AF65-F5344CB8AC3E}">
        <p14:creationId xmlns:p14="http://schemas.microsoft.com/office/powerpoint/2010/main" val="676755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25E714-2B95-B424-EA8C-E4967A5A66A4}"/>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429F3C8D-9362-148A-4440-8CCFE7CA80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D30F1250-9DA9-F737-3239-28A53E1E90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0E45ED6-052A-6BDB-841D-6D704F2295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12</a:t>
            </a:fld>
            <a:endParaRPr lang="nl-NL" altLang="nl-NL"/>
          </a:p>
        </p:txBody>
      </p:sp>
    </p:spTree>
    <p:extLst>
      <p:ext uri="{BB962C8B-B14F-4D97-AF65-F5344CB8AC3E}">
        <p14:creationId xmlns:p14="http://schemas.microsoft.com/office/powerpoint/2010/main" val="3474901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13</a:t>
            </a:fld>
            <a:endParaRPr lang="nl-NL" altLang="nl-NL"/>
          </a:p>
        </p:txBody>
      </p:sp>
    </p:spTree>
    <p:extLst>
      <p:ext uri="{BB962C8B-B14F-4D97-AF65-F5344CB8AC3E}">
        <p14:creationId xmlns:p14="http://schemas.microsoft.com/office/powerpoint/2010/main" val="2316066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1972623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hyperlink" Target="https://www.kasalsenergiebron.nl/nieuws/hoe-berekent-u-bladoppervlakte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4.xml"/><Relationship Id="rId1" Type="http://schemas.openxmlformats.org/officeDocument/2006/relationships/video" Target="https://www.youtube.com/embed/zjyOF3PmTZ4?feature=oembed"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4.xml"/><Relationship Id="rId1" Type="http://schemas.openxmlformats.org/officeDocument/2006/relationships/video" Target="https://www.youtube.com/embed/kfgW9HpNlUw?feature=oembed"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765816" cy="4738260"/>
          </a:xfrm>
        </p:spPr>
        <p:txBody>
          <a:bodyPr>
            <a:normAutofit lnSpcReduction="10000"/>
          </a:bodyPr>
          <a:lstStyle/>
          <a:p>
            <a:pPr indent="0">
              <a:buNone/>
            </a:pPr>
            <a:r>
              <a:rPr lang="nl-NL" b="1" dirty="0"/>
              <a:t>Water- en voedingstoestand</a:t>
            </a:r>
          </a:p>
          <a:p>
            <a:pPr indent="0">
              <a:buNone/>
            </a:pPr>
            <a:endParaRPr lang="nl-NL" b="1" dirty="0"/>
          </a:p>
          <a:p>
            <a:pPr marL="342900" indent="-342900">
              <a:buFont typeface="Wingdings" panose="05000000000000000000" pitchFamily="2" charset="2"/>
              <a:buChar char="Ø"/>
            </a:pPr>
            <a:r>
              <a:rPr lang="nl-NL" b="1" dirty="0"/>
              <a:t>Watergehalte in de bodem of het substraat</a:t>
            </a:r>
            <a:br>
              <a:rPr lang="nl-NL" b="1" dirty="0"/>
            </a:br>
            <a:r>
              <a:rPr lang="nl-NL" dirty="0"/>
              <a:t>De plant heeft voldoende water nodig voor groei, maar </a:t>
            </a:r>
            <a:r>
              <a:rPr lang="nl-NL" dirty="0" err="1"/>
              <a:t>overbewatering</a:t>
            </a:r>
            <a:r>
              <a:rPr lang="nl-NL" dirty="0"/>
              <a:t> kan wortelrot veroorzaken.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EC waarde van de bodem of voedingsoplossing </a:t>
            </a:r>
            <a:br>
              <a:rPr lang="nl-NL" b="1" dirty="0"/>
            </a:br>
            <a:r>
              <a:rPr lang="nl-NL" dirty="0"/>
              <a:t>De EC (elektrische geleidbaarheid) geeft aan hoeveel voedingsstoffen in het water of substraat aanwezig zijn.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pH-waarde van de bodem of voedingsoplossing</a:t>
            </a:r>
            <a:br>
              <a:rPr lang="nl-NL" b="1" dirty="0"/>
            </a:br>
            <a:r>
              <a:rPr lang="nl-NL" dirty="0"/>
              <a:t>Dit beïnvloedt de opname van voedingsstoffen. Een ideale pH varieert per gewas.</a:t>
            </a:r>
          </a:p>
          <a:p>
            <a:pPr indent="0">
              <a:buNone/>
              <a:defRPr/>
            </a:pPr>
            <a:endParaRPr lang="nl-NL" dirty="0"/>
          </a:p>
        </p:txBody>
      </p:sp>
      <p:pic>
        <p:nvPicPr>
          <p:cNvPr id="3" name="Afbeelding 2">
            <a:extLst>
              <a:ext uri="{FF2B5EF4-FFF2-40B4-BE49-F238E27FC236}">
                <a16:creationId xmlns:a16="http://schemas.microsoft.com/office/drawing/2014/main" id="{5515E6A2-38E0-0DB4-FADF-E79DA3CDA849}"/>
              </a:ext>
            </a:extLst>
          </p:cNvPr>
          <p:cNvPicPr>
            <a:picLocks noChangeAspect="1"/>
          </p:cNvPicPr>
          <p:nvPr/>
        </p:nvPicPr>
        <p:blipFill>
          <a:blip r:embed="rId3"/>
          <a:stretch>
            <a:fillRect/>
          </a:stretch>
        </p:blipFill>
        <p:spPr>
          <a:xfrm>
            <a:off x="9511544" y="87586"/>
            <a:ext cx="2520476" cy="2706413"/>
          </a:xfrm>
          <a:prstGeom prst="rect">
            <a:avLst/>
          </a:prstGeom>
        </p:spPr>
      </p:pic>
    </p:spTree>
    <p:extLst>
      <p:ext uri="{BB962C8B-B14F-4D97-AF65-F5344CB8AC3E}">
        <p14:creationId xmlns:p14="http://schemas.microsoft.com/office/powerpoint/2010/main" val="22251147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836936" cy="4738260"/>
          </a:xfrm>
        </p:spPr>
        <p:txBody>
          <a:bodyPr>
            <a:normAutofit/>
          </a:bodyPr>
          <a:lstStyle/>
          <a:p>
            <a:pPr indent="0">
              <a:buNone/>
            </a:pPr>
            <a:r>
              <a:rPr lang="nl-NL" b="1" dirty="0"/>
              <a:t>Gewasparameters</a:t>
            </a:r>
            <a:br>
              <a:rPr lang="nl-NL" b="1" dirty="0"/>
            </a:br>
            <a:endParaRPr lang="nl-NL" b="1" dirty="0"/>
          </a:p>
          <a:p>
            <a:pPr marL="342900" indent="-342900">
              <a:buFont typeface="Wingdings" panose="05000000000000000000" pitchFamily="2" charset="2"/>
              <a:buChar char="Ø"/>
            </a:pPr>
            <a:r>
              <a:rPr lang="nl-NL" b="1" dirty="0"/>
              <a:t>Bladoppervlakte per m2 (LAI)</a:t>
            </a:r>
          </a:p>
          <a:p>
            <a:pPr marL="342900" indent="-342900">
              <a:buFont typeface="Wingdings" panose="05000000000000000000" pitchFamily="2" charset="2"/>
              <a:buChar char="Ø"/>
            </a:pPr>
            <a:endParaRPr lang="nl-NL" b="1" dirty="0"/>
          </a:p>
          <a:p>
            <a:pPr marL="342900" indent="-342900">
              <a:buFont typeface="Wingdings" panose="05000000000000000000" pitchFamily="2" charset="2"/>
              <a:buChar char="Ø"/>
            </a:pPr>
            <a:r>
              <a:rPr lang="nl-NL" b="1" dirty="0"/>
              <a:t>Lengtegroei</a:t>
            </a:r>
          </a:p>
          <a:p>
            <a:pPr marL="342900" indent="-342900">
              <a:buFont typeface="Wingdings" panose="05000000000000000000" pitchFamily="2" charset="2"/>
              <a:buChar char="Ø"/>
            </a:pPr>
            <a:endParaRPr lang="nl-NL" b="1" dirty="0"/>
          </a:p>
          <a:p>
            <a:pPr marL="342900" indent="-342900">
              <a:buFont typeface="Wingdings" panose="05000000000000000000" pitchFamily="2" charset="2"/>
              <a:buChar char="Ø"/>
            </a:pPr>
            <a:r>
              <a:rPr lang="nl-NL" b="1" dirty="0"/>
              <a:t>Bloem- en vruchtvorming</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Kopdikte</a:t>
            </a:r>
          </a:p>
          <a:p>
            <a:pPr marL="342900" indent="-342900">
              <a:buFont typeface="Wingdings" panose="05000000000000000000" pitchFamily="2" charset="2"/>
              <a:buChar char="Ø"/>
            </a:pPr>
            <a:endParaRPr lang="nl-NL" b="1" dirty="0"/>
          </a:p>
          <a:p>
            <a:pPr marL="342900" indent="-342900">
              <a:buFont typeface="Wingdings" panose="05000000000000000000" pitchFamily="2" charset="2"/>
              <a:buChar char="Ø"/>
            </a:pPr>
            <a:r>
              <a:rPr lang="nl-NL" b="1" dirty="0"/>
              <a:t>Gewicht registratie</a:t>
            </a:r>
            <a:br>
              <a:rPr lang="nl-NL" b="1" dirty="0"/>
            </a:br>
            <a:endParaRPr lang="nl-NL" dirty="0"/>
          </a:p>
        </p:txBody>
      </p:sp>
      <p:pic>
        <p:nvPicPr>
          <p:cNvPr id="3" name="Afbeelding 2">
            <a:extLst>
              <a:ext uri="{FF2B5EF4-FFF2-40B4-BE49-F238E27FC236}">
                <a16:creationId xmlns:a16="http://schemas.microsoft.com/office/drawing/2014/main" id="{7EB3EA1D-2975-5AAD-B5EB-5B603AC7D120}"/>
              </a:ext>
            </a:extLst>
          </p:cNvPr>
          <p:cNvPicPr>
            <a:picLocks noChangeAspect="1"/>
          </p:cNvPicPr>
          <p:nvPr/>
        </p:nvPicPr>
        <p:blipFill>
          <a:blip r:embed="rId3"/>
          <a:stretch>
            <a:fillRect/>
          </a:stretch>
        </p:blipFill>
        <p:spPr>
          <a:xfrm>
            <a:off x="8128001" y="3957277"/>
            <a:ext cx="3890068" cy="2781725"/>
          </a:xfrm>
          <a:prstGeom prst="rect">
            <a:avLst/>
          </a:prstGeom>
        </p:spPr>
      </p:pic>
    </p:spTree>
    <p:extLst>
      <p:ext uri="{BB962C8B-B14F-4D97-AF65-F5344CB8AC3E}">
        <p14:creationId xmlns:p14="http://schemas.microsoft.com/office/powerpoint/2010/main" val="39449228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7" end="7"/>
                                            </p:txEl>
                                          </p:spTgt>
                                        </p:tgtEl>
                                        <p:attrNameLst>
                                          <p:attrName>style.visibility</p:attrName>
                                        </p:attrNameLst>
                                      </p:cBhvr>
                                      <p:to>
                                        <p:strVal val="visible"/>
                                      </p:to>
                                    </p:set>
                                    <p:animEffect transition="in" filter="fade">
                                      <p:cBhvr>
                                        <p:cTn id="21" dur="1000"/>
                                        <p:tgtEl>
                                          <p:spTgt spid="7171">
                                            <p:txEl>
                                              <p:pRg st="7" end="7"/>
                                            </p:txEl>
                                          </p:spTgt>
                                        </p:tgtEl>
                                      </p:cBhvr>
                                    </p:animEffect>
                                    <p:anim calcmode="lin" valueType="num">
                                      <p:cBhvr>
                                        <p:cTn id="22"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9" end="9"/>
                                            </p:txEl>
                                          </p:spTgt>
                                        </p:tgtEl>
                                        <p:attrNameLst>
                                          <p:attrName>style.visibility</p:attrName>
                                        </p:attrNameLst>
                                      </p:cBhvr>
                                      <p:to>
                                        <p:strVal val="visible"/>
                                      </p:to>
                                    </p:set>
                                    <p:animEffect transition="in" filter="fade">
                                      <p:cBhvr>
                                        <p:cTn id="28" dur="1000"/>
                                        <p:tgtEl>
                                          <p:spTgt spid="7171">
                                            <p:txEl>
                                              <p:pRg st="9" end="9"/>
                                            </p:txEl>
                                          </p:spTgt>
                                        </p:tgtEl>
                                      </p:cBhvr>
                                    </p:animEffect>
                                    <p:anim calcmode="lin" valueType="num">
                                      <p:cBhvr>
                                        <p:cTn id="29" dur="1000" fill="hold"/>
                                        <p:tgtEl>
                                          <p:spTgt spid="7171">
                                            <p:txEl>
                                              <p:pRg st="9" end="9"/>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171">
                                            <p:txEl>
                                              <p:pRg st="5" end="5"/>
                                            </p:txEl>
                                          </p:spTgt>
                                        </p:tgtEl>
                                        <p:attrNameLst>
                                          <p:attrName>style.visibility</p:attrName>
                                        </p:attrNameLst>
                                      </p:cBhvr>
                                      <p:to>
                                        <p:strVal val="visible"/>
                                      </p:to>
                                    </p:set>
                                    <p:animEffect transition="in" filter="fade">
                                      <p:cBhvr>
                                        <p:cTn id="35" dur="1000"/>
                                        <p:tgtEl>
                                          <p:spTgt spid="7171">
                                            <p:txEl>
                                              <p:pRg st="5" end="5"/>
                                            </p:txEl>
                                          </p:spTgt>
                                        </p:tgtEl>
                                      </p:cBhvr>
                                    </p:animEffect>
                                    <p:anim calcmode="lin" valueType="num">
                                      <p:cBhvr>
                                        <p:cTn id="36"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D91E4-D6D4-5140-FCD1-EB89A2C1A9CC}"/>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8133DD9E-C4EB-EBB1-28CC-6DA49E283526}"/>
              </a:ext>
            </a:extLst>
          </p:cNvPr>
          <p:cNvSpPr>
            <a:spLocks noGrp="1" noChangeArrowheads="1"/>
          </p:cNvSpPr>
          <p:nvPr>
            <p:ph type="title"/>
          </p:nvPr>
        </p:nvSpPr>
        <p:spPr>
          <a:xfrm>
            <a:off x="1079224" y="592001"/>
            <a:ext cx="7886700" cy="996950"/>
          </a:xfrm>
        </p:spPr>
        <p:txBody>
          <a:bodyPr>
            <a:normAutofit/>
          </a:bodyPr>
          <a:lstStyle/>
          <a:p>
            <a:pPr eaLnBrk="1" hangingPunct="1"/>
            <a:r>
              <a:rPr lang="nl-NL" altLang="nl-NL" b="1" dirty="0"/>
              <a:t>Wat is LAI</a:t>
            </a:r>
          </a:p>
        </p:txBody>
      </p:sp>
      <p:sp>
        <p:nvSpPr>
          <p:cNvPr id="7171" name="Tijdelijke aanduiding voor inhoud 2">
            <a:extLst>
              <a:ext uri="{FF2B5EF4-FFF2-40B4-BE49-F238E27FC236}">
                <a16:creationId xmlns:a16="http://schemas.microsoft.com/office/drawing/2014/main" id="{769D74B2-7FA1-2A88-0B46-70D239B0EF23}"/>
              </a:ext>
            </a:extLst>
          </p:cNvPr>
          <p:cNvSpPr>
            <a:spLocks noGrp="1" noChangeArrowheads="1"/>
          </p:cNvSpPr>
          <p:nvPr>
            <p:ph idx="1"/>
          </p:nvPr>
        </p:nvSpPr>
        <p:spPr>
          <a:xfrm>
            <a:off x="916664" y="1527739"/>
            <a:ext cx="8836936" cy="4738260"/>
          </a:xfrm>
        </p:spPr>
        <p:txBody>
          <a:bodyPr>
            <a:noAutofit/>
          </a:bodyPr>
          <a:lstStyle/>
          <a:p>
            <a:pPr marL="342900" indent="-342900">
              <a:buFont typeface="Wingdings" panose="05000000000000000000" pitchFamily="2" charset="2"/>
              <a:buChar char="Ø"/>
            </a:pPr>
            <a:r>
              <a:rPr lang="nl-NL" sz="2200" b="1" dirty="0"/>
              <a:t>Bladoppervlakte per m2 (LAI)</a:t>
            </a:r>
            <a:br>
              <a:rPr lang="nl-NL" sz="2200" b="1" dirty="0"/>
            </a:br>
            <a:r>
              <a:rPr lang="nl-NL" sz="2200" b="1" dirty="0"/>
              <a:t>LAI</a:t>
            </a:r>
            <a:r>
              <a:rPr lang="nl-NL" sz="2200" dirty="0"/>
              <a:t> staat voor </a:t>
            </a:r>
            <a:r>
              <a:rPr lang="nl-NL" sz="2200" b="1" dirty="0" err="1"/>
              <a:t>Leaf</a:t>
            </a:r>
            <a:r>
              <a:rPr lang="nl-NL" sz="2200" b="1" dirty="0"/>
              <a:t> Area Index</a:t>
            </a:r>
            <a:r>
              <a:rPr lang="nl-NL" sz="2200" dirty="0"/>
              <a:t> (bladoppervlakte-index). Het is een getal dat aangeeft hoeveel bladoppervlakte er is in verhouding tot de grondoppervlakte.</a:t>
            </a:r>
          </a:p>
          <a:p>
            <a:pPr marL="342900" indent="-342900">
              <a:buFont typeface="Wingdings" panose="05000000000000000000" pitchFamily="2" charset="2"/>
              <a:buChar char="Ø"/>
            </a:pPr>
            <a:endParaRPr lang="nl-NL" sz="2200" dirty="0"/>
          </a:p>
          <a:p>
            <a:pPr marL="342900" indent="-342900">
              <a:buFont typeface="Wingdings" panose="05000000000000000000" pitchFamily="2" charset="2"/>
              <a:buChar char="Ø"/>
            </a:pPr>
            <a:r>
              <a:rPr lang="nl-NL" sz="2200" b="1" dirty="0"/>
              <a:t>Wat betekent LAI?</a:t>
            </a:r>
            <a:br>
              <a:rPr lang="nl-NL" sz="2200" b="1" dirty="0"/>
            </a:br>
            <a:r>
              <a:rPr lang="nl-NL" sz="2200" dirty="0"/>
              <a:t>Stel je een vierkante meter grond voor. Als de bladeren van een plant samen 4 vierkante meter bladoppervlak bedekken, is de </a:t>
            </a:r>
            <a:r>
              <a:rPr lang="nl-NL" sz="2200" b="1" dirty="0"/>
              <a:t>LAI</a:t>
            </a:r>
            <a:r>
              <a:rPr lang="nl-NL" sz="2200" dirty="0"/>
              <a:t> </a:t>
            </a:r>
            <a:r>
              <a:rPr lang="nl-NL" sz="2200" b="1" dirty="0"/>
              <a:t>4</a:t>
            </a:r>
            <a:r>
              <a:rPr lang="nl-NL" sz="2200" dirty="0"/>
              <a:t>.</a:t>
            </a:r>
            <a:br>
              <a:rPr lang="nl-NL" sz="2200" dirty="0"/>
            </a:br>
            <a:endParaRPr lang="nl-NL" sz="2200" dirty="0"/>
          </a:p>
          <a:p>
            <a:pPr marL="342900" indent="-342900">
              <a:buFont typeface="Wingdings" panose="05000000000000000000" pitchFamily="2" charset="2"/>
              <a:buChar char="Ø"/>
            </a:pPr>
            <a:r>
              <a:rPr lang="nl-NL" sz="2200" dirty="0"/>
              <a:t>Hoe hoger de </a:t>
            </a:r>
            <a:r>
              <a:rPr lang="nl-NL" sz="2200" b="1" dirty="0"/>
              <a:t>LAI</a:t>
            </a:r>
            <a:r>
              <a:rPr lang="nl-NL" sz="2200" dirty="0"/>
              <a:t>, hoe meer blad er is per vierkante meter grond. Dit kan goed zijn, omdat meer bladeren meer zonlicht opvangen en fotosynthese beter werkt, wat zorgt voor meer groei en productie. Maar te veel bladeren kunnen elkaar in de schaduw zetten, wat niet altijd goed is.</a:t>
            </a:r>
          </a:p>
        </p:txBody>
      </p:sp>
      <p:pic>
        <p:nvPicPr>
          <p:cNvPr id="3" name="Afbeelding 2">
            <a:extLst>
              <a:ext uri="{FF2B5EF4-FFF2-40B4-BE49-F238E27FC236}">
                <a16:creationId xmlns:a16="http://schemas.microsoft.com/office/drawing/2014/main" id="{15999F2A-9688-D50A-36E3-63F5603438DB}"/>
              </a:ext>
            </a:extLst>
          </p:cNvPr>
          <p:cNvPicPr>
            <a:picLocks noChangeAspect="1"/>
          </p:cNvPicPr>
          <p:nvPr/>
        </p:nvPicPr>
        <p:blipFill>
          <a:blip r:embed="rId3"/>
          <a:stretch>
            <a:fillRect/>
          </a:stretch>
        </p:blipFill>
        <p:spPr>
          <a:xfrm>
            <a:off x="9753600" y="88859"/>
            <a:ext cx="2387723" cy="1600282"/>
          </a:xfrm>
          <a:prstGeom prst="rect">
            <a:avLst/>
          </a:prstGeom>
        </p:spPr>
      </p:pic>
    </p:spTree>
    <p:extLst>
      <p:ext uri="{BB962C8B-B14F-4D97-AF65-F5344CB8AC3E}">
        <p14:creationId xmlns:p14="http://schemas.microsoft.com/office/powerpoint/2010/main" val="20588160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b="1" dirty="0"/>
              <a:t>Waarom is LAI belangrijk?</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156216" cy="4738260"/>
          </a:xfrm>
        </p:spPr>
        <p:txBody>
          <a:bodyPr>
            <a:normAutofit/>
          </a:bodyPr>
          <a:lstStyle/>
          <a:p>
            <a:pPr marL="342900" indent="-342900">
              <a:buFont typeface="Wingdings" panose="05000000000000000000" pitchFamily="2" charset="2"/>
              <a:buChar char="Ø"/>
            </a:pPr>
            <a:r>
              <a:rPr lang="nl-NL" b="1" dirty="0"/>
              <a:t>Fotosynthese </a:t>
            </a:r>
            <a:br>
              <a:rPr lang="nl-NL" b="1" dirty="0"/>
            </a:br>
            <a:r>
              <a:rPr lang="nl-NL" dirty="0"/>
              <a:t>Meer bladeren betekent dat planten meer licht kunnen opvangen, waardoor ze sneller kunnen groeien.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Waterverbruik </a:t>
            </a:r>
            <a:br>
              <a:rPr lang="nl-NL" b="1" dirty="0"/>
            </a:br>
            <a:r>
              <a:rPr lang="nl-NL" dirty="0"/>
              <a:t>Planten met een hoge </a:t>
            </a:r>
            <a:r>
              <a:rPr lang="nl-NL" b="1" dirty="0"/>
              <a:t>LAI </a:t>
            </a:r>
            <a:r>
              <a:rPr lang="nl-NL" dirty="0"/>
              <a:t>gebruiken vaak meer water omdat ze via hun bladeren meer water verdampen.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Lichtdoorlatendheid</a:t>
            </a:r>
            <a:br>
              <a:rPr lang="nl-NL" b="1" dirty="0"/>
            </a:br>
            <a:r>
              <a:rPr lang="nl-NL" dirty="0"/>
              <a:t>Bij een te hoge </a:t>
            </a:r>
            <a:r>
              <a:rPr lang="nl-NL" b="1" dirty="0"/>
              <a:t>LAI</a:t>
            </a:r>
            <a:r>
              <a:rPr lang="nl-NL" dirty="0"/>
              <a:t> komt er weinig licht door naar de onderste bladeren, waardoor deze minder goed groeien.</a:t>
            </a:r>
          </a:p>
          <a:p>
            <a:pPr indent="0">
              <a:buNone/>
              <a:defRPr/>
            </a:pPr>
            <a:endParaRPr lang="nl-NL" dirty="0"/>
          </a:p>
        </p:txBody>
      </p:sp>
      <p:pic>
        <p:nvPicPr>
          <p:cNvPr id="3" name="Afbeelding 2">
            <a:extLst>
              <a:ext uri="{FF2B5EF4-FFF2-40B4-BE49-F238E27FC236}">
                <a16:creationId xmlns:a16="http://schemas.microsoft.com/office/drawing/2014/main" id="{4542E49E-DA2B-FE29-BAB2-6F41AC243EE8}"/>
              </a:ext>
            </a:extLst>
          </p:cNvPr>
          <p:cNvPicPr>
            <a:picLocks noChangeAspect="1"/>
          </p:cNvPicPr>
          <p:nvPr/>
        </p:nvPicPr>
        <p:blipFill>
          <a:blip r:embed="rId3"/>
          <a:stretch>
            <a:fillRect/>
          </a:stretch>
        </p:blipFill>
        <p:spPr>
          <a:xfrm>
            <a:off x="8291714" y="79975"/>
            <a:ext cx="3801297" cy="1830901"/>
          </a:xfrm>
          <a:prstGeom prst="rect">
            <a:avLst/>
          </a:prstGeom>
        </p:spPr>
      </p:pic>
      <p:pic>
        <p:nvPicPr>
          <p:cNvPr id="5" name="Afbeelding 4">
            <a:hlinkClick r:id="rId4"/>
            <a:extLst>
              <a:ext uri="{FF2B5EF4-FFF2-40B4-BE49-F238E27FC236}">
                <a16:creationId xmlns:a16="http://schemas.microsoft.com/office/drawing/2014/main" id="{EB09DFCD-9CB2-D7EF-9AEA-493784927BD9}"/>
              </a:ext>
            </a:extLst>
          </p:cNvPr>
          <p:cNvPicPr>
            <a:picLocks noChangeAspect="1"/>
          </p:cNvPicPr>
          <p:nvPr/>
        </p:nvPicPr>
        <p:blipFill>
          <a:blip r:embed="rId5"/>
          <a:stretch>
            <a:fillRect/>
          </a:stretch>
        </p:blipFill>
        <p:spPr>
          <a:xfrm>
            <a:off x="9876739" y="4628210"/>
            <a:ext cx="1968601" cy="1320868"/>
          </a:xfrm>
          <a:prstGeom prst="rect">
            <a:avLst/>
          </a:prstGeom>
        </p:spPr>
      </p:pic>
      <p:sp>
        <p:nvSpPr>
          <p:cNvPr id="4" name="Tekstvak 3">
            <a:extLst>
              <a:ext uri="{FF2B5EF4-FFF2-40B4-BE49-F238E27FC236}">
                <a16:creationId xmlns:a16="http://schemas.microsoft.com/office/drawing/2014/main" id="{29A328DB-C4FE-FCE7-3CEE-8984733A4F1E}"/>
              </a:ext>
            </a:extLst>
          </p:cNvPr>
          <p:cNvSpPr txBox="1"/>
          <p:nvPr/>
        </p:nvSpPr>
        <p:spPr>
          <a:xfrm>
            <a:off x="8965924" y="6116320"/>
            <a:ext cx="3226076" cy="646331"/>
          </a:xfrm>
          <a:prstGeom prst="rect">
            <a:avLst/>
          </a:prstGeom>
          <a:noFill/>
        </p:spPr>
        <p:txBody>
          <a:bodyPr wrap="square" rtlCol="0">
            <a:spAutoFit/>
          </a:bodyPr>
          <a:lstStyle/>
          <a:p>
            <a:r>
              <a:rPr lang="nl-NL">
                <a:solidFill>
                  <a:srgbClr val="0070C0"/>
                </a:solidFill>
              </a:rPr>
              <a:t>Klik op de foto voor meer info en berekeningen over LAI</a:t>
            </a:r>
            <a:endParaRPr lang="nl-NL" dirty="0">
              <a:solidFill>
                <a:srgbClr val="0070C0"/>
              </a:solidFill>
            </a:endParaRPr>
          </a:p>
        </p:txBody>
      </p:sp>
    </p:spTree>
    <p:extLst>
      <p:ext uri="{BB962C8B-B14F-4D97-AF65-F5344CB8AC3E}">
        <p14:creationId xmlns:p14="http://schemas.microsoft.com/office/powerpoint/2010/main" val="6622027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anim calcmode="lin" valueType="num">
                                      <p:cBhvr additive="base">
                                        <p:cTn id="13"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Verschil in LAI</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993656" cy="4738260"/>
          </a:xfrm>
        </p:spPr>
        <p:txBody>
          <a:bodyPr>
            <a:normAutofit/>
          </a:bodyPr>
          <a:lstStyle/>
          <a:p>
            <a:pPr indent="0">
              <a:buNone/>
            </a:pPr>
            <a:r>
              <a:rPr lang="nl-NL" dirty="0"/>
              <a:t>De LAI verschilt sterk tussen planten afhankelijk van:</a:t>
            </a:r>
          </a:p>
          <a:p>
            <a:pPr indent="0">
              <a:buNone/>
            </a:pPr>
            <a:endParaRPr lang="nl-NL" dirty="0"/>
          </a:p>
          <a:p>
            <a:r>
              <a:rPr lang="nl-NL" b="1" dirty="0"/>
              <a:t>Type plant</a:t>
            </a:r>
            <a:r>
              <a:rPr lang="nl-NL" dirty="0"/>
              <a:t> (boom, gras, groente, etc.)</a:t>
            </a:r>
          </a:p>
          <a:p>
            <a:r>
              <a:rPr lang="nl-NL" b="1" dirty="0"/>
              <a:t>Groeivorm</a:t>
            </a:r>
            <a:r>
              <a:rPr lang="nl-NL" dirty="0"/>
              <a:t> (zon- of </a:t>
            </a:r>
            <a:r>
              <a:rPr lang="nl-NL" dirty="0" err="1"/>
              <a:t>schaduwminnend</a:t>
            </a:r>
            <a:r>
              <a:rPr lang="nl-NL" dirty="0"/>
              <a:t>)</a:t>
            </a:r>
          </a:p>
          <a:p>
            <a:r>
              <a:rPr lang="nl-NL" b="1" dirty="0"/>
              <a:t>Omgeving en dichtheid</a:t>
            </a:r>
            <a:r>
              <a:rPr lang="nl-NL" dirty="0"/>
              <a:t> (plantafstand))</a:t>
            </a:r>
          </a:p>
          <a:p>
            <a:r>
              <a:rPr lang="nl-NL" b="1" dirty="0"/>
              <a:t>Levensstadium</a:t>
            </a:r>
            <a:r>
              <a:rPr lang="nl-NL" dirty="0"/>
              <a:t> (jong, volwassen, afstervend)</a:t>
            </a:r>
          </a:p>
          <a:p>
            <a:endParaRPr lang="nl-NL" dirty="0"/>
          </a:p>
          <a:p>
            <a:pPr indent="0">
              <a:buNone/>
            </a:pPr>
            <a:r>
              <a:rPr lang="nl-NL" dirty="0"/>
              <a:t>Voorbeelden:</a:t>
            </a:r>
          </a:p>
          <a:p>
            <a:pPr indent="0">
              <a:buNone/>
            </a:pPr>
            <a:r>
              <a:rPr lang="nl-NL" dirty="0"/>
              <a:t>Geranium: 	LAI van 1-3</a:t>
            </a:r>
          </a:p>
          <a:p>
            <a:pPr indent="0">
              <a:buNone/>
            </a:pPr>
            <a:r>
              <a:rPr lang="nl-NL" dirty="0"/>
              <a:t>Gras:		LAI van 1-2</a:t>
            </a:r>
          </a:p>
          <a:p>
            <a:pPr indent="0">
              <a:buNone/>
            </a:pPr>
            <a:r>
              <a:rPr lang="nl-NL" dirty="0"/>
              <a:t>Tomaten: 	LAI van 3-5</a:t>
            </a:r>
          </a:p>
          <a:p>
            <a:pPr indent="0">
              <a:buNone/>
            </a:pPr>
            <a:r>
              <a:rPr lang="nl-NL" dirty="0"/>
              <a:t>Bossen: 	LAI van 6-10</a:t>
            </a:r>
          </a:p>
          <a:p>
            <a:pPr indent="0">
              <a:buNone/>
              <a:defRPr/>
            </a:pPr>
            <a:endParaRPr lang="nl-NL" dirty="0"/>
          </a:p>
        </p:txBody>
      </p:sp>
      <p:pic>
        <p:nvPicPr>
          <p:cNvPr id="3" name="Afbeelding 2">
            <a:extLst>
              <a:ext uri="{FF2B5EF4-FFF2-40B4-BE49-F238E27FC236}">
                <a16:creationId xmlns:a16="http://schemas.microsoft.com/office/drawing/2014/main" id="{41579F3B-B914-38A8-78AE-5FE240F5819F}"/>
              </a:ext>
            </a:extLst>
          </p:cNvPr>
          <p:cNvPicPr>
            <a:picLocks noChangeAspect="1"/>
          </p:cNvPicPr>
          <p:nvPr/>
        </p:nvPicPr>
        <p:blipFill>
          <a:blip r:embed="rId3"/>
          <a:stretch>
            <a:fillRect/>
          </a:stretch>
        </p:blipFill>
        <p:spPr>
          <a:xfrm>
            <a:off x="8219343" y="2896093"/>
            <a:ext cx="3759393" cy="3753043"/>
          </a:xfrm>
          <a:prstGeom prst="rect">
            <a:avLst/>
          </a:prstGeom>
        </p:spPr>
      </p:pic>
    </p:spTree>
    <p:extLst>
      <p:ext uri="{BB962C8B-B14F-4D97-AF65-F5344CB8AC3E}">
        <p14:creationId xmlns:p14="http://schemas.microsoft.com/office/powerpoint/2010/main" val="535271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4" end="4"/>
                                            </p:txEl>
                                          </p:spTgt>
                                        </p:tgtEl>
                                        <p:attrNameLst>
                                          <p:attrName>style.visibility</p:attrName>
                                        </p:attrNameLst>
                                      </p:cBhvr>
                                      <p:to>
                                        <p:strVal val="visible"/>
                                      </p:to>
                                    </p:set>
                                    <p:animEffect transition="in" filter="fade">
                                      <p:cBhvr>
                                        <p:cTn id="21" dur="1000"/>
                                        <p:tgtEl>
                                          <p:spTgt spid="7171">
                                            <p:txEl>
                                              <p:pRg st="4" end="4"/>
                                            </p:txEl>
                                          </p:spTgt>
                                        </p:tgtEl>
                                      </p:cBhvr>
                                    </p:animEffect>
                                    <p:anim calcmode="lin" valueType="num">
                                      <p:cBhvr>
                                        <p:cTn id="22"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5" end="5"/>
                                            </p:txEl>
                                          </p:spTgt>
                                        </p:tgtEl>
                                        <p:attrNameLst>
                                          <p:attrName>style.visibility</p:attrName>
                                        </p:attrNameLst>
                                      </p:cBhvr>
                                      <p:to>
                                        <p:strVal val="visible"/>
                                      </p:to>
                                    </p:set>
                                    <p:animEffect transition="in" filter="fade">
                                      <p:cBhvr>
                                        <p:cTn id="28" dur="1000"/>
                                        <p:tgtEl>
                                          <p:spTgt spid="7171">
                                            <p:txEl>
                                              <p:pRg st="5" end="5"/>
                                            </p:txEl>
                                          </p:spTgt>
                                        </p:tgtEl>
                                      </p:cBhvr>
                                    </p:animEffect>
                                    <p:anim calcmode="lin" valueType="num">
                                      <p:cBhvr>
                                        <p:cTn id="29"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171">
                                            <p:txEl>
                                              <p:pRg st="7" end="7"/>
                                            </p:txEl>
                                          </p:spTgt>
                                        </p:tgtEl>
                                        <p:attrNameLst>
                                          <p:attrName>style.visibility</p:attrName>
                                        </p:attrNameLst>
                                      </p:cBhvr>
                                      <p:to>
                                        <p:strVal val="visible"/>
                                      </p:to>
                                    </p:set>
                                    <p:animEffect transition="in" filter="fade">
                                      <p:cBhvr>
                                        <p:cTn id="35" dur="1000"/>
                                        <p:tgtEl>
                                          <p:spTgt spid="7171">
                                            <p:txEl>
                                              <p:pRg st="7" end="7"/>
                                            </p:txEl>
                                          </p:spTgt>
                                        </p:tgtEl>
                                      </p:cBhvr>
                                    </p:animEffect>
                                    <p:anim calcmode="lin" valueType="num">
                                      <p:cBhvr>
                                        <p:cTn id="36"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717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171">
                                            <p:txEl>
                                              <p:pRg st="8" end="8"/>
                                            </p:txEl>
                                          </p:spTgt>
                                        </p:tgtEl>
                                        <p:attrNameLst>
                                          <p:attrName>style.visibility</p:attrName>
                                        </p:attrNameLst>
                                      </p:cBhvr>
                                      <p:to>
                                        <p:strVal val="visible"/>
                                      </p:to>
                                    </p:set>
                                    <p:animEffect transition="in" filter="fade">
                                      <p:cBhvr>
                                        <p:cTn id="42" dur="1000"/>
                                        <p:tgtEl>
                                          <p:spTgt spid="7171">
                                            <p:txEl>
                                              <p:pRg st="8" end="8"/>
                                            </p:txEl>
                                          </p:spTgt>
                                        </p:tgtEl>
                                      </p:cBhvr>
                                    </p:animEffect>
                                    <p:anim calcmode="lin" valueType="num">
                                      <p:cBhvr>
                                        <p:cTn id="43"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44" dur="1000" fill="hold"/>
                                        <p:tgtEl>
                                          <p:spTgt spid="717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7171">
                                            <p:txEl>
                                              <p:pRg st="9" end="9"/>
                                            </p:txEl>
                                          </p:spTgt>
                                        </p:tgtEl>
                                        <p:attrNameLst>
                                          <p:attrName>style.visibility</p:attrName>
                                        </p:attrNameLst>
                                      </p:cBhvr>
                                      <p:to>
                                        <p:strVal val="visible"/>
                                      </p:to>
                                    </p:set>
                                    <p:animEffect transition="in" filter="fade">
                                      <p:cBhvr>
                                        <p:cTn id="49" dur="1000"/>
                                        <p:tgtEl>
                                          <p:spTgt spid="7171">
                                            <p:txEl>
                                              <p:pRg st="9" end="9"/>
                                            </p:txEl>
                                          </p:spTgt>
                                        </p:tgtEl>
                                      </p:cBhvr>
                                    </p:animEffect>
                                    <p:anim calcmode="lin" valueType="num">
                                      <p:cBhvr>
                                        <p:cTn id="50" dur="1000" fill="hold"/>
                                        <p:tgtEl>
                                          <p:spTgt spid="7171">
                                            <p:txEl>
                                              <p:pRg st="9" end="9"/>
                                            </p:txEl>
                                          </p:spTgt>
                                        </p:tgtEl>
                                        <p:attrNameLst>
                                          <p:attrName>ppt_x</p:attrName>
                                        </p:attrNameLst>
                                      </p:cBhvr>
                                      <p:tavLst>
                                        <p:tav tm="0">
                                          <p:val>
                                            <p:strVal val="#ppt_x"/>
                                          </p:val>
                                        </p:tav>
                                        <p:tav tm="100000">
                                          <p:val>
                                            <p:strVal val="#ppt_x"/>
                                          </p:val>
                                        </p:tav>
                                      </p:tavLst>
                                    </p:anim>
                                    <p:anim calcmode="lin" valueType="num">
                                      <p:cBhvr>
                                        <p:cTn id="51" dur="1000" fill="hold"/>
                                        <p:tgtEl>
                                          <p:spTgt spid="717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7171">
                                            <p:txEl>
                                              <p:pRg st="10" end="10"/>
                                            </p:txEl>
                                          </p:spTgt>
                                        </p:tgtEl>
                                        <p:attrNameLst>
                                          <p:attrName>style.visibility</p:attrName>
                                        </p:attrNameLst>
                                      </p:cBhvr>
                                      <p:to>
                                        <p:strVal val="visible"/>
                                      </p:to>
                                    </p:set>
                                    <p:animEffect transition="in" filter="fade">
                                      <p:cBhvr>
                                        <p:cTn id="56" dur="1000"/>
                                        <p:tgtEl>
                                          <p:spTgt spid="7171">
                                            <p:txEl>
                                              <p:pRg st="10" end="10"/>
                                            </p:txEl>
                                          </p:spTgt>
                                        </p:tgtEl>
                                      </p:cBhvr>
                                    </p:animEffect>
                                    <p:anim calcmode="lin" valueType="num">
                                      <p:cBhvr>
                                        <p:cTn id="57" dur="1000" fill="hold"/>
                                        <p:tgtEl>
                                          <p:spTgt spid="7171">
                                            <p:txEl>
                                              <p:pRg st="10" end="10"/>
                                            </p:txEl>
                                          </p:spTgt>
                                        </p:tgtEl>
                                        <p:attrNameLst>
                                          <p:attrName>ppt_x</p:attrName>
                                        </p:attrNameLst>
                                      </p:cBhvr>
                                      <p:tavLst>
                                        <p:tav tm="0">
                                          <p:val>
                                            <p:strVal val="#ppt_x"/>
                                          </p:val>
                                        </p:tav>
                                        <p:tav tm="100000">
                                          <p:val>
                                            <p:strVal val="#ppt_x"/>
                                          </p:val>
                                        </p:tav>
                                      </p:tavLst>
                                    </p:anim>
                                    <p:anim calcmode="lin" valueType="num">
                                      <p:cBhvr>
                                        <p:cTn id="58" dur="1000" fill="hold"/>
                                        <p:tgtEl>
                                          <p:spTgt spid="7171">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7171">
                                            <p:txEl>
                                              <p:pRg st="11" end="11"/>
                                            </p:txEl>
                                          </p:spTgt>
                                        </p:tgtEl>
                                        <p:attrNameLst>
                                          <p:attrName>style.visibility</p:attrName>
                                        </p:attrNameLst>
                                      </p:cBhvr>
                                      <p:to>
                                        <p:strVal val="visible"/>
                                      </p:to>
                                    </p:set>
                                    <p:animEffect transition="in" filter="fade">
                                      <p:cBhvr>
                                        <p:cTn id="63" dur="1000"/>
                                        <p:tgtEl>
                                          <p:spTgt spid="7171">
                                            <p:txEl>
                                              <p:pRg st="11" end="11"/>
                                            </p:txEl>
                                          </p:spTgt>
                                        </p:tgtEl>
                                      </p:cBhvr>
                                    </p:animEffect>
                                    <p:anim calcmode="lin" valueType="num">
                                      <p:cBhvr>
                                        <p:cTn id="64" dur="1000" fill="hold"/>
                                        <p:tgtEl>
                                          <p:spTgt spid="7171">
                                            <p:txEl>
                                              <p:pRg st="11" end="11"/>
                                            </p:txEl>
                                          </p:spTgt>
                                        </p:tgtEl>
                                        <p:attrNameLst>
                                          <p:attrName>ppt_x</p:attrName>
                                        </p:attrNameLst>
                                      </p:cBhvr>
                                      <p:tavLst>
                                        <p:tav tm="0">
                                          <p:val>
                                            <p:strVal val="#ppt_x"/>
                                          </p:val>
                                        </p:tav>
                                        <p:tav tm="100000">
                                          <p:val>
                                            <p:strVal val="#ppt_x"/>
                                          </p:val>
                                        </p:tav>
                                      </p:tavLst>
                                    </p:anim>
                                    <p:anim calcmode="lin" valueType="num">
                                      <p:cBhvr>
                                        <p:cTn id="65" dur="1000" fill="hold"/>
                                        <p:tgtEl>
                                          <p:spTgt spid="7171">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15FF9-2322-834F-783C-52F2143F23DF}"/>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62A06FED-0999-BC02-F19B-E9E69745D452}"/>
              </a:ext>
            </a:extLst>
          </p:cNvPr>
          <p:cNvSpPr>
            <a:spLocks noGrp="1" noChangeArrowheads="1"/>
          </p:cNvSpPr>
          <p:nvPr>
            <p:ph type="title"/>
          </p:nvPr>
        </p:nvSpPr>
        <p:spPr>
          <a:xfrm>
            <a:off x="1079224" y="592001"/>
            <a:ext cx="7886700" cy="996950"/>
          </a:xfrm>
        </p:spPr>
        <p:txBody>
          <a:bodyPr/>
          <a:lstStyle/>
          <a:p>
            <a:pPr eaLnBrk="1" hangingPunct="1"/>
            <a:r>
              <a:rPr lang="nl-NL" altLang="nl-NL" b="1" dirty="0"/>
              <a:t>Lengtegroei</a:t>
            </a:r>
          </a:p>
        </p:txBody>
      </p:sp>
      <p:sp>
        <p:nvSpPr>
          <p:cNvPr id="7171" name="Tijdelijke aanduiding voor inhoud 2">
            <a:extLst>
              <a:ext uri="{FF2B5EF4-FFF2-40B4-BE49-F238E27FC236}">
                <a16:creationId xmlns:a16="http://schemas.microsoft.com/office/drawing/2014/main" id="{4C92B03C-DA7C-A572-0442-FF2987340655}"/>
              </a:ext>
            </a:extLst>
          </p:cNvPr>
          <p:cNvSpPr>
            <a:spLocks noGrp="1" noChangeArrowheads="1"/>
          </p:cNvSpPr>
          <p:nvPr>
            <p:ph idx="1"/>
          </p:nvPr>
        </p:nvSpPr>
        <p:spPr>
          <a:xfrm>
            <a:off x="1079224" y="1910876"/>
            <a:ext cx="6651494" cy="4738260"/>
          </a:xfrm>
        </p:spPr>
        <p:txBody>
          <a:bodyPr>
            <a:normAutofit/>
          </a:bodyPr>
          <a:lstStyle/>
          <a:p>
            <a:pPr indent="0">
              <a:buNone/>
              <a:defRPr/>
            </a:pPr>
            <a:r>
              <a:rPr lang="nl-NL" dirty="0"/>
              <a:t>Lengtegroei is een belangrijke meting in gewasgroei registratie, omdat het direct inzicht geeft in de gezondheid en ontwikkeling van een plant. </a:t>
            </a:r>
          </a:p>
          <a:p>
            <a:pPr indent="0">
              <a:buNone/>
              <a:defRPr/>
            </a:pPr>
            <a:endParaRPr lang="nl-NL" dirty="0"/>
          </a:p>
          <a:p>
            <a:pPr indent="0">
              <a:buNone/>
              <a:defRPr/>
            </a:pPr>
            <a:r>
              <a:rPr lang="nl-NL" dirty="0"/>
              <a:t>Door de lengtegroei te monitoren, kunnen telers beoordelen of planten optimaal groeien of dat er sprake is van stress, zoals door een tekort aan licht, water of voedingsstoffen of een te hoge temperatuur.</a:t>
            </a:r>
          </a:p>
        </p:txBody>
      </p:sp>
      <p:pic>
        <p:nvPicPr>
          <p:cNvPr id="3" name="Afbeelding 2">
            <a:extLst>
              <a:ext uri="{FF2B5EF4-FFF2-40B4-BE49-F238E27FC236}">
                <a16:creationId xmlns:a16="http://schemas.microsoft.com/office/drawing/2014/main" id="{6D10D969-A28F-1662-0F14-9444FB7AC797}"/>
              </a:ext>
            </a:extLst>
          </p:cNvPr>
          <p:cNvPicPr>
            <a:picLocks noChangeAspect="1"/>
          </p:cNvPicPr>
          <p:nvPr/>
        </p:nvPicPr>
        <p:blipFill>
          <a:blip r:embed="rId3"/>
          <a:stretch>
            <a:fillRect/>
          </a:stretch>
        </p:blipFill>
        <p:spPr>
          <a:xfrm>
            <a:off x="8371840" y="249058"/>
            <a:ext cx="3449465" cy="2761656"/>
          </a:xfrm>
          <a:prstGeom prst="rect">
            <a:avLst/>
          </a:prstGeom>
        </p:spPr>
      </p:pic>
    </p:spTree>
    <p:extLst>
      <p:ext uri="{BB962C8B-B14F-4D97-AF65-F5344CB8AC3E}">
        <p14:creationId xmlns:p14="http://schemas.microsoft.com/office/powerpoint/2010/main" val="118011175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8289063" cy="996950"/>
          </a:xfrm>
        </p:spPr>
        <p:txBody>
          <a:bodyPr>
            <a:normAutofit fontScale="90000"/>
          </a:bodyPr>
          <a:lstStyle/>
          <a:p>
            <a:r>
              <a:rPr lang="nl-NL" b="1" dirty="0"/>
              <a:t>Waarom lengtegroei registreren?</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693840" cy="4738260"/>
          </a:xfrm>
        </p:spPr>
        <p:txBody>
          <a:bodyPr>
            <a:normAutofit/>
          </a:bodyPr>
          <a:lstStyle/>
          <a:p>
            <a:pPr marL="342900" indent="-342900">
              <a:buFont typeface="Wingdings" panose="05000000000000000000" pitchFamily="2" charset="2"/>
              <a:buChar char="Ø"/>
            </a:pPr>
            <a:r>
              <a:rPr lang="nl-NL" b="1" dirty="0"/>
              <a:t>Optimalisatie van teeltomstandigheden</a:t>
            </a:r>
            <a:r>
              <a:rPr lang="nl-NL" dirty="0"/>
              <a:t>: </a:t>
            </a:r>
            <a:br>
              <a:rPr lang="nl-NL" dirty="0"/>
            </a:br>
            <a:r>
              <a:rPr lang="nl-NL" dirty="0"/>
              <a:t>Door groei te volgen, kunnen telers snel reageren op afwijkingen en de omstandigheden aanpassen.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Voorspelling van oogstmomenten</a:t>
            </a:r>
            <a:r>
              <a:rPr lang="nl-NL" dirty="0"/>
              <a:t>: </a:t>
            </a:r>
            <a:br>
              <a:rPr lang="nl-NL" dirty="0"/>
            </a:br>
            <a:r>
              <a:rPr lang="nl-NL" dirty="0"/>
              <a:t>De snelheid van de groei kan een indicatie geven van het moment waarop een gewas klaar is voor de oogst.</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Vergelijking met andere kwekers</a:t>
            </a:r>
            <a:r>
              <a:rPr lang="nl-NL" dirty="0"/>
              <a:t>: </a:t>
            </a:r>
            <a:br>
              <a:rPr lang="nl-NL" dirty="0"/>
            </a:br>
            <a:r>
              <a:rPr lang="nl-NL" dirty="0"/>
              <a:t>Door de lengtegroei met andere kwekers te vergelijken, kan je zien hoe jouw teeltstrategie het doet t.o.v. andere kwekers.</a:t>
            </a:r>
          </a:p>
          <a:p>
            <a:pPr indent="0">
              <a:buNone/>
              <a:defRPr/>
            </a:pPr>
            <a:endParaRPr lang="nl-NL" dirty="0"/>
          </a:p>
        </p:txBody>
      </p:sp>
      <p:pic>
        <p:nvPicPr>
          <p:cNvPr id="3" name="Afbeelding 2">
            <a:extLst>
              <a:ext uri="{FF2B5EF4-FFF2-40B4-BE49-F238E27FC236}">
                <a16:creationId xmlns:a16="http://schemas.microsoft.com/office/drawing/2014/main" id="{3DB607FB-4B58-1DE8-1C82-E65444891843}"/>
              </a:ext>
            </a:extLst>
          </p:cNvPr>
          <p:cNvPicPr>
            <a:picLocks noChangeAspect="1"/>
          </p:cNvPicPr>
          <p:nvPr/>
        </p:nvPicPr>
        <p:blipFill>
          <a:blip r:embed="rId3"/>
          <a:stretch>
            <a:fillRect/>
          </a:stretch>
        </p:blipFill>
        <p:spPr>
          <a:xfrm>
            <a:off x="8419542" y="4502150"/>
            <a:ext cx="3650538" cy="2235200"/>
          </a:xfrm>
          <a:prstGeom prst="rect">
            <a:avLst/>
          </a:prstGeom>
        </p:spPr>
      </p:pic>
    </p:spTree>
    <p:extLst>
      <p:ext uri="{BB962C8B-B14F-4D97-AF65-F5344CB8AC3E}">
        <p14:creationId xmlns:p14="http://schemas.microsoft.com/office/powerpoint/2010/main" val="314061842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03C0C-2BD8-143D-575E-AF133B80F450}"/>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DC41D662-993A-981E-E22C-470C0E819E15}"/>
              </a:ext>
            </a:extLst>
          </p:cNvPr>
          <p:cNvSpPr>
            <a:spLocks noGrp="1" noChangeArrowheads="1"/>
          </p:cNvSpPr>
          <p:nvPr>
            <p:ph type="title"/>
          </p:nvPr>
        </p:nvSpPr>
        <p:spPr>
          <a:xfrm>
            <a:off x="1079224" y="592001"/>
            <a:ext cx="7886700" cy="996950"/>
          </a:xfrm>
        </p:spPr>
        <p:txBody>
          <a:bodyPr/>
          <a:lstStyle/>
          <a:p>
            <a:pPr eaLnBrk="1" hangingPunct="1"/>
            <a:r>
              <a:rPr lang="nl-NL" b="1" dirty="0"/>
              <a:t>Bloem- en vruchtregistratie</a:t>
            </a:r>
            <a:endParaRPr lang="nl-NL" altLang="nl-NL" b="1" dirty="0"/>
          </a:p>
        </p:txBody>
      </p:sp>
      <p:sp>
        <p:nvSpPr>
          <p:cNvPr id="7171" name="Tijdelijke aanduiding voor inhoud 2">
            <a:extLst>
              <a:ext uri="{FF2B5EF4-FFF2-40B4-BE49-F238E27FC236}">
                <a16:creationId xmlns:a16="http://schemas.microsoft.com/office/drawing/2014/main" id="{76263393-F50B-49AD-01AD-87C3A70B38EC}"/>
              </a:ext>
            </a:extLst>
          </p:cNvPr>
          <p:cNvSpPr>
            <a:spLocks noGrp="1" noChangeArrowheads="1"/>
          </p:cNvSpPr>
          <p:nvPr>
            <p:ph idx="1"/>
          </p:nvPr>
        </p:nvSpPr>
        <p:spPr>
          <a:xfrm>
            <a:off x="1079223" y="1910876"/>
            <a:ext cx="7886700" cy="4738260"/>
          </a:xfrm>
        </p:spPr>
        <p:txBody>
          <a:bodyPr>
            <a:normAutofit/>
          </a:bodyPr>
          <a:lstStyle/>
          <a:p>
            <a:pPr indent="0">
              <a:buNone/>
              <a:defRPr/>
            </a:pPr>
            <a:r>
              <a:rPr lang="nl-NL" dirty="0"/>
              <a:t>Bloem- en vruchtregistratie bij </a:t>
            </a:r>
            <a:r>
              <a:rPr lang="nl-NL" dirty="0" err="1"/>
              <a:t>gewasgroeiregistratie</a:t>
            </a:r>
            <a:r>
              <a:rPr lang="nl-NL" dirty="0"/>
              <a:t> is een methode om te volgen hoeveel bloemen en vruchten een plant ontwikkelt gedurende bepaalde tijd (meestal per week).</a:t>
            </a:r>
          </a:p>
          <a:p>
            <a:pPr indent="0">
              <a:buNone/>
              <a:defRPr/>
            </a:pPr>
            <a:endParaRPr lang="nl-NL" dirty="0"/>
          </a:p>
          <a:p>
            <a:pPr indent="0">
              <a:buNone/>
              <a:defRPr/>
            </a:pPr>
            <a:r>
              <a:rPr lang="nl-NL" dirty="0"/>
              <a:t>Dit geeft belangrijke informatie over de productiecapaciteit van een plant en helpt telers ook bij het plannen van de oogst.</a:t>
            </a:r>
          </a:p>
        </p:txBody>
      </p:sp>
      <p:pic>
        <p:nvPicPr>
          <p:cNvPr id="3" name="Afbeelding 2">
            <a:extLst>
              <a:ext uri="{FF2B5EF4-FFF2-40B4-BE49-F238E27FC236}">
                <a16:creationId xmlns:a16="http://schemas.microsoft.com/office/drawing/2014/main" id="{D6E2085B-5D70-E6B2-2872-FA29C1AD8290}"/>
              </a:ext>
            </a:extLst>
          </p:cNvPr>
          <p:cNvPicPr>
            <a:picLocks noChangeAspect="1"/>
          </p:cNvPicPr>
          <p:nvPr/>
        </p:nvPicPr>
        <p:blipFill>
          <a:blip r:embed="rId3"/>
          <a:stretch>
            <a:fillRect/>
          </a:stretch>
        </p:blipFill>
        <p:spPr>
          <a:xfrm>
            <a:off x="8212582" y="4760972"/>
            <a:ext cx="3712593" cy="1888164"/>
          </a:xfrm>
          <a:prstGeom prst="rect">
            <a:avLst/>
          </a:prstGeom>
        </p:spPr>
      </p:pic>
    </p:spTree>
    <p:extLst>
      <p:ext uri="{BB962C8B-B14F-4D97-AF65-F5344CB8AC3E}">
        <p14:creationId xmlns:p14="http://schemas.microsoft.com/office/powerpoint/2010/main" val="901692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034FF-6670-E388-778B-59A84DC8C400}"/>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EBC8177E-DB67-773A-9097-5EE08D22B647}"/>
              </a:ext>
            </a:extLst>
          </p:cNvPr>
          <p:cNvSpPr>
            <a:spLocks noGrp="1" noChangeArrowheads="1"/>
          </p:cNvSpPr>
          <p:nvPr>
            <p:ph type="title"/>
          </p:nvPr>
        </p:nvSpPr>
        <p:spPr>
          <a:xfrm>
            <a:off x="1079223" y="592001"/>
            <a:ext cx="9125825" cy="996950"/>
          </a:xfrm>
        </p:spPr>
        <p:txBody>
          <a:bodyPr>
            <a:normAutofit fontScale="90000"/>
          </a:bodyPr>
          <a:lstStyle/>
          <a:p>
            <a:r>
              <a:rPr lang="nl-NL" b="1" dirty="0"/>
              <a:t>Waarom is bloem- en vruchtregistratie belangrijk?</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CA65FE5F-2572-76B9-FE88-485FC4855ADE}"/>
              </a:ext>
            </a:extLst>
          </p:cNvPr>
          <p:cNvSpPr>
            <a:spLocks noGrp="1" noChangeArrowheads="1"/>
          </p:cNvSpPr>
          <p:nvPr>
            <p:ph idx="1"/>
          </p:nvPr>
        </p:nvSpPr>
        <p:spPr>
          <a:xfrm>
            <a:off x="1079223" y="1910876"/>
            <a:ext cx="8168294" cy="4738260"/>
          </a:xfrm>
        </p:spPr>
        <p:txBody>
          <a:bodyPr>
            <a:normAutofit lnSpcReduction="10000"/>
          </a:bodyPr>
          <a:lstStyle/>
          <a:p>
            <a:pPr marL="342900" indent="-342900">
              <a:buFont typeface="Wingdings" panose="05000000000000000000" pitchFamily="2" charset="2"/>
              <a:buChar char="Ø"/>
            </a:pPr>
            <a:r>
              <a:rPr lang="nl-NL" b="1" dirty="0"/>
              <a:t>Opbrengst voorspellen</a:t>
            </a:r>
            <a:r>
              <a:rPr lang="nl-NL" dirty="0"/>
              <a:t>: </a:t>
            </a:r>
            <a:br>
              <a:rPr lang="nl-NL" dirty="0"/>
            </a:br>
            <a:r>
              <a:rPr lang="nl-NL" dirty="0"/>
              <a:t>Door het aantal bloemen en vruchten te tellen, kun je inschatten hoeveel oogst een plant zal opleveren.</a:t>
            </a:r>
          </a:p>
          <a:p>
            <a:pPr marL="342900" indent="-342900">
              <a:buFont typeface="Wingdings" panose="05000000000000000000" pitchFamily="2" charset="2"/>
              <a:buChar char="Ø"/>
            </a:pPr>
            <a:r>
              <a:rPr lang="nl-NL" b="1" dirty="0"/>
              <a:t>Teeltoptimalisatie</a:t>
            </a:r>
            <a:r>
              <a:rPr lang="nl-NL" dirty="0"/>
              <a:t>:</a:t>
            </a:r>
            <a:br>
              <a:rPr lang="nl-NL" dirty="0"/>
            </a:br>
            <a:r>
              <a:rPr lang="nl-NL" dirty="0"/>
              <a:t>Als er bijvoorbeeld veel bloemen afvallen of vruchten slecht groeien, kan de teler kijken wat er mis is, zoals een tekort aan voeding of water.</a:t>
            </a:r>
          </a:p>
          <a:p>
            <a:pPr marL="342900" indent="-342900">
              <a:buFont typeface="Wingdings" panose="05000000000000000000" pitchFamily="2" charset="2"/>
              <a:buChar char="Ø"/>
            </a:pPr>
            <a:r>
              <a:rPr lang="nl-NL" b="1" dirty="0"/>
              <a:t>Problemen vroeg ontdekken</a:t>
            </a:r>
            <a:r>
              <a:rPr lang="nl-NL" dirty="0"/>
              <a:t>: </a:t>
            </a:r>
            <a:br>
              <a:rPr lang="nl-NL" dirty="0"/>
            </a:br>
            <a:r>
              <a:rPr lang="nl-NL" dirty="0"/>
              <a:t>Door regelmatig te registreren, kun je sneller ingrijpen bij plagen, ziekten of groeiproblemen.</a:t>
            </a:r>
          </a:p>
          <a:p>
            <a:pPr marL="342900" indent="-342900">
              <a:buFont typeface="Wingdings" panose="05000000000000000000" pitchFamily="2" charset="2"/>
              <a:buChar char="Ø"/>
            </a:pPr>
            <a:r>
              <a:rPr lang="nl-NL" b="1" dirty="0"/>
              <a:t>Kwaliteitscontrole</a:t>
            </a:r>
            <a:r>
              <a:rPr lang="nl-NL" dirty="0"/>
              <a:t>: </a:t>
            </a:r>
            <a:br>
              <a:rPr lang="nl-NL" dirty="0"/>
            </a:br>
            <a:r>
              <a:rPr lang="nl-NL" dirty="0"/>
              <a:t>Telers willen niet alleen veel vruchten, maar ook vruchten van goede kwaliteit. Registratie helpt om dit te controleren.</a:t>
            </a:r>
          </a:p>
          <a:p>
            <a:pPr indent="0">
              <a:buNone/>
              <a:defRPr/>
            </a:pPr>
            <a:endParaRPr lang="nl-NL" dirty="0"/>
          </a:p>
        </p:txBody>
      </p:sp>
    </p:spTree>
    <p:extLst>
      <p:ext uri="{BB962C8B-B14F-4D97-AF65-F5344CB8AC3E}">
        <p14:creationId xmlns:p14="http://schemas.microsoft.com/office/powerpoint/2010/main" val="306193909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b="1" dirty="0"/>
              <a:t>Kopdikte-registratie</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772853"/>
            <a:ext cx="6960595" cy="4738260"/>
          </a:xfrm>
        </p:spPr>
        <p:txBody>
          <a:bodyPr>
            <a:normAutofit/>
          </a:bodyPr>
          <a:lstStyle/>
          <a:p>
            <a:pPr indent="0">
              <a:buNone/>
              <a:defRPr/>
            </a:pPr>
            <a:r>
              <a:rPr lang="nl-NL" dirty="0"/>
              <a:t>Kopdikte-registratie bij gewasgroei is een methode om de dikte van de kop of groeipunt van een plant te meten. </a:t>
            </a:r>
          </a:p>
          <a:p>
            <a:pPr indent="0">
              <a:buNone/>
              <a:defRPr/>
            </a:pPr>
            <a:endParaRPr lang="nl-NL" dirty="0"/>
          </a:p>
          <a:p>
            <a:pPr indent="0">
              <a:buNone/>
              <a:defRPr/>
            </a:pPr>
            <a:r>
              <a:rPr lang="nl-NL" dirty="0"/>
              <a:t>De kop van een plant is het actieve groeigebied, en de dikte ervan geeft informatie over de groei van de plant.</a:t>
            </a:r>
          </a:p>
          <a:p>
            <a:pPr indent="0">
              <a:buNone/>
              <a:defRPr/>
            </a:pPr>
            <a:endParaRPr lang="nl-NL" dirty="0"/>
          </a:p>
          <a:p>
            <a:pPr indent="0">
              <a:buNone/>
              <a:defRPr/>
            </a:pPr>
            <a:r>
              <a:rPr lang="nl-NL" dirty="0"/>
              <a:t>Ook is aan de kopdikte af te lezen of een </a:t>
            </a:r>
            <a:r>
              <a:rPr lang="nl-NL" dirty="0" err="1"/>
              <a:t>plnat</a:t>
            </a:r>
            <a:r>
              <a:rPr lang="nl-NL" dirty="0"/>
              <a:t> vegetatief of generatief staat. </a:t>
            </a:r>
          </a:p>
        </p:txBody>
      </p:sp>
      <p:pic>
        <p:nvPicPr>
          <p:cNvPr id="3" name="Afbeelding 2">
            <a:extLst>
              <a:ext uri="{FF2B5EF4-FFF2-40B4-BE49-F238E27FC236}">
                <a16:creationId xmlns:a16="http://schemas.microsoft.com/office/drawing/2014/main" id="{05BFB860-DCC4-46E6-3B33-73CF1E88CDC5}"/>
              </a:ext>
            </a:extLst>
          </p:cNvPr>
          <p:cNvPicPr>
            <a:picLocks noChangeAspect="1"/>
          </p:cNvPicPr>
          <p:nvPr/>
        </p:nvPicPr>
        <p:blipFill>
          <a:blip r:embed="rId3"/>
          <a:stretch>
            <a:fillRect/>
          </a:stretch>
        </p:blipFill>
        <p:spPr>
          <a:xfrm>
            <a:off x="8137659" y="3949656"/>
            <a:ext cx="3880418" cy="2561457"/>
          </a:xfrm>
          <a:prstGeom prst="rect">
            <a:avLst/>
          </a:prstGeom>
        </p:spPr>
      </p:pic>
    </p:spTree>
    <p:extLst>
      <p:ext uri="{BB962C8B-B14F-4D97-AF65-F5344CB8AC3E}">
        <p14:creationId xmlns:p14="http://schemas.microsoft.com/office/powerpoint/2010/main" val="94873658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10480172" cy="996950"/>
          </a:xfrm>
        </p:spPr>
        <p:txBody>
          <a:bodyPr>
            <a:normAutofit fontScale="90000"/>
          </a:bodyPr>
          <a:lstStyle/>
          <a:p>
            <a:r>
              <a:rPr lang="nl-NL" b="1" dirty="0"/>
              <a:t>Waarom is kopdikte-registratie belangrijk?</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142414" cy="4738260"/>
          </a:xfrm>
        </p:spPr>
        <p:txBody>
          <a:bodyPr>
            <a:normAutofit/>
          </a:bodyPr>
          <a:lstStyle/>
          <a:p>
            <a:pPr marL="342900" indent="-342900">
              <a:buFont typeface="Wingdings" panose="05000000000000000000" pitchFamily="2" charset="2"/>
              <a:buChar char="Ø"/>
            </a:pPr>
            <a:r>
              <a:rPr lang="nl-NL" b="1" dirty="0"/>
              <a:t>Optimalisatie van groeiomstandigheden</a:t>
            </a:r>
            <a:r>
              <a:rPr lang="nl-NL" dirty="0"/>
              <a:t>: </a:t>
            </a:r>
            <a:br>
              <a:rPr lang="nl-NL" dirty="0"/>
            </a:br>
            <a:r>
              <a:rPr lang="nl-NL" dirty="0"/>
              <a:t>Door de kopdikte te volgen, kan de teler snel inspelen op veranderingen in bijvoorbeeld temperatuur of watergift.</a:t>
            </a:r>
          </a:p>
          <a:p>
            <a:pPr marL="342900" indent="-342900">
              <a:buFont typeface="Wingdings" panose="05000000000000000000" pitchFamily="2" charset="2"/>
              <a:buChar char="Ø"/>
            </a:pPr>
            <a:r>
              <a:rPr lang="nl-NL" b="1" dirty="0"/>
              <a:t>Productkwaliteit verbeteren</a:t>
            </a:r>
            <a:r>
              <a:rPr lang="nl-NL" dirty="0"/>
              <a:t>: </a:t>
            </a:r>
            <a:br>
              <a:rPr lang="nl-NL" dirty="0"/>
            </a:br>
            <a:r>
              <a:rPr lang="nl-NL" dirty="0"/>
              <a:t>Bij bladgewassen wordt een volle, stevige kop vaak als een kwaliteitskenmerk gezien.</a:t>
            </a:r>
          </a:p>
          <a:p>
            <a:pPr marL="342900" indent="-342900">
              <a:buFont typeface="Wingdings" panose="05000000000000000000" pitchFamily="2" charset="2"/>
              <a:buChar char="Ø"/>
            </a:pPr>
            <a:r>
              <a:rPr lang="nl-NL" b="1" dirty="0"/>
              <a:t>Hoge opbrengst</a:t>
            </a:r>
            <a:r>
              <a:rPr lang="nl-NL" dirty="0"/>
              <a:t>: </a:t>
            </a:r>
            <a:br>
              <a:rPr lang="nl-NL" dirty="0"/>
            </a:br>
            <a:r>
              <a:rPr lang="nl-NL" dirty="0"/>
              <a:t>Gezonde koppen zorgen vaak voor een betere opbrengst en minder uitval.</a:t>
            </a:r>
          </a:p>
          <a:p>
            <a:pPr marL="342900" indent="-342900">
              <a:buFont typeface="Wingdings" panose="05000000000000000000" pitchFamily="2" charset="2"/>
              <a:buChar char="Ø"/>
            </a:pPr>
            <a:r>
              <a:rPr lang="nl-NL" b="1" dirty="0"/>
              <a:t>Problemen opsporen</a:t>
            </a:r>
            <a:r>
              <a:rPr lang="nl-NL" dirty="0"/>
              <a:t>: </a:t>
            </a:r>
            <a:br>
              <a:rPr lang="nl-NL" dirty="0"/>
            </a:br>
            <a:r>
              <a:rPr lang="nl-NL" dirty="0"/>
              <a:t>Een afname in kopdikte kan wijzen op ziekten, plagen, of andere stressfactoren.</a:t>
            </a:r>
          </a:p>
          <a:p>
            <a:pPr indent="0">
              <a:buNone/>
              <a:defRPr/>
            </a:pPr>
            <a:endParaRPr lang="nl-NL" dirty="0"/>
          </a:p>
        </p:txBody>
      </p:sp>
    </p:spTree>
    <p:extLst>
      <p:ext uri="{BB962C8B-B14F-4D97-AF65-F5344CB8AC3E}">
        <p14:creationId xmlns:p14="http://schemas.microsoft.com/office/powerpoint/2010/main" val="426684361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Totaal gewicht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8823901" cy="4738260"/>
          </a:xfrm>
        </p:spPr>
        <p:txBody>
          <a:bodyPr>
            <a:normAutofit/>
          </a:bodyPr>
          <a:lstStyle/>
          <a:p>
            <a:pPr indent="0">
              <a:buNone/>
              <a:defRPr/>
            </a:pPr>
            <a:r>
              <a:rPr lang="nl-NL" dirty="0"/>
              <a:t>Totaal gewicht is een belangrijke indicator in </a:t>
            </a:r>
            <a:r>
              <a:rPr lang="nl-NL" dirty="0" err="1"/>
              <a:t>gewasgroeiregistratie</a:t>
            </a:r>
            <a:r>
              <a:rPr lang="nl-NL" dirty="0"/>
              <a:t> die het totale gewicht van een plant (of een deel ervan) weergeeft. </a:t>
            </a:r>
          </a:p>
          <a:p>
            <a:pPr indent="0">
              <a:buNone/>
              <a:defRPr/>
            </a:pPr>
            <a:endParaRPr lang="nl-NL" dirty="0"/>
          </a:p>
          <a:p>
            <a:pPr indent="0">
              <a:buNone/>
              <a:defRPr/>
            </a:pPr>
            <a:r>
              <a:rPr lang="nl-NL" dirty="0"/>
              <a:t>Het vertelt veel over de groei, productiviteit en gezondheid van een gewas en wordt vaak gebruikt om te evalueren hoe efficiënt een plant hulpbronnen zoals water, licht en voedingsstoffen benut.</a:t>
            </a:r>
          </a:p>
          <a:p>
            <a:pPr indent="0">
              <a:buNone/>
              <a:defRPr/>
            </a:pPr>
            <a:endParaRPr lang="nl-NL" dirty="0"/>
          </a:p>
          <a:p>
            <a:pPr indent="0">
              <a:buNone/>
              <a:defRPr/>
            </a:pPr>
            <a:r>
              <a:rPr lang="nl-NL" dirty="0"/>
              <a:t>De toename (of afname) van gewicht =</a:t>
            </a:r>
          </a:p>
          <a:p>
            <a:pPr indent="0">
              <a:buNone/>
              <a:defRPr/>
            </a:pPr>
            <a:r>
              <a:rPr lang="nl-NL" dirty="0"/>
              <a:t>(totaal gewicht deze week + totaal geoogst gewicht + totaal gewicht blad geplukt) – gewicht vorige week </a:t>
            </a:r>
          </a:p>
        </p:txBody>
      </p:sp>
      <p:pic>
        <p:nvPicPr>
          <p:cNvPr id="3" name="Afbeelding 2">
            <a:extLst>
              <a:ext uri="{FF2B5EF4-FFF2-40B4-BE49-F238E27FC236}">
                <a16:creationId xmlns:a16="http://schemas.microsoft.com/office/drawing/2014/main" id="{F26D62C9-47B9-7F61-CDB6-AE1C4882BBF8}"/>
              </a:ext>
            </a:extLst>
          </p:cNvPr>
          <p:cNvPicPr>
            <a:picLocks noChangeAspect="1"/>
          </p:cNvPicPr>
          <p:nvPr/>
        </p:nvPicPr>
        <p:blipFill>
          <a:blip r:embed="rId3"/>
          <a:stretch>
            <a:fillRect/>
          </a:stretch>
        </p:blipFill>
        <p:spPr>
          <a:xfrm>
            <a:off x="9052560" y="83924"/>
            <a:ext cx="3104930" cy="2072868"/>
          </a:xfrm>
          <a:prstGeom prst="rect">
            <a:avLst/>
          </a:prstGeom>
        </p:spPr>
      </p:pic>
    </p:spTree>
    <p:extLst>
      <p:ext uri="{BB962C8B-B14F-4D97-AF65-F5344CB8AC3E}">
        <p14:creationId xmlns:p14="http://schemas.microsoft.com/office/powerpoint/2010/main" val="14055718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5" end="5"/>
                                            </p:txEl>
                                          </p:spTgt>
                                        </p:tgtEl>
                                        <p:attrNameLst>
                                          <p:attrName>style.visibility</p:attrName>
                                        </p:attrNameLst>
                                      </p:cBhvr>
                                      <p:to>
                                        <p:strVal val="visible"/>
                                      </p:to>
                                    </p:set>
                                    <p:animEffect transition="in" filter="fade">
                                      <p:cBhvr>
                                        <p:cTn id="21" dur="1000"/>
                                        <p:tgtEl>
                                          <p:spTgt spid="7171">
                                            <p:txEl>
                                              <p:pRg st="5" end="5"/>
                                            </p:txEl>
                                          </p:spTgt>
                                        </p:tgtEl>
                                      </p:cBhvr>
                                    </p:animEffect>
                                    <p:anim calcmode="lin" valueType="num">
                                      <p:cBhvr>
                                        <p:cTn id="22"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r>
              <a:rPr lang="nl-NL" b="1" dirty="0"/>
              <a:t>Waarom gewicht registreren?</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151040" cy="4738260"/>
          </a:xfrm>
        </p:spPr>
        <p:txBody>
          <a:bodyPr>
            <a:normAutofit/>
          </a:bodyPr>
          <a:lstStyle/>
          <a:p>
            <a:pPr marL="342900" indent="-342900">
              <a:buFont typeface="Wingdings" panose="05000000000000000000" pitchFamily="2" charset="2"/>
              <a:buChar char="Ø"/>
            </a:pPr>
            <a:r>
              <a:rPr lang="nl-NL" b="1" dirty="0"/>
              <a:t>Groei optimaliseren</a:t>
            </a:r>
            <a:r>
              <a:rPr lang="nl-NL" dirty="0"/>
              <a:t>: </a:t>
            </a:r>
            <a:br>
              <a:rPr lang="nl-NL" dirty="0"/>
            </a:br>
            <a:r>
              <a:rPr lang="nl-NL" dirty="0"/>
              <a:t>Door gewicht te meten, kan een teler zien of de groeicondities optimaal zijn en bijsturen als dat niet zo is.</a:t>
            </a:r>
          </a:p>
          <a:p>
            <a:pPr marL="342900" indent="-342900">
              <a:buFont typeface="Wingdings" panose="05000000000000000000" pitchFamily="2" charset="2"/>
              <a:buChar char="Ø"/>
            </a:pPr>
            <a:r>
              <a:rPr lang="nl-NL" b="1" dirty="0"/>
              <a:t>Teeltmethodes vergelijken</a:t>
            </a:r>
            <a:r>
              <a:rPr lang="nl-NL" dirty="0"/>
              <a:t>: </a:t>
            </a:r>
            <a:br>
              <a:rPr lang="nl-NL" dirty="0"/>
            </a:br>
            <a:r>
              <a:rPr lang="nl-NL" dirty="0"/>
              <a:t>Je kan met andere kwekers vergelijken hoeveel gewicht er bij gekomen is gedurende bepaalde tijd</a:t>
            </a:r>
          </a:p>
          <a:p>
            <a:pPr marL="342900" indent="-342900">
              <a:buFont typeface="Wingdings" panose="05000000000000000000" pitchFamily="2" charset="2"/>
              <a:buChar char="Ø"/>
            </a:pPr>
            <a:r>
              <a:rPr lang="nl-NL" b="1" dirty="0"/>
              <a:t>Oogst plannen</a:t>
            </a:r>
            <a:r>
              <a:rPr lang="nl-NL" dirty="0"/>
              <a:t>: </a:t>
            </a:r>
            <a:br>
              <a:rPr lang="nl-NL" dirty="0"/>
            </a:br>
            <a:r>
              <a:rPr lang="nl-NL" dirty="0"/>
              <a:t>Gewicht registreren kan helpen bepalen wanneer de hoogste opbrengst wordt bereikt.</a:t>
            </a:r>
          </a:p>
          <a:p>
            <a:pPr marL="342900" indent="-342900">
              <a:buFont typeface="Wingdings" panose="05000000000000000000" pitchFamily="2" charset="2"/>
              <a:buChar char="Ø"/>
            </a:pPr>
            <a:r>
              <a:rPr lang="nl-NL" b="1" dirty="0"/>
              <a:t>Efficiëntie verhogen</a:t>
            </a:r>
            <a:r>
              <a:rPr lang="nl-NL" dirty="0"/>
              <a:t>: </a:t>
            </a:r>
            <a:br>
              <a:rPr lang="nl-NL" dirty="0"/>
            </a:br>
            <a:r>
              <a:rPr lang="nl-NL" dirty="0"/>
              <a:t>Het helpt om te zien hoe goed de planten gebruikmaken van hulpbronnen zoals water en voedingsstoffen.</a:t>
            </a:r>
          </a:p>
          <a:p>
            <a:pPr indent="0">
              <a:buNone/>
              <a:defRPr/>
            </a:pPr>
            <a:endParaRPr lang="nl-NL" dirty="0"/>
          </a:p>
        </p:txBody>
      </p:sp>
    </p:spTree>
    <p:extLst>
      <p:ext uri="{BB962C8B-B14F-4D97-AF65-F5344CB8AC3E}">
        <p14:creationId xmlns:p14="http://schemas.microsoft.com/office/powerpoint/2010/main" val="403654861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55C102-08B5-0456-F0D4-741D3DC085D1}"/>
              </a:ext>
            </a:extLst>
          </p:cNvPr>
          <p:cNvSpPr>
            <a:spLocks noGrp="1"/>
          </p:cNvSpPr>
          <p:nvPr>
            <p:ph type="title"/>
          </p:nvPr>
        </p:nvSpPr>
        <p:spPr/>
        <p:txBody>
          <a:bodyPr/>
          <a:lstStyle/>
          <a:p>
            <a:r>
              <a:rPr lang="nl-NL" dirty="0"/>
              <a:t>Gewasgroei analyse bij boomteelt</a:t>
            </a:r>
          </a:p>
        </p:txBody>
      </p:sp>
      <p:sp>
        <p:nvSpPr>
          <p:cNvPr id="3" name="Tijdelijke aanduiding voor inhoud 2">
            <a:extLst>
              <a:ext uri="{FF2B5EF4-FFF2-40B4-BE49-F238E27FC236}">
                <a16:creationId xmlns:a16="http://schemas.microsoft.com/office/drawing/2014/main" id="{1E21D775-BB61-D6FE-C1E2-1BB6785F32DB}"/>
              </a:ext>
            </a:extLst>
          </p:cNvPr>
          <p:cNvSpPr>
            <a:spLocks noGrp="1"/>
          </p:cNvSpPr>
          <p:nvPr>
            <p:ph idx="1"/>
          </p:nvPr>
        </p:nvSpPr>
        <p:spPr>
          <a:xfrm>
            <a:off x="756000" y="1728000"/>
            <a:ext cx="9036000" cy="4351338"/>
          </a:xfrm>
        </p:spPr>
        <p:txBody>
          <a:bodyPr/>
          <a:lstStyle/>
          <a:p>
            <a:pPr indent="0">
              <a:buNone/>
            </a:pPr>
            <a:r>
              <a:rPr lang="nl-NL" dirty="0"/>
              <a:t>Gewasgroeianalyse bij boomteelt is een methode om de groei, ontwikkeling en gezondheid van bomen te volgen. Aan de hand van deze cijfers kan je vaak aflezen wanneer een product klaar is om geoogst te worden</a:t>
            </a:r>
          </a:p>
          <a:p>
            <a:pPr indent="0">
              <a:buNone/>
            </a:pPr>
            <a:endParaRPr lang="nl-NL" dirty="0"/>
          </a:p>
          <a:p>
            <a:pPr indent="0">
              <a:buNone/>
            </a:pPr>
            <a:r>
              <a:rPr lang="nl-NL" dirty="0"/>
              <a:t>Een goede analyse is essentieel om deze gewassen efficiënt te laten groeien en problemen tijdig te signaleren</a:t>
            </a:r>
          </a:p>
        </p:txBody>
      </p:sp>
      <p:pic>
        <p:nvPicPr>
          <p:cNvPr id="5" name="Afbeelding 4">
            <a:extLst>
              <a:ext uri="{FF2B5EF4-FFF2-40B4-BE49-F238E27FC236}">
                <a16:creationId xmlns:a16="http://schemas.microsoft.com/office/drawing/2014/main" id="{D948F8D0-8877-9AD1-E5FA-FAB4A4DDD3F0}"/>
              </a:ext>
            </a:extLst>
          </p:cNvPr>
          <p:cNvPicPr>
            <a:picLocks noChangeAspect="1"/>
          </p:cNvPicPr>
          <p:nvPr/>
        </p:nvPicPr>
        <p:blipFill>
          <a:blip r:embed="rId2"/>
          <a:stretch>
            <a:fillRect/>
          </a:stretch>
        </p:blipFill>
        <p:spPr>
          <a:xfrm>
            <a:off x="7639447" y="4140158"/>
            <a:ext cx="4158921" cy="2534962"/>
          </a:xfrm>
          <a:prstGeom prst="rect">
            <a:avLst/>
          </a:prstGeom>
        </p:spPr>
      </p:pic>
    </p:spTree>
    <p:extLst>
      <p:ext uri="{BB962C8B-B14F-4D97-AF65-F5344CB8AC3E}">
        <p14:creationId xmlns:p14="http://schemas.microsoft.com/office/powerpoint/2010/main" val="296519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r>
              <a:rPr lang="nl-NL" b="1" dirty="0"/>
              <a:t>Belang van </a:t>
            </a:r>
            <a:r>
              <a:rPr lang="nl-NL" b="1" dirty="0" err="1"/>
              <a:t>gewasgroeianalyse</a:t>
            </a:r>
            <a:r>
              <a:rPr lang="nl-NL" b="1" dirty="0"/>
              <a:t> in de boomteelt</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8625494" cy="4738260"/>
          </a:xfrm>
        </p:spPr>
        <p:txBody>
          <a:bodyPr>
            <a:normAutofit lnSpcReduction="10000"/>
          </a:bodyPr>
          <a:lstStyle/>
          <a:p>
            <a:pPr marL="342900" indent="-342900">
              <a:buFont typeface="Wingdings" panose="05000000000000000000" pitchFamily="2" charset="2"/>
              <a:buChar char="Ø"/>
            </a:pPr>
            <a:r>
              <a:rPr lang="nl-NL" b="1" dirty="0"/>
              <a:t>Kwaliteitsbewaking </a:t>
            </a:r>
            <a:br>
              <a:rPr lang="nl-NL" b="1" dirty="0"/>
            </a:br>
            <a:r>
              <a:rPr lang="nl-NL" dirty="0"/>
              <a:t>Bomen moeten voldoen aan specifieke eisen, zoals hoogte, stamdiameter en kroonstructuur, om geschikt te zijn voor verkoop.</a:t>
            </a:r>
          </a:p>
          <a:p>
            <a:pPr marL="342900" indent="-342900">
              <a:buFont typeface="Wingdings" panose="05000000000000000000" pitchFamily="2" charset="2"/>
              <a:buChar char="Ø"/>
            </a:pPr>
            <a:r>
              <a:rPr lang="nl-NL" b="1" dirty="0"/>
              <a:t>Efficiënt beheer</a:t>
            </a:r>
            <a:br>
              <a:rPr lang="nl-NL" b="1" dirty="0"/>
            </a:br>
            <a:r>
              <a:rPr lang="nl-NL" dirty="0"/>
              <a:t>Een goede analyse maakt het mogelijk om water, meststoffen en bestrijdingsmiddelen efficiënter te gebruiken.</a:t>
            </a:r>
          </a:p>
          <a:p>
            <a:pPr marL="342900" indent="-342900">
              <a:buFont typeface="Wingdings" panose="05000000000000000000" pitchFamily="2" charset="2"/>
              <a:buChar char="Ø"/>
            </a:pPr>
            <a:r>
              <a:rPr lang="nl-NL" b="1" dirty="0"/>
              <a:t>Problemen vroeg opsporen</a:t>
            </a:r>
            <a:br>
              <a:rPr lang="nl-NL" b="1" dirty="0"/>
            </a:br>
            <a:r>
              <a:rPr lang="nl-NL" dirty="0"/>
              <a:t>Ziekten, plagen en stress door droogte of nutriëntentekort kunnen sneller worden aangepakt.</a:t>
            </a:r>
          </a:p>
          <a:p>
            <a:pPr marL="342900" indent="-342900">
              <a:buFont typeface="Wingdings" panose="05000000000000000000" pitchFamily="2" charset="2"/>
              <a:buChar char="Ø"/>
            </a:pPr>
            <a:r>
              <a:rPr lang="nl-NL" b="1" dirty="0"/>
              <a:t>Productieoptimalisatie</a:t>
            </a:r>
            <a:br>
              <a:rPr lang="nl-NL" b="1" dirty="0"/>
            </a:br>
            <a:r>
              <a:rPr lang="nl-NL" dirty="0"/>
              <a:t>Door groei te meten, kunnen kwekers hun teeltmethoden aanpassen en de opbrengst verhogen.</a:t>
            </a:r>
          </a:p>
          <a:p>
            <a:pPr indent="0">
              <a:buNone/>
              <a:defRPr/>
            </a:pPr>
            <a:endParaRPr lang="nl-NL" dirty="0"/>
          </a:p>
        </p:txBody>
      </p:sp>
    </p:spTree>
    <p:extLst>
      <p:ext uri="{BB962C8B-B14F-4D97-AF65-F5344CB8AC3E}">
        <p14:creationId xmlns:p14="http://schemas.microsoft.com/office/powerpoint/2010/main" val="328477371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additive="base">
                                        <p:cTn id="7"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30DD48-A4CB-DD6A-90FF-2D6D9B56BFA0}"/>
              </a:ext>
            </a:extLst>
          </p:cNvPr>
          <p:cNvSpPr>
            <a:spLocks noGrp="1"/>
          </p:cNvSpPr>
          <p:nvPr>
            <p:ph type="title"/>
          </p:nvPr>
        </p:nvSpPr>
        <p:spPr/>
        <p:txBody>
          <a:bodyPr/>
          <a:lstStyle/>
          <a:p>
            <a:endParaRPr lang="nl-NL"/>
          </a:p>
        </p:txBody>
      </p:sp>
      <p:pic>
        <p:nvPicPr>
          <p:cNvPr id="4" name="Onlinemedia 3" title="BOMENTIPS #2 | De stamomtrek">
            <a:hlinkClick r:id="" action="ppaction://media"/>
            <a:extLst>
              <a:ext uri="{FF2B5EF4-FFF2-40B4-BE49-F238E27FC236}">
                <a16:creationId xmlns:a16="http://schemas.microsoft.com/office/drawing/2014/main" id="{BC4AB064-18B9-3EAE-AFCB-B318B5223687}"/>
              </a:ext>
            </a:extLst>
          </p:cNvPr>
          <p:cNvPicPr>
            <a:picLocks noGrp="1" noRot="1" noChangeAspect="1"/>
          </p:cNvPicPr>
          <p:nvPr>
            <p:ph idx="1"/>
            <a:videoFile r:link="rId1"/>
          </p:nvPr>
        </p:nvPicPr>
        <p:blipFill>
          <a:blip r:embed="rId3"/>
          <a:stretch>
            <a:fillRect/>
          </a:stretch>
        </p:blipFill>
        <p:spPr>
          <a:xfrm>
            <a:off x="478971" y="576000"/>
            <a:ext cx="9195707" cy="5195925"/>
          </a:xfrm>
          <a:prstGeom prst="rect">
            <a:avLst/>
          </a:prstGeom>
        </p:spPr>
      </p:pic>
    </p:spTree>
    <p:extLst>
      <p:ext uri="{BB962C8B-B14F-4D97-AF65-F5344CB8AC3E}">
        <p14:creationId xmlns:p14="http://schemas.microsoft.com/office/powerpoint/2010/main" val="1184345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9384618" cy="996950"/>
          </a:xfrm>
        </p:spPr>
        <p:txBody>
          <a:bodyPr>
            <a:normAutofit fontScale="90000"/>
          </a:bodyPr>
          <a:lstStyle/>
          <a:p>
            <a:r>
              <a:rPr lang="nl-NL" b="1" dirty="0"/>
              <a:t>Wat wordt gemeten bij gewasgroei-analyse?</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521976" cy="4738260"/>
          </a:xfrm>
        </p:spPr>
        <p:txBody>
          <a:bodyPr>
            <a:normAutofit fontScale="92500" lnSpcReduction="20000"/>
          </a:bodyPr>
          <a:lstStyle/>
          <a:p>
            <a:pPr marL="342900" indent="-342900">
              <a:buFont typeface="Wingdings" panose="05000000000000000000" pitchFamily="2" charset="2"/>
              <a:buChar char="Ø"/>
            </a:pPr>
            <a:r>
              <a:rPr lang="nl-NL" b="1" dirty="0"/>
              <a:t>Hoogtegroei</a:t>
            </a:r>
            <a:br>
              <a:rPr lang="nl-NL" b="1" dirty="0"/>
            </a:br>
            <a:r>
              <a:rPr lang="nl-NL" dirty="0"/>
              <a:t>De lengte van de boom wordt gemeten om te zien of de groei volgens verwachting verloopt.</a:t>
            </a:r>
          </a:p>
          <a:p>
            <a:pPr marL="342900" indent="-342900">
              <a:buFont typeface="Wingdings" panose="05000000000000000000" pitchFamily="2" charset="2"/>
              <a:buChar char="Ø"/>
            </a:pPr>
            <a:r>
              <a:rPr lang="nl-NL" b="1" dirty="0"/>
              <a:t>Stamdiameter</a:t>
            </a:r>
            <a:br>
              <a:rPr lang="nl-NL" b="1" dirty="0"/>
            </a:br>
            <a:r>
              <a:rPr lang="nl-NL" dirty="0"/>
              <a:t>Dit is een belangrijke indicator voor de stevigheid en gezondheid van de boom.</a:t>
            </a:r>
          </a:p>
          <a:p>
            <a:pPr marL="342900" indent="-342900">
              <a:buFont typeface="Wingdings" panose="05000000000000000000" pitchFamily="2" charset="2"/>
              <a:buChar char="Ø"/>
            </a:pPr>
            <a:r>
              <a:rPr lang="nl-NL" b="1" dirty="0"/>
              <a:t>Volume en structuur van de kroon</a:t>
            </a:r>
            <a:br>
              <a:rPr lang="nl-NL" b="1" dirty="0"/>
            </a:br>
            <a:r>
              <a:rPr lang="nl-NL" dirty="0"/>
              <a:t>Het aantal en de spreiding van takken en bladeren geven inzicht in de fotosynthese-capaciteit en de esthetische waarde van de boom.</a:t>
            </a:r>
          </a:p>
          <a:p>
            <a:pPr marL="342900" indent="-342900">
              <a:buFont typeface="Wingdings" panose="05000000000000000000" pitchFamily="2" charset="2"/>
              <a:buChar char="Ø"/>
            </a:pPr>
            <a:r>
              <a:rPr lang="nl-NL" b="1" dirty="0"/>
              <a:t>Bladgezondheid</a:t>
            </a:r>
            <a:br>
              <a:rPr lang="nl-NL" b="1" dirty="0"/>
            </a:br>
            <a:r>
              <a:rPr lang="nl-NL" dirty="0"/>
              <a:t>Kleur, formaat en eventuele schade aan de bladeren worden geanalyseerd om de plantgezondheid te beoordelen.</a:t>
            </a:r>
          </a:p>
          <a:p>
            <a:pPr marL="342900" indent="-342900">
              <a:buFont typeface="Wingdings" panose="05000000000000000000" pitchFamily="2" charset="2"/>
              <a:buChar char="Ø"/>
            </a:pPr>
            <a:r>
              <a:rPr lang="nl-NL" b="1" dirty="0"/>
              <a:t>Wortelontwikkeling</a:t>
            </a:r>
            <a:br>
              <a:rPr lang="nl-NL" b="1" dirty="0"/>
            </a:br>
            <a:r>
              <a:rPr lang="nl-NL" dirty="0"/>
              <a:t>Vooral bij jonge bomen wordt gekeken naar wortelvolume en -gezondheid, omdat dit essentieel is voor een goede groei.</a:t>
            </a:r>
          </a:p>
          <a:p>
            <a:pPr indent="0">
              <a:buNone/>
              <a:defRPr/>
            </a:pPr>
            <a:endParaRPr lang="nl-NL" dirty="0"/>
          </a:p>
        </p:txBody>
      </p:sp>
    </p:spTree>
    <p:extLst>
      <p:ext uri="{BB962C8B-B14F-4D97-AF65-F5344CB8AC3E}">
        <p14:creationId xmlns:p14="http://schemas.microsoft.com/office/powerpoint/2010/main" val="199160620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additive="base">
                                        <p:cTn id="7"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5572D7-EBF1-9B7A-F5D4-EF843B901290}"/>
              </a:ext>
            </a:extLst>
          </p:cNvPr>
          <p:cNvSpPr>
            <a:spLocks noGrp="1"/>
          </p:cNvSpPr>
          <p:nvPr>
            <p:ph type="title"/>
          </p:nvPr>
        </p:nvSpPr>
        <p:spPr/>
        <p:txBody>
          <a:bodyPr/>
          <a:lstStyle/>
          <a:p>
            <a:endParaRPr lang="nl-NL"/>
          </a:p>
        </p:txBody>
      </p:sp>
      <p:pic>
        <p:nvPicPr>
          <p:cNvPr id="4" name="Onlinemedia 3" title="Stamdiktemeter - AgroWizard">
            <a:hlinkClick r:id="" action="ppaction://media"/>
            <a:extLst>
              <a:ext uri="{FF2B5EF4-FFF2-40B4-BE49-F238E27FC236}">
                <a16:creationId xmlns:a16="http://schemas.microsoft.com/office/drawing/2014/main" id="{3EDAAC1E-ED70-41F2-6A81-9648C98AC80B}"/>
              </a:ext>
            </a:extLst>
          </p:cNvPr>
          <p:cNvPicPr>
            <a:picLocks noGrp="1" noRot="1" noChangeAspect="1"/>
          </p:cNvPicPr>
          <p:nvPr>
            <p:ph idx="1"/>
            <a:videoFile r:link="rId1"/>
          </p:nvPr>
        </p:nvPicPr>
        <p:blipFill>
          <a:blip r:embed="rId3"/>
          <a:stretch>
            <a:fillRect/>
          </a:stretch>
        </p:blipFill>
        <p:spPr>
          <a:xfrm>
            <a:off x="264346" y="707571"/>
            <a:ext cx="9508304" cy="5372554"/>
          </a:xfrm>
          <a:prstGeom prst="rect">
            <a:avLst/>
          </a:prstGeom>
        </p:spPr>
      </p:pic>
    </p:spTree>
    <p:extLst>
      <p:ext uri="{BB962C8B-B14F-4D97-AF65-F5344CB8AC3E}">
        <p14:creationId xmlns:p14="http://schemas.microsoft.com/office/powerpoint/2010/main" val="2217511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93CE8-8058-B666-8702-CC43DFC83DEE}"/>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049299FA-9C6B-EB94-D923-69E134957B3F}"/>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2,3 en 4</a:t>
            </a:r>
          </a:p>
        </p:txBody>
      </p:sp>
      <p:sp>
        <p:nvSpPr>
          <p:cNvPr id="7171" name="Tijdelijke aanduiding voor inhoud 2">
            <a:extLst>
              <a:ext uri="{FF2B5EF4-FFF2-40B4-BE49-F238E27FC236}">
                <a16:creationId xmlns:a16="http://schemas.microsoft.com/office/drawing/2014/main" id="{E9C4B9A9-29AE-A22E-6F61-5B6B7E02BB48}"/>
              </a:ext>
            </a:extLst>
          </p:cNvPr>
          <p:cNvSpPr>
            <a:spLocks noGrp="1" noChangeArrowheads="1"/>
          </p:cNvSpPr>
          <p:nvPr>
            <p:ph idx="1"/>
          </p:nvPr>
        </p:nvSpPr>
        <p:spPr>
          <a:xfrm>
            <a:off x="1079224" y="1910876"/>
            <a:ext cx="8765816" cy="4738260"/>
          </a:xfrm>
        </p:spPr>
        <p:txBody>
          <a:bodyPr>
            <a:normAutofit lnSpcReduction="10000"/>
          </a:bodyPr>
          <a:lstStyle/>
          <a:p>
            <a:pPr marL="457200" indent="-457200">
              <a:buFont typeface="+mj-lt"/>
              <a:buAutoNum type="arabicPeriod"/>
              <a:defRPr/>
            </a:pPr>
            <a:r>
              <a:rPr lang="nl-NL" dirty="0"/>
              <a:t>Wat zijn de belangrijkste factoren die de groei van een gewas beïnvloeden?</a:t>
            </a:r>
          </a:p>
          <a:p>
            <a:pPr marL="457200" indent="-457200">
              <a:buFont typeface="+mj-lt"/>
              <a:buAutoNum type="arabicPeriod"/>
              <a:defRPr/>
            </a:pPr>
            <a:r>
              <a:rPr lang="nl-NL" dirty="0"/>
              <a:t>Hoe kun je de invloed van licht op de gewasgroei meten?</a:t>
            </a:r>
          </a:p>
          <a:p>
            <a:pPr marL="457200" indent="-457200">
              <a:buFont typeface="+mj-lt"/>
              <a:buAutoNum type="arabicPeriod"/>
              <a:defRPr/>
            </a:pPr>
            <a:r>
              <a:rPr lang="nl-NL" dirty="0"/>
              <a:t>Welke rol spelen voedingsstoffen in de groei en ontwikkeling van planten?</a:t>
            </a:r>
          </a:p>
          <a:p>
            <a:pPr marL="457200" indent="-457200">
              <a:buFont typeface="+mj-lt"/>
              <a:buAutoNum type="arabicPeriod"/>
              <a:defRPr/>
            </a:pPr>
            <a:r>
              <a:rPr lang="nl-NL" dirty="0"/>
              <a:t>Waarom is het belangrijk om de pH-waarde van de bodem te controleren bij gewasanalyse?</a:t>
            </a:r>
          </a:p>
          <a:p>
            <a:pPr marL="457200" indent="-457200">
              <a:buFont typeface="+mj-lt"/>
              <a:buAutoNum type="arabicPeriod"/>
              <a:defRPr/>
            </a:pPr>
            <a:r>
              <a:rPr lang="nl-NL" dirty="0"/>
              <a:t>Hoe kun je de waterbehoefte van een gewas bepalen?</a:t>
            </a:r>
          </a:p>
          <a:p>
            <a:pPr marL="457200" indent="-457200">
              <a:buFont typeface="+mj-lt"/>
              <a:buAutoNum type="arabicPeriod"/>
              <a:defRPr/>
            </a:pPr>
            <a:r>
              <a:rPr lang="nl-NL" dirty="0"/>
              <a:t>Wat zijn de verschillen tussen vegetatieve groei en generatieve groei bij planten?</a:t>
            </a:r>
          </a:p>
          <a:p>
            <a:pPr marL="457200" indent="-457200">
              <a:buFont typeface="+mj-lt"/>
              <a:buAutoNum type="arabicPeriod"/>
              <a:defRPr/>
            </a:pPr>
            <a:r>
              <a:rPr lang="nl-NL" dirty="0"/>
              <a:t>Welke meetinstrumenten kun je gebruiken om gegevens over de groei van een gewas te verzamelen?</a:t>
            </a:r>
          </a:p>
          <a:p>
            <a:pPr marL="457200" indent="-457200">
              <a:buFont typeface="+mj-lt"/>
              <a:buAutoNum type="arabicPeriod"/>
              <a:defRPr/>
            </a:pPr>
            <a:r>
              <a:rPr lang="nl-NL" dirty="0"/>
              <a:t>Waarom is temperatuur een cruciale factor bij gewasgroei?</a:t>
            </a:r>
          </a:p>
        </p:txBody>
      </p:sp>
    </p:spTree>
    <p:extLst>
      <p:ext uri="{BB962C8B-B14F-4D97-AF65-F5344CB8AC3E}">
        <p14:creationId xmlns:p14="http://schemas.microsoft.com/office/powerpoint/2010/main" val="2901564980"/>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2,3 en 4</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430536" cy="4738260"/>
          </a:xfrm>
        </p:spPr>
        <p:txBody>
          <a:bodyPr>
            <a:normAutofit/>
          </a:bodyPr>
          <a:lstStyle/>
          <a:p>
            <a:pPr marL="457200" indent="-457200">
              <a:buFont typeface="+mj-lt"/>
              <a:buAutoNum type="arabicPeriod" startAt="9"/>
              <a:defRPr/>
            </a:pPr>
            <a:r>
              <a:rPr lang="nl-NL" dirty="0"/>
              <a:t>Hoe kan de luchtvochtigheid invloed hebben op de groei van een gewas?</a:t>
            </a:r>
          </a:p>
          <a:p>
            <a:pPr marL="457200" indent="-457200">
              <a:buFont typeface="+mj-lt"/>
              <a:buAutoNum type="arabicPeriod" startAt="9"/>
              <a:defRPr/>
            </a:pPr>
            <a:r>
              <a:rPr lang="nl-NL" dirty="0"/>
              <a:t>Wat is het belang van regelmatige monitoring van de groei van een gewas?</a:t>
            </a:r>
          </a:p>
          <a:p>
            <a:pPr marL="457200" indent="-457200">
              <a:buFont typeface="+mj-lt"/>
              <a:buAutoNum type="arabicPeriod" startAt="9"/>
              <a:defRPr/>
            </a:pPr>
            <a:r>
              <a:rPr lang="nl-NL" dirty="0"/>
              <a:t>Waarom is het meten van bladoppervlakte belangrijk in </a:t>
            </a:r>
            <a:r>
              <a:rPr lang="nl-NL" dirty="0" err="1"/>
              <a:t>gewasgroeianalyse</a:t>
            </a:r>
            <a:r>
              <a:rPr lang="nl-NL" dirty="0"/>
              <a:t>?</a:t>
            </a:r>
          </a:p>
          <a:p>
            <a:pPr marL="457200" indent="-457200">
              <a:buFont typeface="+mj-lt"/>
              <a:buAutoNum type="arabicPeriod" startAt="9"/>
              <a:defRPr/>
            </a:pPr>
            <a:r>
              <a:rPr lang="nl-NL" dirty="0"/>
              <a:t>Hoe kun je ziekten en plagen herkennen aan afwijkingen in de groei van een gewas?</a:t>
            </a:r>
          </a:p>
          <a:p>
            <a:pPr marL="457200" indent="-457200">
              <a:buFont typeface="+mj-lt"/>
              <a:buAutoNum type="arabicPeriod" startAt="9"/>
              <a:defRPr/>
            </a:pPr>
            <a:r>
              <a:rPr lang="nl-NL" dirty="0"/>
              <a:t>Wat is de relatie tussen wortelontwikkeling en de opname van voedingsstoffen?</a:t>
            </a:r>
          </a:p>
          <a:p>
            <a:pPr marL="457200" indent="-457200">
              <a:buFont typeface="+mj-lt"/>
              <a:buAutoNum type="arabicPeriod" startAt="9"/>
              <a:defRPr/>
            </a:pPr>
            <a:r>
              <a:rPr lang="nl-NL" dirty="0"/>
              <a:t>Waarom wordt vaak gebruik gemaakt van controlegewassen bij groei-experimenten?</a:t>
            </a:r>
          </a:p>
        </p:txBody>
      </p:sp>
    </p:spTree>
    <p:extLst>
      <p:ext uri="{BB962C8B-B14F-4D97-AF65-F5344CB8AC3E}">
        <p14:creationId xmlns:p14="http://schemas.microsoft.com/office/powerpoint/2010/main" val="2164801921"/>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BB9FF-6CD9-5730-79F5-B2588F7A6B4B}"/>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6FCB675C-D064-B09F-5209-92AF96B0B3E4}"/>
              </a:ext>
            </a:extLst>
          </p:cNvPr>
          <p:cNvSpPr txBox="1"/>
          <p:nvPr/>
        </p:nvSpPr>
        <p:spPr>
          <a:xfrm>
            <a:off x="2226300" y="685233"/>
            <a:ext cx="5597893" cy="553998"/>
          </a:xfrm>
          <a:prstGeom prst="rect">
            <a:avLst/>
          </a:prstGeom>
          <a:noFill/>
        </p:spPr>
        <p:txBody>
          <a:bodyPr wrap="square" rtlCol="0">
            <a:spAutoFit/>
          </a:bodyPr>
          <a:lstStyle/>
          <a:p>
            <a:r>
              <a:rPr lang="nl-NL" sz="3000" b="1" dirty="0">
                <a:latin typeface="Arial" panose="020B0604020202020204" pitchFamily="34" charset="0"/>
                <a:cs typeface="Arial" panose="020B0604020202020204" pitchFamily="34" charset="0"/>
              </a:rPr>
              <a:t>Lesprogramma dit blok</a:t>
            </a:r>
          </a:p>
        </p:txBody>
      </p:sp>
      <p:sp>
        <p:nvSpPr>
          <p:cNvPr id="4" name="Tekstvak 3">
            <a:extLst>
              <a:ext uri="{FF2B5EF4-FFF2-40B4-BE49-F238E27FC236}">
                <a16:creationId xmlns:a16="http://schemas.microsoft.com/office/drawing/2014/main" id="{77E90090-ACD4-7145-08FB-9D3E6C1FB79C}"/>
              </a:ext>
            </a:extLst>
          </p:cNvPr>
          <p:cNvSpPr txBox="1"/>
          <p:nvPr/>
        </p:nvSpPr>
        <p:spPr>
          <a:xfrm>
            <a:off x="1631077" y="2044841"/>
            <a:ext cx="5813917" cy="3416320"/>
          </a:xfrm>
          <a:prstGeom prst="rect">
            <a:avLst/>
          </a:prstGeom>
          <a:noFill/>
        </p:spPr>
        <p:txBody>
          <a:bodyPr wrap="square" rtlCol="0">
            <a:spAutoFit/>
          </a:bodyPr>
          <a:lstStyle/>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1: Huidmondjes</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2: Ademhaling</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3: Vegetatieve en generatieve groei</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4: strekking en vertakking</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5: Osmose</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6: Gewasgroei analyse</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7: Herhaling</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Kerstvakantie</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8: Toets</a:t>
            </a:r>
          </a:p>
        </p:txBody>
      </p:sp>
      <p:pic>
        <p:nvPicPr>
          <p:cNvPr id="2" name="Afbeelding 1">
            <a:extLst>
              <a:ext uri="{FF2B5EF4-FFF2-40B4-BE49-F238E27FC236}">
                <a16:creationId xmlns:a16="http://schemas.microsoft.com/office/drawing/2014/main" id="{CE15EE76-D51A-E45E-3078-E5DD63B1D460}"/>
              </a:ext>
            </a:extLst>
          </p:cNvPr>
          <p:cNvPicPr>
            <a:picLocks noChangeAspect="1"/>
          </p:cNvPicPr>
          <p:nvPr/>
        </p:nvPicPr>
        <p:blipFill>
          <a:blip r:embed="rId2"/>
          <a:stretch>
            <a:fillRect/>
          </a:stretch>
        </p:blipFill>
        <p:spPr>
          <a:xfrm>
            <a:off x="6444297" y="4401108"/>
            <a:ext cx="2135981" cy="1200150"/>
          </a:xfrm>
          <a:prstGeom prst="rect">
            <a:avLst/>
          </a:prstGeom>
        </p:spPr>
      </p:pic>
    </p:spTree>
    <p:extLst>
      <p:ext uri="{BB962C8B-B14F-4D97-AF65-F5344CB8AC3E}">
        <p14:creationId xmlns:p14="http://schemas.microsoft.com/office/powerpoint/2010/main" val="8302499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1FA66-95C5-53AF-9A9E-C4C92E5EBE95}"/>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2C3C1F30-2ADF-6AA4-2ABC-A57DDC52455C}"/>
              </a:ext>
            </a:extLst>
          </p:cNvPr>
          <p:cNvSpPr>
            <a:spLocks noGrp="1" noChangeArrowheads="1"/>
          </p:cNvSpPr>
          <p:nvPr>
            <p:ph type="title"/>
          </p:nvPr>
        </p:nvSpPr>
        <p:spPr>
          <a:xfrm>
            <a:off x="1079224" y="592001"/>
            <a:ext cx="7886700" cy="996950"/>
          </a:xfrm>
        </p:spPr>
        <p:txBody>
          <a:bodyPr/>
          <a:lstStyle/>
          <a:p>
            <a:pPr eaLnBrk="1" hangingPunct="1"/>
            <a:r>
              <a:rPr lang="nl-NL" altLang="nl-NL" b="1" dirty="0"/>
              <a:t>Huiswerk niveau 3 en 4</a:t>
            </a:r>
          </a:p>
        </p:txBody>
      </p:sp>
      <p:sp>
        <p:nvSpPr>
          <p:cNvPr id="7171" name="Tijdelijke aanduiding voor inhoud 2">
            <a:extLst>
              <a:ext uri="{FF2B5EF4-FFF2-40B4-BE49-F238E27FC236}">
                <a16:creationId xmlns:a16="http://schemas.microsoft.com/office/drawing/2014/main" id="{E4B2A752-88DA-B4E2-CB94-672FD37E40AE}"/>
              </a:ext>
            </a:extLst>
          </p:cNvPr>
          <p:cNvSpPr>
            <a:spLocks noGrp="1" noChangeArrowheads="1"/>
          </p:cNvSpPr>
          <p:nvPr>
            <p:ph idx="1"/>
          </p:nvPr>
        </p:nvSpPr>
        <p:spPr>
          <a:xfrm>
            <a:off x="1079224" y="1910876"/>
            <a:ext cx="8217176" cy="4738260"/>
          </a:xfrm>
        </p:spPr>
        <p:txBody>
          <a:bodyPr>
            <a:normAutofit/>
          </a:bodyPr>
          <a:lstStyle/>
          <a:p>
            <a:pPr marL="457200" indent="-457200">
              <a:buFont typeface="+mj-lt"/>
              <a:buAutoNum type="arabicPeriod" startAt="15"/>
              <a:defRPr/>
            </a:pPr>
            <a:r>
              <a:rPr lang="nl-NL" dirty="0"/>
              <a:t>Verwerkingsopdracht:</a:t>
            </a:r>
          </a:p>
          <a:p>
            <a:pPr indent="0">
              <a:buNone/>
              <a:defRPr/>
            </a:pPr>
            <a:endParaRPr lang="nl-NL" dirty="0"/>
          </a:p>
          <a:p>
            <a:pPr marL="342900" indent="-342900">
              <a:defRPr/>
            </a:pPr>
            <a:r>
              <a:rPr lang="nl-NL" dirty="0"/>
              <a:t>Ontwerp een plan om de groei van een gewas op je stagebedrijf te analyseren gedurende een teeltseizoen. </a:t>
            </a:r>
          </a:p>
          <a:p>
            <a:pPr marL="342900" indent="-342900">
              <a:defRPr/>
            </a:pPr>
            <a:endParaRPr lang="nl-NL" dirty="0"/>
          </a:p>
          <a:p>
            <a:pPr marL="342900" indent="-342900">
              <a:defRPr/>
            </a:pPr>
            <a:r>
              <a:rPr lang="nl-NL" dirty="0"/>
              <a:t>Beschrijf welke gegevens je zou verzamelen, welke meetinstrumenten je zou gebruiken, en hoe je de verzamelde data zou interpreteren om de groei te optimaliseren.</a:t>
            </a:r>
          </a:p>
        </p:txBody>
      </p:sp>
    </p:spTree>
    <p:extLst>
      <p:ext uri="{BB962C8B-B14F-4D97-AF65-F5344CB8AC3E}">
        <p14:creationId xmlns:p14="http://schemas.microsoft.com/office/powerpoint/2010/main" val="1984030502"/>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225576" y="758710"/>
            <a:ext cx="5741582" cy="553998"/>
          </a:xfrm>
          <a:prstGeom prst="rect">
            <a:avLst/>
          </a:prstGeom>
          <a:noFill/>
        </p:spPr>
        <p:txBody>
          <a:bodyPr wrap="square" rtlCol="0">
            <a:spAutoFit/>
          </a:bodyPr>
          <a:lstStyle/>
          <a:p>
            <a:pPr>
              <a:defRPr/>
            </a:pPr>
            <a:r>
              <a:rPr lang="nl-NL" sz="3000" b="1" dirty="0">
                <a:solidFill>
                  <a:prstClr val="black"/>
                </a:solidFill>
                <a:latin typeface="Arial" panose="020B0604020202020204" pitchFamily="34" charset="0"/>
                <a:cs typeface="Arial" panose="020B0604020202020204" pitchFamily="34" charset="0"/>
              </a:rPr>
              <a:t>Lesprogramma vandaag</a:t>
            </a:r>
          </a:p>
        </p:txBody>
      </p:sp>
      <p:sp>
        <p:nvSpPr>
          <p:cNvPr id="4" name="Tekstvak 3">
            <a:extLst>
              <a:ext uri="{FF2B5EF4-FFF2-40B4-BE49-F238E27FC236}">
                <a16:creationId xmlns:a16="http://schemas.microsoft.com/office/drawing/2014/main" id="{BE5E9AAC-8AFC-4CA9-B89F-13D11A0216BE}"/>
              </a:ext>
            </a:extLst>
          </p:cNvPr>
          <p:cNvSpPr txBox="1"/>
          <p:nvPr/>
        </p:nvSpPr>
        <p:spPr>
          <a:xfrm>
            <a:off x="1225575" y="2083730"/>
            <a:ext cx="6935013" cy="3093154"/>
          </a:xfrm>
          <a:prstGeom prst="rect">
            <a:avLst/>
          </a:prstGeom>
          <a:noFill/>
        </p:spPr>
        <p:txBody>
          <a:bodyPr wrap="square" rtlCol="0">
            <a:spAutoFit/>
          </a:bodyPr>
          <a:lstStyle/>
          <a:p>
            <a:pPr marL="214313" indent="-214313">
              <a:buFont typeface="Arial" panose="020B0604020202020204" pitchFamily="34" charset="0"/>
              <a:buChar char="•"/>
              <a:defRPr/>
            </a:pPr>
            <a:r>
              <a:rPr lang="nl-NL" sz="2400" dirty="0">
                <a:solidFill>
                  <a:prstClr val="black"/>
                </a:solidFill>
                <a:latin typeface="Arial" panose="020B0604020202020204" pitchFamily="34" charset="0"/>
                <a:cs typeface="Arial" panose="020B0604020202020204" pitchFamily="34" charset="0"/>
              </a:rPr>
              <a:t>Herhaling</a:t>
            </a:r>
          </a:p>
          <a:p>
            <a:pPr marL="214313" indent="-214313">
              <a:buFont typeface="Arial" panose="020B0604020202020204" pitchFamily="34" charset="0"/>
              <a:buChar char="•"/>
              <a:defRPr/>
            </a:pPr>
            <a:r>
              <a:rPr lang="nl-NL" sz="2400" dirty="0">
                <a:solidFill>
                  <a:prstClr val="black"/>
                </a:solidFill>
                <a:latin typeface="Arial" panose="020B0604020202020204" pitchFamily="34" charset="0"/>
                <a:cs typeface="Arial" panose="020B0604020202020204" pitchFamily="34" charset="0"/>
              </a:rPr>
              <a:t>Wat is gewasgroei analyse?</a:t>
            </a:r>
          </a:p>
          <a:p>
            <a:pPr marL="214313" indent="-214313">
              <a:buFont typeface="Arial" panose="020B0604020202020204" pitchFamily="34" charset="0"/>
              <a:buChar char="•"/>
              <a:defRPr/>
            </a:pPr>
            <a:r>
              <a:rPr lang="nl-NL" sz="2400" dirty="0">
                <a:solidFill>
                  <a:prstClr val="black"/>
                </a:solidFill>
                <a:latin typeface="Arial" panose="020B0604020202020204" pitchFamily="34" charset="0"/>
                <a:cs typeface="Arial" panose="020B0604020202020204" pitchFamily="34" charset="0"/>
              </a:rPr>
              <a:t>Waarom gewasgroei analyse?</a:t>
            </a:r>
          </a:p>
          <a:p>
            <a:pPr marL="214313" indent="-214313">
              <a:buFont typeface="Arial" panose="020B0604020202020204" pitchFamily="34" charset="0"/>
              <a:buChar char="•"/>
              <a:defRPr/>
            </a:pPr>
            <a:r>
              <a:rPr lang="nl-NL" sz="2400" dirty="0">
                <a:solidFill>
                  <a:prstClr val="black"/>
                </a:solidFill>
                <a:latin typeface="Arial" panose="020B0604020202020204" pitchFamily="34" charset="0"/>
                <a:cs typeface="Arial" panose="020B0604020202020204" pitchFamily="34" charset="0"/>
              </a:rPr>
              <a:t>Welke gegevens kan je allemaal registreren</a:t>
            </a:r>
          </a:p>
          <a:p>
            <a:pPr marL="214313" indent="-214313">
              <a:buFont typeface="Arial" panose="020B0604020202020204" pitchFamily="34" charset="0"/>
              <a:buChar char="•"/>
              <a:defRPr/>
            </a:pPr>
            <a:r>
              <a:rPr lang="nl-NL" sz="2400" dirty="0">
                <a:solidFill>
                  <a:prstClr val="black"/>
                </a:solidFill>
                <a:latin typeface="Arial" panose="020B0604020202020204" pitchFamily="34" charset="0"/>
                <a:cs typeface="Arial" panose="020B0604020202020204" pitchFamily="34" charset="0"/>
              </a:rPr>
              <a:t>Gewasgroei registratie bij boomteelt</a:t>
            </a:r>
          </a:p>
          <a:p>
            <a:pPr marL="214313" indent="-214313">
              <a:buFont typeface="Arial" panose="020B0604020202020204" pitchFamily="34" charset="0"/>
              <a:buChar char="•"/>
              <a:defRPr/>
            </a:pPr>
            <a:r>
              <a:rPr lang="nl-NL" sz="2400" dirty="0">
                <a:solidFill>
                  <a:prstClr val="black"/>
                </a:solidFill>
                <a:latin typeface="Arial" panose="020B0604020202020204" pitchFamily="34" charset="0"/>
                <a:cs typeface="Arial" panose="020B0604020202020204" pitchFamily="34" charset="0"/>
              </a:rPr>
              <a:t>Huiswerk</a:t>
            </a:r>
          </a:p>
          <a:p>
            <a:pPr marL="214313" indent="-214313">
              <a:buFont typeface="Arial" panose="020B0604020202020204" pitchFamily="34" charset="0"/>
              <a:buChar char="•"/>
              <a:defRPr/>
            </a:pPr>
            <a:r>
              <a:rPr lang="nl-NL" sz="2400" dirty="0">
                <a:solidFill>
                  <a:prstClr val="black"/>
                </a:solidFill>
                <a:latin typeface="Arial" panose="020B0604020202020204" pitchFamily="34" charset="0"/>
                <a:cs typeface="Arial" panose="020B0604020202020204" pitchFamily="34" charset="0"/>
              </a:rPr>
              <a:t>Afsluiting</a:t>
            </a:r>
          </a:p>
          <a:p>
            <a:pPr marL="214313" indent="-214313">
              <a:buFont typeface="Arial" panose="020B0604020202020204" pitchFamily="34" charset="0"/>
              <a:buChar char="•"/>
              <a:defRPr/>
            </a:pPr>
            <a:endParaRPr lang="nl-NL" sz="1350" dirty="0">
              <a:solidFill>
                <a:prstClr val="black"/>
              </a:solidFill>
              <a:latin typeface="Calibri"/>
            </a:endParaRPr>
          </a:p>
          <a:p>
            <a:pPr marL="214313" indent="-214313">
              <a:buFont typeface="Arial" panose="020B0604020202020204" pitchFamily="34" charset="0"/>
              <a:buChar char="•"/>
              <a:defRPr/>
            </a:pPr>
            <a:endParaRPr lang="nl-NL" sz="1350" dirty="0">
              <a:solidFill>
                <a:prstClr val="black"/>
              </a:solidFill>
              <a:latin typeface="Calibri"/>
            </a:endParaRPr>
          </a:p>
        </p:txBody>
      </p:sp>
    </p:spTree>
    <p:extLst>
      <p:ext uri="{BB962C8B-B14F-4D97-AF65-F5344CB8AC3E}">
        <p14:creationId xmlns:p14="http://schemas.microsoft.com/office/powerpoint/2010/main" val="2766501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ijdelijke aanduiding voor afbeelding 5">
            <a:extLst>
              <a:ext uri="{FF2B5EF4-FFF2-40B4-BE49-F238E27FC236}">
                <a16:creationId xmlns:a16="http://schemas.microsoft.com/office/drawing/2014/main" id="{6D8D32C2-9688-4BB6-5097-D830CC34A5D5}"/>
              </a:ext>
            </a:extLst>
          </p:cNvPr>
          <p:cNvPicPr>
            <a:picLocks noGrp="1" noChangeAspect="1"/>
          </p:cNvPicPr>
          <p:nvPr>
            <p:ph type="pic" sz="quarter" idx="11"/>
          </p:nvPr>
        </p:nvPicPr>
        <p:blipFill>
          <a:blip r:embed="rId2"/>
          <a:srcRect l="12184" r="12184"/>
          <a:stretch/>
        </p:blipFill>
        <p:spPr/>
      </p:pic>
    </p:spTree>
    <p:extLst>
      <p:ext uri="{BB962C8B-B14F-4D97-AF65-F5344CB8AC3E}">
        <p14:creationId xmlns:p14="http://schemas.microsoft.com/office/powerpoint/2010/main" val="3260004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gewasgroei analyse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651494" cy="4738260"/>
          </a:xfrm>
        </p:spPr>
        <p:txBody>
          <a:bodyPr>
            <a:normAutofit/>
          </a:bodyPr>
          <a:lstStyle/>
          <a:p>
            <a:pPr indent="0">
              <a:buNone/>
              <a:defRPr/>
            </a:pPr>
            <a:r>
              <a:rPr lang="nl-NL" dirty="0"/>
              <a:t>Gewasgroei analyse betekent dat je kijkt hoe een plant groeit en waarom dat zo is. </a:t>
            </a:r>
          </a:p>
          <a:p>
            <a:pPr indent="0">
              <a:buNone/>
              <a:defRPr/>
            </a:pPr>
            <a:endParaRPr lang="nl-NL" dirty="0"/>
          </a:p>
          <a:p>
            <a:pPr indent="0">
              <a:buNone/>
              <a:defRPr/>
            </a:pPr>
            <a:r>
              <a:rPr lang="nl-NL" dirty="0"/>
              <a:t>Dit doe je om te begrijpen wat een plant nodig heeft om goed te kunnen groeien en wat je kunt doen om dit te verbeteren. </a:t>
            </a:r>
          </a:p>
          <a:p>
            <a:pPr indent="0">
              <a:buNone/>
              <a:defRPr/>
            </a:pPr>
            <a:endParaRPr lang="nl-NL" dirty="0"/>
          </a:p>
          <a:p>
            <a:pPr indent="0">
              <a:buNone/>
              <a:defRPr/>
            </a:pPr>
            <a:r>
              <a:rPr lang="nl-NL" dirty="0"/>
              <a:t>Het wordt veel gebruikt in de boomteelt en tuinbouw.</a:t>
            </a:r>
          </a:p>
        </p:txBody>
      </p:sp>
      <p:pic>
        <p:nvPicPr>
          <p:cNvPr id="3" name="Afbeelding 2">
            <a:extLst>
              <a:ext uri="{FF2B5EF4-FFF2-40B4-BE49-F238E27FC236}">
                <a16:creationId xmlns:a16="http://schemas.microsoft.com/office/drawing/2014/main" id="{0EC20DC2-205E-B90D-1A9A-3D83E56470B2}"/>
              </a:ext>
            </a:extLst>
          </p:cNvPr>
          <p:cNvPicPr>
            <a:picLocks noChangeAspect="1"/>
          </p:cNvPicPr>
          <p:nvPr/>
        </p:nvPicPr>
        <p:blipFill>
          <a:blip r:embed="rId3"/>
          <a:stretch>
            <a:fillRect/>
          </a:stretch>
        </p:blipFill>
        <p:spPr>
          <a:xfrm>
            <a:off x="8067760" y="4107774"/>
            <a:ext cx="3746481" cy="2262546"/>
          </a:xfrm>
          <a:prstGeom prst="rect">
            <a:avLst/>
          </a:prstGeom>
        </p:spPr>
      </p:pic>
    </p:spTree>
    <p:extLst>
      <p:ext uri="{BB962C8B-B14F-4D97-AF65-F5344CB8AC3E}">
        <p14:creationId xmlns:p14="http://schemas.microsoft.com/office/powerpoint/2010/main" val="31050344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Waarom gewasgroei analyse?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810776" cy="4738260"/>
          </a:xfrm>
        </p:spPr>
        <p:txBody>
          <a:bodyPr>
            <a:normAutofit/>
          </a:bodyPr>
          <a:lstStyle/>
          <a:p>
            <a:pPr marL="342900" indent="-342900">
              <a:buFont typeface="Wingdings" panose="05000000000000000000" pitchFamily="2" charset="2"/>
              <a:buChar char="Ø"/>
            </a:pPr>
            <a:r>
              <a:rPr lang="nl-NL" dirty="0"/>
              <a:t>Om ervoor te zorgen dat planten gezonder groeien en meer opbrengst geven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kijken wat er misgaat, bijvoorbeeld bij droogte of ziektes.</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testen of een nieuwe manier van werken beter is dan de oude.</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vergelijken met vorige jaren (of weken)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vergelijken met collega kwekers</a:t>
            </a:r>
          </a:p>
          <a:p>
            <a:pPr indent="0">
              <a:buNone/>
              <a:defRPr/>
            </a:pPr>
            <a:endParaRPr lang="nl-NL" dirty="0"/>
          </a:p>
        </p:txBody>
      </p:sp>
      <p:pic>
        <p:nvPicPr>
          <p:cNvPr id="3" name="Afbeelding 2">
            <a:extLst>
              <a:ext uri="{FF2B5EF4-FFF2-40B4-BE49-F238E27FC236}">
                <a16:creationId xmlns:a16="http://schemas.microsoft.com/office/drawing/2014/main" id="{634DDCC0-9D0F-4A0C-2C52-DE25B8EDC526}"/>
              </a:ext>
            </a:extLst>
          </p:cNvPr>
          <p:cNvPicPr>
            <a:picLocks noChangeAspect="1"/>
          </p:cNvPicPr>
          <p:nvPr/>
        </p:nvPicPr>
        <p:blipFill>
          <a:blip r:embed="rId3"/>
          <a:stretch>
            <a:fillRect/>
          </a:stretch>
        </p:blipFill>
        <p:spPr>
          <a:xfrm>
            <a:off x="8707120" y="4682588"/>
            <a:ext cx="3484880" cy="1966548"/>
          </a:xfrm>
          <a:prstGeom prst="rect">
            <a:avLst/>
          </a:prstGeom>
        </p:spPr>
      </p:pic>
    </p:spTree>
    <p:extLst>
      <p:ext uri="{BB962C8B-B14F-4D97-AF65-F5344CB8AC3E}">
        <p14:creationId xmlns:p14="http://schemas.microsoft.com/office/powerpoint/2010/main" val="1753698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8" end="8"/>
                                            </p:txEl>
                                          </p:spTgt>
                                        </p:tgtEl>
                                        <p:attrNameLst>
                                          <p:attrName>style.visibility</p:attrName>
                                        </p:attrNameLst>
                                      </p:cBhvr>
                                      <p:to>
                                        <p:strVal val="visible"/>
                                      </p:to>
                                    </p:set>
                                    <p:animEffect transition="in" filter="fade">
                                      <p:cBhvr>
                                        <p:cTn id="28" dur="1000"/>
                                        <p:tgtEl>
                                          <p:spTgt spid="7171">
                                            <p:txEl>
                                              <p:pRg st="8" end="8"/>
                                            </p:txEl>
                                          </p:spTgt>
                                        </p:tgtEl>
                                      </p:cBhvr>
                                    </p:animEffect>
                                    <p:anim calcmode="lin" valueType="num">
                                      <p:cBhvr>
                                        <p:cTn id="29"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958856" cy="4738260"/>
          </a:xfrm>
        </p:spPr>
        <p:txBody>
          <a:bodyPr>
            <a:normAutofit fontScale="92500" lnSpcReduction="10000"/>
          </a:bodyPr>
          <a:lstStyle/>
          <a:p>
            <a:pPr indent="0">
              <a:buNone/>
            </a:pPr>
            <a:r>
              <a:rPr lang="nl-NL" b="1" dirty="0"/>
              <a:t>Klimaatgegevens intern</a:t>
            </a:r>
            <a:br>
              <a:rPr lang="nl-NL" b="1" dirty="0"/>
            </a:br>
            <a:endParaRPr lang="nl-NL" b="1" dirty="0"/>
          </a:p>
          <a:p>
            <a:pPr marL="342900" indent="-342900">
              <a:buFont typeface="Wingdings" panose="05000000000000000000" pitchFamily="2" charset="2"/>
              <a:buChar char="Ø"/>
            </a:pPr>
            <a:r>
              <a:rPr lang="nl-NL" b="1" dirty="0"/>
              <a:t>Temperatuur</a:t>
            </a:r>
            <a:br>
              <a:rPr lang="nl-NL" b="1" dirty="0"/>
            </a:br>
            <a:r>
              <a:rPr lang="nl-NL" dirty="0"/>
              <a:t>Lucht- en bodemtemperatuur beïnvloeden de fotosynthese en wortelgroei. Bij te hoge of lage temperaturen kan de plant in stress raken.</a:t>
            </a:r>
          </a:p>
          <a:p>
            <a:pPr marL="342900" indent="-342900">
              <a:buFont typeface="Wingdings" panose="05000000000000000000" pitchFamily="2" charset="2"/>
              <a:buChar char="Ø"/>
            </a:pPr>
            <a:r>
              <a:rPr lang="nl-NL" b="1" dirty="0"/>
              <a:t>Luchtvochtigheid (RV) </a:t>
            </a:r>
            <a:br>
              <a:rPr lang="nl-NL" b="1" dirty="0"/>
            </a:br>
            <a:r>
              <a:rPr lang="nl-NL" dirty="0"/>
              <a:t>Te lage luchtvochtigheid kan leiden tot uitdroging; te hoge luchtvochtigheid kan ziektes bevorderen.</a:t>
            </a:r>
          </a:p>
          <a:p>
            <a:pPr marL="342900" indent="-342900">
              <a:buFont typeface="Wingdings" panose="05000000000000000000" pitchFamily="2" charset="2"/>
              <a:buChar char="Ø"/>
            </a:pPr>
            <a:r>
              <a:rPr lang="nl-NL" b="1" dirty="0"/>
              <a:t>Licht </a:t>
            </a:r>
            <a:br>
              <a:rPr lang="nl-NL" b="1" dirty="0"/>
            </a:br>
            <a:r>
              <a:rPr lang="nl-NL" dirty="0"/>
              <a:t>Hoeveelheid en intensiteit van licht (PAR-licht, fotosynthetisch actieve straling) zijn essentieel voor fotosynthese.</a:t>
            </a:r>
          </a:p>
          <a:p>
            <a:pPr marL="342900" indent="-342900">
              <a:buFont typeface="Wingdings" panose="05000000000000000000" pitchFamily="2" charset="2"/>
              <a:buChar char="Ø"/>
            </a:pPr>
            <a:r>
              <a:rPr lang="nl-NL" b="1" dirty="0"/>
              <a:t>CO₂-gehalte </a:t>
            </a:r>
            <a:br>
              <a:rPr lang="nl-NL" b="1" dirty="0"/>
            </a:br>
            <a:r>
              <a:rPr lang="nl-NL" dirty="0"/>
              <a:t>CO₂ is nodig voor fotosynthese; een hoger CO₂-gehalte kan de groei versnellen.</a:t>
            </a:r>
          </a:p>
          <a:p>
            <a:pPr indent="0">
              <a:buNone/>
              <a:defRPr/>
            </a:pPr>
            <a:endParaRPr lang="nl-NL" dirty="0"/>
          </a:p>
        </p:txBody>
      </p:sp>
      <p:pic>
        <p:nvPicPr>
          <p:cNvPr id="3" name="Afbeelding 2">
            <a:extLst>
              <a:ext uri="{FF2B5EF4-FFF2-40B4-BE49-F238E27FC236}">
                <a16:creationId xmlns:a16="http://schemas.microsoft.com/office/drawing/2014/main" id="{16248197-B94A-373C-CB10-83BAB78EA796}"/>
              </a:ext>
            </a:extLst>
          </p:cNvPr>
          <p:cNvPicPr>
            <a:picLocks noChangeAspect="1"/>
          </p:cNvPicPr>
          <p:nvPr/>
        </p:nvPicPr>
        <p:blipFill>
          <a:blip r:embed="rId3"/>
          <a:stretch>
            <a:fillRect/>
          </a:stretch>
        </p:blipFill>
        <p:spPr>
          <a:xfrm>
            <a:off x="8888057" y="162332"/>
            <a:ext cx="3201132" cy="2235428"/>
          </a:xfrm>
          <a:prstGeom prst="rect">
            <a:avLst/>
          </a:prstGeom>
        </p:spPr>
      </p:pic>
    </p:spTree>
    <p:extLst>
      <p:ext uri="{BB962C8B-B14F-4D97-AF65-F5344CB8AC3E}">
        <p14:creationId xmlns:p14="http://schemas.microsoft.com/office/powerpoint/2010/main" val="325669946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4" end="4"/>
                                            </p:txEl>
                                          </p:spTgt>
                                        </p:tgtEl>
                                        <p:attrNameLst>
                                          <p:attrName>style.visibility</p:attrName>
                                        </p:attrNameLst>
                                      </p:cBhvr>
                                      <p:to>
                                        <p:strVal val="visible"/>
                                      </p:to>
                                    </p:set>
                                    <p:animEffect transition="in" filter="fade">
                                      <p:cBhvr>
                                        <p:cTn id="28" dur="1000"/>
                                        <p:tgtEl>
                                          <p:spTgt spid="7171">
                                            <p:txEl>
                                              <p:pRg st="4" end="4"/>
                                            </p:txEl>
                                          </p:spTgt>
                                        </p:tgtEl>
                                      </p:cBhvr>
                                    </p:animEffect>
                                    <p:anim calcmode="lin" valueType="num">
                                      <p:cBhvr>
                                        <p:cTn id="29"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1D927-5C0E-FBCF-F438-111DDAA6DF2E}"/>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8E541FBD-6315-034F-2622-6864F7BBDBC9}"/>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AD4BC1ED-209A-4FBB-4639-E90C1CD5A3A3}"/>
              </a:ext>
            </a:extLst>
          </p:cNvPr>
          <p:cNvSpPr>
            <a:spLocks noGrp="1" noChangeArrowheads="1"/>
          </p:cNvSpPr>
          <p:nvPr>
            <p:ph idx="1"/>
          </p:nvPr>
        </p:nvSpPr>
        <p:spPr>
          <a:xfrm>
            <a:off x="1079224" y="1910876"/>
            <a:ext cx="8958856" cy="4738260"/>
          </a:xfrm>
        </p:spPr>
        <p:txBody>
          <a:bodyPr>
            <a:normAutofit/>
          </a:bodyPr>
          <a:lstStyle/>
          <a:p>
            <a:pPr indent="0">
              <a:buNone/>
            </a:pPr>
            <a:r>
              <a:rPr lang="nl-NL" b="1" dirty="0"/>
              <a:t>Klimaatgegevens extern</a:t>
            </a:r>
            <a:br>
              <a:rPr lang="nl-NL" b="1" dirty="0"/>
            </a:br>
            <a:endParaRPr lang="nl-NL" b="1" dirty="0"/>
          </a:p>
          <a:p>
            <a:pPr marL="342900" indent="-342900">
              <a:buFont typeface="Wingdings" panose="05000000000000000000" pitchFamily="2" charset="2"/>
              <a:buChar char="Ø"/>
            </a:pPr>
            <a:r>
              <a:rPr lang="nl-NL" b="1" dirty="0"/>
              <a:t>Buiten temperatuur</a:t>
            </a:r>
            <a:br>
              <a:rPr lang="nl-NL" b="1" dirty="0"/>
            </a:br>
            <a:r>
              <a:rPr lang="nl-NL" dirty="0"/>
              <a:t>Als je met andere kwekers of andere jaren vergelijkt is het belangrijk om te weten met wat voor temperaturen je vergelijkt.</a:t>
            </a:r>
          </a:p>
          <a:p>
            <a:pPr marL="342900" indent="-342900">
              <a:buFont typeface="Wingdings" panose="05000000000000000000" pitchFamily="2" charset="2"/>
              <a:buChar char="Ø"/>
            </a:pPr>
            <a:r>
              <a:rPr lang="nl-NL" b="1" dirty="0"/>
              <a:t>Luchtvochtigheid (RV) </a:t>
            </a:r>
            <a:br>
              <a:rPr lang="nl-NL" b="1" dirty="0"/>
            </a:br>
            <a:r>
              <a:rPr lang="nl-NL" dirty="0"/>
              <a:t>Als je met andere kwekers of andere jaren vergelijkt is het belangrijk om te weten met wat voor luchtvochtigheid je vergelijkt.</a:t>
            </a:r>
          </a:p>
          <a:p>
            <a:pPr marL="342900" indent="-342900">
              <a:buFont typeface="Wingdings" panose="05000000000000000000" pitchFamily="2" charset="2"/>
              <a:buChar char="Ø"/>
            </a:pPr>
            <a:r>
              <a:rPr lang="nl-NL" b="1" dirty="0"/>
              <a:t>Licht </a:t>
            </a:r>
            <a:br>
              <a:rPr lang="nl-NL" b="1" dirty="0"/>
            </a:br>
            <a:r>
              <a:rPr lang="nl-NL" dirty="0"/>
              <a:t>Als je met andere kwekers of andere jaren vergelijkt is het belangrijk om te weten met wat voor instraling je vergelijkt.</a:t>
            </a:r>
          </a:p>
          <a:p>
            <a:pPr indent="0">
              <a:buNone/>
              <a:defRPr/>
            </a:pPr>
            <a:endParaRPr lang="nl-NL" dirty="0"/>
          </a:p>
        </p:txBody>
      </p:sp>
      <p:pic>
        <p:nvPicPr>
          <p:cNvPr id="3" name="Afbeelding 2">
            <a:extLst>
              <a:ext uri="{FF2B5EF4-FFF2-40B4-BE49-F238E27FC236}">
                <a16:creationId xmlns:a16="http://schemas.microsoft.com/office/drawing/2014/main" id="{63E37C9F-591A-D686-84C9-D4DC8D1F2AB8}"/>
              </a:ext>
            </a:extLst>
          </p:cNvPr>
          <p:cNvPicPr>
            <a:picLocks noChangeAspect="1"/>
          </p:cNvPicPr>
          <p:nvPr/>
        </p:nvPicPr>
        <p:blipFill>
          <a:blip r:embed="rId3"/>
          <a:stretch>
            <a:fillRect/>
          </a:stretch>
        </p:blipFill>
        <p:spPr>
          <a:xfrm>
            <a:off x="9443016" y="5295820"/>
            <a:ext cx="2673487" cy="1562180"/>
          </a:xfrm>
          <a:prstGeom prst="rect">
            <a:avLst/>
          </a:prstGeom>
        </p:spPr>
      </p:pic>
    </p:spTree>
    <p:extLst>
      <p:ext uri="{BB962C8B-B14F-4D97-AF65-F5344CB8AC3E}">
        <p14:creationId xmlns:p14="http://schemas.microsoft.com/office/powerpoint/2010/main" val="328104718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92FF59-610F-42AF-BAD8-C269284BDE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3.xml><?xml version="1.0" encoding="utf-8"?>
<ds:datastoreItem xmlns:ds="http://schemas.openxmlformats.org/officeDocument/2006/customXml" ds:itemID="{6CCA19EB-BADE-474A-91BD-35E5F319F469}">
  <ds:schemaRefs>
    <ds:schemaRef ds:uri="http://purl.org/dc/elements/1.1/"/>
    <ds:schemaRef ds:uri="http://schemas.microsoft.com/office/2006/metadata/properties"/>
    <ds:schemaRef ds:uri="88fa185b-b6f4-4426-890a-edc6532e8d4f"/>
    <ds:schemaRef ds:uri="521c7c86-cc27-4cef-8605-4ebb0342222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819</TotalTime>
  <Words>1871</Words>
  <Application>Microsoft Office PowerPoint</Application>
  <PresentationFormat>Breedbeeld</PresentationFormat>
  <Paragraphs>192</Paragraphs>
  <Slides>31</Slides>
  <Notes>23</Notes>
  <HiddenSlides>0</HiddenSlides>
  <MMClips>2</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31</vt:i4>
      </vt:variant>
    </vt:vector>
  </HeadingPairs>
  <TitlesOfParts>
    <vt:vector size="35" baseType="lpstr">
      <vt:lpstr>Arial</vt:lpstr>
      <vt:lpstr>Calibri</vt:lpstr>
      <vt:lpstr>Wingdings</vt:lpstr>
      <vt:lpstr>Kantoorthema</vt:lpstr>
      <vt:lpstr>PowerPoint-presentatie</vt:lpstr>
      <vt:lpstr>Aftrap</vt:lpstr>
      <vt:lpstr>PowerPoint-presentatie</vt:lpstr>
      <vt:lpstr>PowerPoint-presentatie</vt:lpstr>
      <vt:lpstr>PowerPoint-presentatie</vt:lpstr>
      <vt:lpstr>Wat is gewasgroei analyse</vt:lpstr>
      <vt:lpstr>Waarom gewasgroei analyse?</vt:lpstr>
      <vt:lpstr>Welke gegevens kan je allemaal registreren?</vt:lpstr>
      <vt:lpstr>Welke gegevens kan je allemaal registreren?</vt:lpstr>
      <vt:lpstr>Welke gegevens kan je allemaal registreren?</vt:lpstr>
      <vt:lpstr>Welke gegevens kan je allemaal registreren?</vt:lpstr>
      <vt:lpstr>Wat is LAI</vt:lpstr>
      <vt:lpstr>Waarom is LAI belangrijk?</vt:lpstr>
      <vt:lpstr>Verschil in LAI</vt:lpstr>
      <vt:lpstr>Lengtegroei</vt:lpstr>
      <vt:lpstr>Waarom lengtegroei registreren? </vt:lpstr>
      <vt:lpstr>Bloem- en vruchtregistratie</vt:lpstr>
      <vt:lpstr>Waarom is bloem- en vruchtregistratie belangrijk? </vt:lpstr>
      <vt:lpstr>Kopdikte-registratie</vt:lpstr>
      <vt:lpstr>Waarom is kopdikte-registratie belangrijk? </vt:lpstr>
      <vt:lpstr>Totaal gewicht</vt:lpstr>
      <vt:lpstr>Waarom gewicht registreren? </vt:lpstr>
      <vt:lpstr>Gewasgroei analyse bij boomteelt</vt:lpstr>
      <vt:lpstr>Belang van gewasgroeianalyse in de boomteelt </vt:lpstr>
      <vt:lpstr>PowerPoint-presentatie</vt:lpstr>
      <vt:lpstr>Wat wordt gemeten bij gewasgroei-analyse? </vt:lpstr>
      <vt:lpstr>PowerPoint-presentatie</vt:lpstr>
      <vt:lpstr>Huiswerk niveau 2,3 en 4</vt:lpstr>
      <vt:lpstr>Huiswerk niveau 2,3 en 4</vt:lpstr>
      <vt:lpstr>Huiswerk niveau 3 en 4</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52</cp:revision>
  <dcterms:created xsi:type="dcterms:W3CDTF">2020-11-10T08:38:03Z</dcterms:created>
  <dcterms:modified xsi:type="dcterms:W3CDTF">2024-12-11T19:09:28Z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