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handoutMasterIdLst>
    <p:handoutMasterId r:id="rId42"/>
  </p:handoutMasterIdLst>
  <p:sldIdLst>
    <p:sldId id="256" r:id="rId5"/>
    <p:sldId id="274" r:id="rId6"/>
    <p:sldId id="422" r:id="rId7"/>
    <p:sldId id="301" r:id="rId8"/>
    <p:sldId id="442" r:id="rId9"/>
    <p:sldId id="394" r:id="rId10"/>
    <p:sldId id="395" r:id="rId11"/>
    <p:sldId id="396" r:id="rId12"/>
    <p:sldId id="398" r:id="rId13"/>
    <p:sldId id="443" r:id="rId14"/>
    <p:sldId id="402" r:id="rId15"/>
    <p:sldId id="427" r:id="rId16"/>
    <p:sldId id="428" r:id="rId17"/>
    <p:sldId id="429" r:id="rId18"/>
    <p:sldId id="423" r:id="rId19"/>
    <p:sldId id="430" r:id="rId20"/>
    <p:sldId id="400" r:id="rId21"/>
    <p:sldId id="431" r:id="rId22"/>
    <p:sldId id="424" r:id="rId23"/>
    <p:sldId id="436" r:id="rId24"/>
    <p:sldId id="437" r:id="rId25"/>
    <p:sldId id="425" r:id="rId26"/>
    <p:sldId id="426" r:id="rId27"/>
    <p:sldId id="403" r:id="rId28"/>
    <p:sldId id="438" r:id="rId29"/>
    <p:sldId id="433" r:id="rId30"/>
    <p:sldId id="434" r:id="rId31"/>
    <p:sldId id="404" r:id="rId32"/>
    <p:sldId id="405" r:id="rId33"/>
    <p:sldId id="441" r:id="rId34"/>
    <p:sldId id="440" r:id="rId35"/>
    <p:sldId id="435" r:id="rId36"/>
    <p:sldId id="406" r:id="rId37"/>
    <p:sldId id="407" r:id="rId38"/>
    <p:sldId id="408" r:id="rId39"/>
    <p:sldId id="383" r:id="rId4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5B6994-AFDD-418B-93D2-B8BCF63A9FA1}" v="1014" dt="2024-12-04T09:08:03.41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33" autoAdjust="0"/>
    <p:restoredTop sz="94660"/>
  </p:normalViewPr>
  <p:slideViewPr>
    <p:cSldViewPr snapToGrid="0">
      <p:cViewPr varScale="1">
        <p:scale>
          <a:sx n="63" d="100"/>
          <a:sy n="63" d="100"/>
        </p:scale>
        <p:origin x="59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655B6994-AFDD-418B-93D2-B8BCF63A9FA1}"/>
    <pc:docChg chg="custSel addSld delSld modSld sldOrd">
      <pc:chgData name="Gé Verbeek" userId="20d2065d-8055-4a68-a463-00777506795f" providerId="ADAL" clId="{655B6994-AFDD-418B-93D2-B8BCF63A9FA1}" dt="2024-12-04T09:08:03.414" v="1957" actId="6549"/>
      <pc:docMkLst>
        <pc:docMk/>
      </pc:docMkLst>
      <pc:sldChg chg="modSp mod">
        <pc:chgData name="Gé Verbeek" userId="20d2065d-8055-4a68-a463-00777506795f" providerId="ADAL" clId="{655B6994-AFDD-418B-93D2-B8BCF63A9FA1}" dt="2024-12-03T18:39:36.152" v="1581" actId="20577"/>
        <pc:sldMkLst>
          <pc:docMk/>
          <pc:sldMk cId="2766501046" sldId="301"/>
        </pc:sldMkLst>
        <pc:spChg chg="mod">
          <ac:chgData name="Gé Verbeek" userId="20d2065d-8055-4a68-a463-00777506795f" providerId="ADAL" clId="{655B6994-AFDD-418B-93D2-B8BCF63A9FA1}" dt="2024-12-03T18:39:36.152" v="1581" actId="20577"/>
          <ac:spMkLst>
            <pc:docMk/>
            <pc:sldMk cId="2766501046" sldId="301"/>
            <ac:spMk id="4" creationId="{BE5E9AAC-8AFC-4CA9-B89F-13D11A0216BE}"/>
          </ac:spMkLst>
        </pc:spChg>
      </pc:sldChg>
      <pc:sldChg chg="modSp del mod modAnim">
        <pc:chgData name="Gé Verbeek" userId="20d2065d-8055-4a68-a463-00777506795f" providerId="ADAL" clId="{655B6994-AFDD-418B-93D2-B8BCF63A9FA1}" dt="2024-12-03T09:53:35.005" v="46" actId="47"/>
        <pc:sldMkLst>
          <pc:docMk/>
          <pc:sldMk cId="3105034433" sldId="393"/>
        </pc:sldMkLst>
        <pc:spChg chg="mod">
          <ac:chgData name="Gé Verbeek" userId="20d2065d-8055-4a68-a463-00777506795f" providerId="ADAL" clId="{655B6994-AFDD-418B-93D2-B8BCF63A9FA1}" dt="2024-12-03T09:46:26.117" v="5" actId="20577"/>
          <ac:spMkLst>
            <pc:docMk/>
            <pc:sldMk cId="3105034433" sldId="393"/>
            <ac:spMk id="5122" creationId="{80899F95-2E30-4511-922B-B88C19CF0D84}"/>
          </ac:spMkLst>
        </pc:spChg>
        <pc:spChg chg="mod">
          <ac:chgData name="Gé Verbeek" userId="20d2065d-8055-4a68-a463-00777506795f" providerId="ADAL" clId="{655B6994-AFDD-418B-93D2-B8BCF63A9FA1}" dt="2024-12-03T09:47:39.467" v="26" actId="6549"/>
          <ac:spMkLst>
            <pc:docMk/>
            <pc:sldMk cId="3105034433" sldId="393"/>
            <ac:spMk id="7171" creationId="{E224BC8B-2913-4038-A10D-36A485D9D174}"/>
          </ac:spMkLst>
        </pc:spChg>
      </pc:sldChg>
      <pc:sldChg chg="addSp delSp modSp mod modAnim">
        <pc:chgData name="Gé Verbeek" userId="20d2065d-8055-4a68-a463-00777506795f" providerId="ADAL" clId="{655B6994-AFDD-418B-93D2-B8BCF63A9FA1}" dt="2024-12-03T18:46:32.575" v="1595" actId="1076"/>
        <pc:sldMkLst>
          <pc:docMk/>
          <pc:sldMk cId="1753698846" sldId="394"/>
        </pc:sldMkLst>
        <pc:spChg chg="mod">
          <ac:chgData name="Gé Verbeek" userId="20d2065d-8055-4a68-a463-00777506795f" providerId="ADAL" clId="{655B6994-AFDD-418B-93D2-B8BCF63A9FA1}" dt="2024-12-03T09:53:18.460" v="43" actId="20577"/>
          <ac:spMkLst>
            <pc:docMk/>
            <pc:sldMk cId="1753698846" sldId="394"/>
            <ac:spMk id="5122" creationId="{80899F95-2E30-4511-922B-B88C19CF0D84}"/>
          </ac:spMkLst>
        </pc:spChg>
        <pc:spChg chg="mod">
          <ac:chgData name="Gé Verbeek" userId="20d2065d-8055-4a68-a463-00777506795f" providerId="ADAL" clId="{655B6994-AFDD-418B-93D2-B8BCF63A9FA1}" dt="2024-12-03T18:46:14.046" v="1591" actId="14100"/>
          <ac:spMkLst>
            <pc:docMk/>
            <pc:sldMk cId="1753698846" sldId="394"/>
            <ac:spMk id="7171" creationId="{E224BC8B-2913-4038-A10D-36A485D9D174}"/>
          </ac:spMkLst>
        </pc:spChg>
        <pc:picChg chg="add del mod">
          <ac:chgData name="Gé Verbeek" userId="20d2065d-8055-4a68-a463-00777506795f" providerId="ADAL" clId="{655B6994-AFDD-418B-93D2-B8BCF63A9FA1}" dt="2024-12-03T18:45:57.889" v="1586" actId="478"/>
          <ac:picMkLst>
            <pc:docMk/>
            <pc:sldMk cId="1753698846" sldId="394"/>
            <ac:picMk id="3" creationId="{BA133DA4-5902-51A1-492D-8E89FF91A5CA}"/>
          </ac:picMkLst>
        </pc:picChg>
        <pc:picChg chg="add mod">
          <ac:chgData name="Gé Verbeek" userId="20d2065d-8055-4a68-a463-00777506795f" providerId="ADAL" clId="{655B6994-AFDD-418B-93D2-B8BCF63A9FA1}" dt="2024-12-03T18:46:32.575" v="1595" actId="1076"/>
          <ac:picMkLst>
            <pc:docMk/>
            <pc:sldMk cId="1753698846" sldId="394"/>
            <ac:picMk id="5" creationId="{79F6BB70-D1C5-6F3C-C36B-68691A8078C4}"/>
          </ac:picMkLst>
        </pc:picChg>
      </pc:sldChg>
      <pc:sldChg chg="addSp modSp mod modAnim">
        <pc:chgData name="Gé Verbeek" userId="20d2065d-8055-4a68-a463-00777506795f" providerId="ADAL" clId="{655B6994-AFDD-418B-93D2-B8BCF63A9FA1}" dt="2024-12-03T18:48:00.126" v="1601" actId="1076"/>
        <pc:sldMkLst>
          <pc:docMk/>
          <pc:sldMk cId="3256699461" sldId="395"/>
        </pc:sldMkLst>
        <pc:spChg chg="mod">
          <ac:chgData name="Gé Verbeek" userId="20d2065d-8055-4a68-a463-00777506795f" providerId="ADAL" clId="{655B6994-AFDD-418B-93D2-B8BCF63A9FA1}" dt="2024-12-03T09:53:53.425" v="59" actId="20577"/>
          <ac:spMkLst>
            <pc:docMk/>
            <pc:sldMk cId="3256699461" sldId="395"/>
            <ac:spMk id="5122" creationId="{80899F95-2E30-4511-922B-B88C19CF0D84}"/>
          </ac:spMkLst>
        </pc:spChg>
        <pc:spChg chg="mod">
          <ac:chgData name="Gé Verbeek" userId="20d2065d-8055-4a68-a463-00777506795f" providerId="ADAL" clId="{655B6994-AFDD-418B-93D2-B8BCF63A9FA1}" dt="2024-12-03T09:57:46.855" v="74" actId="20577"/>
          <ac:spMkLst>
            <pc:docMk/>
            <pc:sldMk cId="3256699461" sldId="395"/>
            <ac:spMk id="7171" creationId="{E224BC8B-2913-4038-A10D-36A485D9D174}"/>
          </ac:spMkLst>
        </pc:spChg>
        <pc:picChg chg="add mod">
          <ac:chgData name="Gé Verbeek" userId="20d2065d-8055-4a68-a463-00777506795f" providerId="ADAL" clId="{655B6994-AFDD-418B-93D2-B8BCF63A9FA1}" dt="2024-12-03T18:48:00.126" v="1601" actId="1076"/>
          <ac:picMkLst>
            <pc:docMk/>
            <pc:sldMk cId="3256699461" sldId="395"/>
            <ac:picMk id="3" creationId="{00D35DCD-D436-AECC-C24E-427AAC1AD57F}"/>
          </ac:picMkLst>
        </pc:picChg>
      </pc:sldChg>
      <pc:sldChg chg="addSp modSp mod modAnim">
        <pc:chgData name="Gé Verbeek" userId="20d2065d-8055-4a68-a463-00777506795f" providerId="ADAL" clId="{655B6994-AFDD-418B-93D2-B8BCF63A9FA1}" dt="2024-12-03T18:46:58.868" v="1597"/>
        <pc:sldMkLst>
          <pc:docMk/>
          <pc:sldMk cId="2225114770" sldId="396"/>
        </pc:sldMkLst>
        <pc:spChg chg="mod">
          <ac:chgData name="Gé Verbeek" userId="20d2065d-8055-4a68-a463-00777506795f" providerId="ADAL" clId="{655B6994-AFDD-418B-93D2-B8BCF63A9FA1}" dt="2024-12-03T09:58:04.723" v="88" actId="20577"/>
          <ac:spMkLst>
            <pc:docMk/>
            <pc:sldMk cId="2225114770" sldId="396"/>
            <ac:spMk id="5122" creationId="{80899F95-2E30-4511-922B-B88C19CF0D84}"/>
          </ac:spMkLst>
        </pc:spChg>
        <pc:spChg chg="mod">
          <ac:chgData name="Gé Verbeek" userId="20d2065d-8055-4a68-a463-00777506795f" providerId="ADAL" clId="{655B6994-AFDD-418B-93D2-B8BCF63A9FA1}" dt="2024-12-03T09:59:30.051" v="109" actId="20577"/>
          <ac:spMkLst>
            <pc:docMk/>
            <pc:sldMk cId="2225114770" sldId="396"/>
            <ac:spMk id="7171" creationId="{E224BC8B-2913-4038-A10D-36A485D9D174}"/>
          </ac:spMkLst>
        </pc:spChg>
        <pc:picChg chg="add mod">
          <ac:chgData name="Gé Verbeek" userId="20d2065d-8055-4a68-a463-00777506795f" providerId="ADAL" clId="{655B6994-AFDD-418B-93D2-B8BCF63A9FA1}" dt="2024-12-03T10:00:16.813" v="113" actId="1076"/>
          <ac:picMkLst>
            <pc:docMk/>
            <pc:sldMk cId="2225114770" sldId="396"/>
            <ac:picMk id="3" creationId="{548FA46B-CEED-BF0F-6C27-E37BC578E0C1}"/>
          </ac:picMkLst>
        </pc:picChg>
      </pc:sldChg>
      <pc:sldChg chg="modSp del mod modAnim">
        <pc:chgData name="Gé Verbeek" userId="20d2065d-8055-4a68-a463-00777506795f" providerId="ADAL" clId="{655B6994-AFDD-418B-93D2-B8BCF63A9FA1}" dt="2024-12-03T12:37:07.380" v="1433" actId="47"/>
        <pc:sldMkLst>
          <pc:docMk/>
          <pc:sldMk cId="3944922893" sldId="397"/>
        </pc:sldMkLst>
        <pc:spChg chg="mod">
          <ac:chgData name="Gé Verbeek" userId="20d2065d-8055-4a68-a463-00777506795f" providerId="ADAL" clId="{655B6994-AFDD-418B-93D2-B8BCF63A9FA1}" dt="2024-12-03T10:01:47.110" v="134" actId="20577"/>
          <ac:spMkLst>
            <pc:docMk/>
            <pc:sldMk cId="3944922893" sldId="397"/>
            <ac:spMk id="5122" creationId="{80899F95-2E30-4511-922B-B88C19CF0D84}"/>
          </ac:spMkLst>
        </pc:spChg>
        <pc:spChg chg="mod">
          <ac:chgData name="Gé Verbeek" userId="20d2065d-8055-4a68-a463-00777506795f" providerId="ADAL" clId="{655B6994-AFDD-418B-93D2-B8BCF63A9FA1}" dt="2024-12-03T10:01:18.846" v="115" actId="27636"/>
          <ac:spMkLst>
            <pc:docMk/>
            <pc:sldMk cId="3944922893" sldId="397"/>
            <ac:spMk id="7171" creationId="{E224BC8B-2913-4038-A10D-36A485D9D174}"/>
          </ac:spMkLst>
        </pc:spChg>
      </pc:sldChg>
      <pc:sldChg chg="addSp delSp modSp mod modAnim">
        <pc:chgData name="Gé Verbeek" userId="20d2065d-8055-4a68-a463-00777506795f" providerId="ADAL" clId="{655B6994-AFDD-418B-93D2-B8BCF63A9FA1}" dt="2024-12-03T18:55:40.207" v="1642" actId="14100"/>
        <pc:sldMkLst>
          <pc:docMk/>
          <pc:sldMk cId="662202770" sldId="398"/>
        </pc:sldMkLst>
        <pc:spChg chg="add mod">
          <ac:chgData name="Gé Verbeek" userId="20d2065d-8055-4a68-a463-00777506795f" providerId="ADAL" clId="{655B6994-AFDD-418B-93D2-B8BCF63A9FA1}" dt="2024-12-03T10:04:03.866" v="156"/>
          <ac:spMkLst>
            <pc:docMk/>
            <pc:sldMk cId="662202770" sldId="398"/>
            <ac:spMk id="2" creationId="{D7404CD2-439C-714B-367D-2F8257D795E4}"/>
          </ac:spMkLst>
        </pc:spChg>
        <pc:spChg chg="mod">
          <ac:chgData name="Gé Verbeek" userId="20d2065d-8055-4a68-a463-00777506795f" providerId="ADAL" clId="{655B6994-AFDD-418B-93D2-B8BCF63A9FA1}" dt="2024-12-03T10:03:43.879" v="154" actId="20577"/>
          <ac:spMkLst>
            <pc:docMk/>
            <pc:sldMk cId="662202770" sldId="398"/>
            <ac:spMk id="5122" creationId="{80899F95-2E30-4511-922B-B88C19CF0D84}"/>
          </ac:spMkLst>
        </pc:spChg>
        <pc:spChg chg="add del mod">
          <ac:chgData name="Gé Verbeek" userId="20d2065d-8055-4a68-a463-00777506795f" providerId="ADAL" clId="{655B6994-AFDD-418B-93D2-B8BCF63A9FA1}" dt="2024-12-03T18:53:46.852" v="1638" actId="6549"/>
          <ac:spMkLst>
            <pc:docMk/>
            <pc:sldMk cId="662202770" sldId="398"/>
            <ac:spMk id="7171" creationId="{E224BC8B-2913-4038-A10D-36A485D9D174}"/>
          </ac:spMkLst>
        </pc:spChg>
        <pc:picChg chg="add mod">
          <ac:chgData name="Gé Verbeek" userId="20d2065d-8055-4a68-a463-00777506795f" providerId="ADAL" clId="{655B6994-AFDD-418B-93D2-B8BCF63A9FA1}" dt="2024-12-03T18:55:40.207" v="1642" actId="14100"/>
          <ac:picMkLst>
            <pc:docMk/>
            <pc:sldMk cId="662202770" sldId="398"/>
            <ac:picMk id="3" creationId="{2941C841-3109-F181-8FD0-89F0F9ECC202}"/>
          </ac:picMkLst>
        </pc:picChg>
      </pc:sldChg>
      <pc:sldChg chg="addSp delSp modSp del mod modAnim">
        <pc:chgData name="Gé Verbeek" userId="20d2065d-8055-4a68-a463-00777506795f" providerId="ADAL" clId="{655B6994-AFDD-418B-93D2-B8BCF63A9FA1}" dt="2024-12-03T10:33:13.278" v="654" actId="47"/>
        <pc:sldMkLst>
          <pc:docMk/>
          <pc:sldMk cId="3116696551" sldId="399"/>
        </pc:sldMkLst>
        <pc:spChg chg="add mod">
          <ac:chgData name="Gé Verbeek" userId="20d2065d-8055-4a68-a463-00777506795f" providerId="ADAL" clId="{655B6994-AFDD-418B-93D2-B8BCF63A9FA1}" dt="2024-12-03T10:05:36.721" v="185"/>
          <ac:spMkLst>
            <pc:docMk/>
            <pc:sldMk cId="3116696551" sldId="399"/>
            <ac:spMk id="2" creationId="{E8F480B4-4164-B3DE-23A4-1A36C81AD3D6}"/>
          </ac:spMkLst>
        </pc:spChg>
        <pc:spChg chg="mod">
          <ac:chgData name="Gé Verbeek" userId="20d2065d-8055-4a68-a463-00777506795f" providerId="ADAL" clId="{655B6994-AFDD-418B-93D2-B8BCF63A9FA1}" dt="2024-12-03T10:05:15.250" v="183" actId="20577"/>
          <ac:spMkLst>
            <pc:docMk/>
            <pc:sldMk cId="3116696551" sldId="399"/>
            <ac:spMk id="5122" creationId="{80899F95-2E30-4511-922B-B88C19CF0D84}"/>
          </ac:spMkLst>
        </pc:spChg>
        <pc:spChg chg="add del mod">
          <ac:chgData name="Gé Verbeek" userId="20d2065d-8055-4a68-a463-00777506795f" providerId="ADAL" clId="{655B6994-AFDD-418B-93D2-B8BCF63A9FA1}" dt="2024-12-03T10:05:59.508" v="192" actId="20577"/>
          <ac:spMkLst>
            <pc:docMk/>
            <pc:sldMk cId="3116696551" sldId="399"/>
            <ac:spMk id="7171" creationId="{E224BC8B-2913-4038-A10D-36A485D9D174}"/>
          </ac:spMkLst>
        </pc:spChg>
      </pc:sldChg>
      <pc:sldChg chg="addSp modSp mod modAnim">
        <pc:chgData name="Gé Verbeek" userId="20d2065d-8055-4a68-a463-00777506795f" providerId="ADAL" clId="{655B6994-AFDD-418B-93D2-B8BCF63A9FA1}" dt="2024-12-03T19:07:06.685" v="1684"/>
        <pc:sldMkLst>
          <pc:docMk/>
          <pc:sldMk cId="53527164" sldId="400"/>
        </pc:sldMkLst>
        <pc:spChg chg="mod">
          <ac:chgData name="Gé Verbeek" userId="20d2065d-8055-4a68-a463-00777506795f" providerId="ADAL" clId="{655B6994-AFDD-418B-93D2-B8BCF63A9FA1}" dt="2024-12-03T10:46:14.449" v="823" actId="20577"/>
          <ac:spMkLst>
            <pc:docMk/>
            <pc:sldMk cId="53527164" sldId="400"/>
            <ac:spMk id="5122" creationId="{80899F95-2E30-4511-922B-B88C19CF0D84}"/>
          </ac:spMkLst>
        </pc:spChg>
        <pc:spChg chg="mod">
          <ac:chgData name="Gé Verbeek" userId="20d2065d-8055-4a68-a463-00777506795f" providerId="ADAL" clId="{655B6994-AFDD-418B-93D2-B8BCF63A9FA1}" dt="2024-12-03T19:05:07.239" v="1677" actId="14100"/>
          <ac:spMkLst>
            <pc:docMk/>
            <pc:sldMk cId="53527164" sldId="400"/>
            <ac:spMk id="7171" creationId="{E224BC8B-2913-4038-A10D-36A485D9D174}"/>
          </ac:spMkLst>
        </pc:spChg>
        <pc:picChg chg="add mod">
          <ac:chgData name="Gé Verbeek" userId="20d2065d-8055-4a68-a463-00777506795f" providerId="ADAL" clId="{655B6994-AFDD-418B-93D2-B8BCF63A9FA1}" dt="2024-12-03T19:06:43.070" v="1681" actId="14100"/>
          <ac:picMkLst>
            <pc:docMk/>
            <pc:sldMk cId="53527164" sldId="400"/>
            <ac:picMk id="3" creationId="{B761988A-EB0D-CB4D-7F50-547F7DA8744A}"/>
          </ac:picMkLst>
        </pc:picChg>
      </pc:sldChg>
      <pc:sldChg chg="modSp del mod modAnim">
        <pc:chgData name="Gé Verbeek" userId="20d2065d-8055-4a68-a463-00777506795f" providerId="ADAL" clId="{655B6994-AFDD-418B-93D2-B8BCF63A9FA1}" dt="2024-12-03T10:51:19.670" v="901" actId="47"/>
        <pc:sldMkLst>
          <pc:docMk/>
          <pc:sldMk cId="3140618427" sldId="401"/>
        </pc:sldMkLst>
        <pc:spChg chg="mod">
          <ac:chgData name="Gé Verbeek" userId="20d2065d-8055-4a68-a463-00777506795f" providerId="ADAL" clId="{655B6994-AFDD-418B-93D2-B8BCF63A9FA1}" dt="2024-12-03T10:08:11.903" v="237" actId="20577"/>
          <ac:spMkLst>
            <pc:docMk/>
            <pc:sldMk cId="3140618427" sldId="401"/>
            <ac:spMk id="5122" creationId="{80899F95-2E30-4511-922B-B88C19CF0D84}"/>
          </ac:spMkLst>
        </pc:spChg>
        <pc:spChg chg="mod">
          <ac:chgData name="Gé Verbeek" userId="20d2065d-8055-4a68-a463-00777506795f" providerId="ADAL" clId="{655B6994-AFDD-418B-93D2-B8BCF63A9FA1}" dt="2024-12-03T10:08:20.647" v="240" actId="6549"/>
          <ac:spMkLst>
            <pc:docMk/>
            <pc:sldMk cId="3140618427" sldId="401"/>
            <ac:spMk id="7171" creationId="{E224BC8B-2913-4038-A10D-36A485D9D174}"/>
          </ac:spMkLst>
        </pc:spChg>
      </pc:sldChg>
      <pc:sldChg chg="addSp modSp mod ord modAnim">
        <pc:chgData name="Gé Verbeek" userId="20d2065d-8055-4a68-a463-00777506795f" providerId="ADAL" clId="{655B6994-AFDD-418B-93D2-B8BCF63A9FA1}" dt="2024-12-03T12:39:01.649" v="1438" actId="1076"/>
        <pc:sldMkLst>
          <pc:docMk/>
          <pc:sldMk cId="948736589" sldId="402"/>
        </pc:sldMkLst>
        <pc:spChg chg="mod">
          <ac:chgData name="Gé Verbeek" userId="20d2065d-8055-4a68-a463-00777506795f" providerId="ADAL" clId="{655B6994-AFDD-418B-93D2-B8BCF63A9FA1}" dt="2024-12-03T10:14:51.906" v="297" actId="20577"/>
          <ac:spMkLst>
            <pc:docMk/>
            <pc:sldMk cId="948736589" sldId="402"/>
            <ac:spMk id="5122" creationId="{80899F95-2E30-4511-922B-B88C19CF0D84}"/>
          </ac:spMkLst>
        </pc:spChg>
        <pc:spChg chg="mod">
          <ac:chgData name="Gé Verbeek" userId="20d2065d-8055-4a68-a463-00777506795f" providerId="ADAL" clId="{655B6994-AFDD-418B-93D2-B8BCF63A9FA1}" dt="2024-12-03T10:14:28.854" v="288" actId="20577"/>
          <ac:spMkLst>
            <pc:docMk/>
            <pc:sldMk cId="948736589" sldId="402"/>
            <ac:spMk id="7171" creationId="{E224BC8B-2913-4038-A10D-36A485D9D174}"/>
          </ac:spMkLst>
        </pc:spChg>
        <pc:picChg chg="add mod">
          <ac:chgData name="Gé Verbeek" userId="20d2065d-8055-4a68-a463-00777506795f" providerId="ADAL" clId="{655B6994-AFDD-418B-93D2-B8BCF63A9FA1}" dt="2024-12-03T12:39:01.649" v="1438" actId="1076"/>
          <ac:picMkLst>
            <pc:docMk/>
            <pc:sldMk cId="948736589" sldId="402"/>
            <ac:picMk id="3" creationId="{B59D20EC-082F-7C33-1C33-301ADC0CE9AF}"/>
          </ac:picMkLst>
        </pc:picChg>
      </pc:sldChg>
      <pc:sldChg chg="addSp modSp mod modAnim">
        <pc:chgData name="Gé Verbeek" userId="20d2065d-8055-4a68-a463-00777506795f" providerId="ADAL" clId="{655B6994-AFDD-418B-93D2-B8BCF63A9FA1}" dt="2024-12-03T19:18:28.773" v="1852"/>
        <pc:sldMkLst>
          <pc:docMk/>
          <pc:sldMk cId="4266843613" sldId="403"/>
        </pc:sldMkLst>
        <pc:spChg chg="mod">
          <ac:chgData name="Gé Verbeek" userId="20d2065d-8055-4a68-a463-00777506795f" providerId="ADAL" clId="{655B6994-AFDD-418B-93D2-B8BCF63A9FA1}" dt="2024-12-03T10:58:58.069" v="995" actId="20577"/>
          <ac:spMkLst>
            <pc:docMk/>
            <pc:sldMk cId="4266843613" sldId="403"/>
            <ac:spMk id="5122" creationId="{80899F95-2E30-4511-922B-B88C19CF0D84}"/>
          </ac:spMkLst>
        </pc:spChg>
        <pc:spChg chg="mod">
          <ac:chgData name="Gé Verbeek" userId="20d2065d-8055-4a68-a463-00777506795f" providerId="ADAL" clId="{655B6994-AFDD-418B-93D2-B8BCF63A9FA1}" dt="2024-12-03T19:18:21.836" v="1851" actId="20577"/>
          <ac:spMkLst>
            <pc:docMk/>
            <pc:sldMk cId="4266843613" sldId="403"/>
            <ac:spMk id="7171" creationId="{E224BC8B-2913-4038-A10D-36A485D9D174}"/>
          </ac:spMkLst>
        </pc:spChg>
        <pc:picChg chg="add mod">
          <ac:chgData name="Gé Verbeek" userId="20d2065d-8055-4a68-a463-00777506795f" providerId="ADAL" clId="{655B6994-AFDD-418B-93D2-B8BCF63A9FA1}" dt="2024-12-03T19:14:39.879" v="1720" actId="1076"/>
          <ac:picMkLst>
            <pc:docMk/>
            <pc:sldMk cId="4266843613" sldId="403"/>
            <ac:picMk id="2" creationId="{B2D7E81B-5276-DB56-5246-EB5BA48923D8}"/>
          </ac:picMkLst>
        </pc:picChg>
        <pc:picChg chg="add mod">
          <ac:chgData name="Gé Verbeek" userId="20d2065d-8055-4a68-a463-00777506795f" providerId="ADAL" clId="{655B6994-AFDD-418B-93D2-B8BCF63A9FA1}" dt="2024-12-03T19:15:25.137" v="1723" actId="14100"/>
          <ac:picMkLst>
            <pc:docMk/>
            <pc:sldMk cId="4266843613" sldId="403"/>
            <ac:picMk id="4" creationId="{4607F7BA-F522-24CE-7D82-6F853552426D}"/>
          </ac:picMkLst>
        </pc:picChg>
      </pc:sldChg>
      <pc:sldChg chg="addSp modSp mod ord modAnim">
        <pc:chgData name="Gé Verbeek" userId="20d2065d-8055-4a68-a463-00777506795f" providerId="ADAL" clId="{655B6994-AFDD-418B-93D2-B8BCF63A9FA1}" dt="2024-12-03T19:23:19.205" v="1871" actId="1076"/>
        <pc:sldMkLst>
          <pc:docMk/>
          <pc:sldMk cId="1405571845" sldId="404"/>
        </pc:sldMkLst>
        <pc:spChg chg="mod">
          <ac:chgData name="Gé Verbeek" userId="20d2065d-8055-4a68-a463-00777506795f" providerId="ADAL" clId="{655B6994-AFDD-418B-93D2-B8BCF63A9FA1}" dt="2024-12-03T11:34:09.702" v="1181" actId="20577"/>
          <ac:spMkLst>
            <pc:docMk/>
            <pc:sldMk cId="1405571845" sldId="404"/>
            <ac:spMk id="5122" creationId="{80899F95-2E30-4511-922B-B88C19CF0D84}"/>
          </ac:spMkLst>
        </pc:spChg>
        <pc:spChg chg="mod">
          <ac:chgData name="Gé Verbeek" userId="20d2065d-8055-4a68-a463-00777506795f" providerId="ADAL" clId="{655B6994-AFDD-418B-93D2-B8BCF63A9FA1}" dt="2024-12-03T11:35:19.882" v="1189" actId="20577"/>
          <ac:spMkLst>
            <pc:docMk/>
            <pc:sldMk cId="1405571845" sldId="404"/>
            <ac:spMk id="7171" creationId="{E224BC8B-2913-4038-A10D-36A485D9D174}"/>
          </ac:spMkLst>
        </pc:spChg>
        <pc:picChg chg="add mod">
          <ac:chgData name="Gé Verbeek" userId="20d2065d-8055-4a68-a463-00777506795f" providerId="ADAL" clId="{655B6994-AFDD-418B-93D2-B8BCF63A9FA1}" dt="2024-12-03T19:23:19.205" v="1871" actId="1076"/>
          <ac:picMkLst>
            <pc:docMk/>
            <pc:sldMk cId="1405571845" sldId="404"/>
            <ac:picMk id="3" creationId="{3776518A-63F0-773F-1D44-EE0F5A549E9B}"/>
          </ac:picMkLst>
        </pc:picChg>
      </pc:sldChg>
      <pc:sldChg chg="addSp delSp modSp mod ord modAnim">
        <pc:chgData name="Gé Verbeek" userId="20d2065d-8055-4a68-a463-00777506795f" providerId="ADAL" clId="{655B6994-AFDD-418B-93D2-B8BCF63A9FA1}" dt="2024-12-03T19:24:36.544" v="1909" actId="14100"/>
        <pc:sldMkLst>
          <pc:docMk/>
          <pc:sldMk cId="4036548618" sldId="405"/>
        </pc:sldMkLst>
        <pc:spChg chg="add mod">
          <ac:chgData name="Gé Verbeek" userId="20d2065d-8055-4a68-a463-00777506795f" providerId="ADAL" clId="{655B6994-AFDD-418B-93D2-B8BCF63A9FA1}" dt="2024-12-03T11:37:17.807" v="1193"/>
          <ac:spMkLst>
            <pc:docMk/>
            <pc:sldMk cId="4036548618" sldId="405"/>
            <ac:spMk id="2" creationId="{100C9488-0A80-8B0E-51BD-66099CE1D9A4}"/>
          </ac:spMkLst>
        </pc:spChg>
        <pc:spChg chg="mod">
          <ac:chgData name="Gé Verbeek" userId="20d2065d-8055-4a68-a463-00777506795f" providerId="ADAL" clId="{655B6994-AFDD-418B-93D2-B8BCF63A9FA1}" dt="2024-12-03T11:39:03.006" v="1246" actId="14100"/>
          <ac:spMkLst>
            <pc:docMk/>
            <pc:sldMk cId="4036548618" sldId="405"/>
            <ac:spMk id="5122" creationId="{80899F95-2E30-4511-922B-B88C19CF0D84}"/>
          </ac:spMkLst>
        </pc:spChg>
        <pc:spChg chg="add del mod">
          <ac:chgData name="Gé Verbeek" userId="20d2065d-8055-4a68-a463-00777506795f" providerId="ADAL" clId="{655B6994-AFDD-418B-93D2-B8BCF63A9FA1}" dt="2024-12-03T11:40:30.720" v="1254" actId="20577"/>
          <ac:spMkLst>
            <pc:docMk/>
            <pc:sldMk cId="4036548618" sldId="405"/>
            <ac:spMk id="7171" creationId="{E224BC8B-2913-4038-A10D-36A485D9D174}"/>
          </ac:spMkLst>
        </pc:spChg>
        <pc:picChg chg="add mod">
          <ac:chgData name="Gé Verbeek" userId="20d2065d-8055-4a68-a463-00777506795f" providerId="ADAL" clId="{655B6994-AFDD-418B-93D2-B8BCF63A9FA1}" dt="2024-12-03T19:24:36.544" v="1909" actId="14100"/>
          <ac:picMkLst>
            <pc:docMk/>
            <pc:sldMk cId="4036548618" sldId="405"/>
            <ac:picMk id="3" creationId="{C51A6DE0-B504-9BEF-7BD1-9A1F7DEC7488}"/>
          </ac:picMkLst>
        </pc:picChg>
      </pc:sldChg>
      <pc:sldChg chg="addSp delSp modSp mod modAnim">
        <pc:chgData name="Gé Verbeek" userId="20d2065d-8055-4a68-a463-00777506795f" providerId="ADAL" clId="{655B6994-AFDD-418B-93D2-B8BCF63A9FA1}" dt="2024-12-03T19:32:40.806" v="1940"/>
        <pc:sldMkLst>
          <pc:docMk/>
          <pc:sldMk cId="3284773710" sldId="406"/>
        </pc:sldMkLst>
        <pc:spChg chg="add mod">
          <ac:chgData name="Gé Verbeek" userId="20d2065d-8055-4a68-a463-00777506795f" providerId="ADAL" clId="{655B6994-AFDD-418B-93D2-B8BCF63A9FA1}" dt="2024-12-03T12:29:18.180" v="1314"/>
          <ac:spMkLst>
            <pc:docMk/>
            <pc:sldMk cId="3284773710" sldId="406"/>
            <ac:spMk id="2" creationId="{87BB7153-FDE4-611F-97F6-6648290CAEFD}"/>
          </ac:spMkLst>
        </pc:spChg>
        <pc:spChg chg="mod">
          <ac:chgData name="Gé Verbeek" userId="20d2065d-8055-4a68-a463-00777506795f" providerId="ADAL" clId="{655B6994-AFDD-418B-93D2-B8BCF63A9FA1}" dt="2024-12-03T12:28:48.123" v="1312" actId="20577"/>
          <ac:spMkLst>
            <pc:docMk/>
            <pc:sldMk cId="3284773710" sldId="406"/>
            <ac:spMk id="5122" creationId="{80899F95-2E30-4511-922B-B88C19CF0D84}"/>
          </ac:spMkLst>
        </pc:spChg>
        <pc:spChg chg="add del mod">
          <ac:chgData name="Gé Verbeek" userId="20d2065d-8055-4a68-a463-00777506795f" providerId="ADAL" clId="{655B6994-AFDD-418B-93D2-B8BCF63A9FA1}" dt="2024-12-03T12:30:04.283" v="1330" actId="27636"/>
          <ac:spMkLst>
            <pc:docMk/>
            <pc:sldMk cId="3284773710" sldId="406"/>
            <ac:spMk id="7171" creationId="{E224BC8B-2913-4038-A10D-36A485D9D174}"/>
          </ac:spMkLst>
        </pc:spChg>
      </pc:sldChg>
      <pc:sldChg chg="addSp delSp modSp mod modAnim">
        <pc:chgData name="Gé Verbeek" userId="20d2065d-8055-4a68-a463-00777506795f" providerId="ADAL" clId="{655B6994-AFDD-418B-93D2-B8BCF63A9FA1}" dt="2024-12-03T12:33:10.743" v="1381" actId="6549"/>
        <pc:sldMkLst>
          <pc:docMk/>
          <pc:sldMk cId="1991606200" sldId="407"/>
        </pc:sldMkLst>
        <pc:spChg chg="add mod">
          <ac:chgData name="Gé Verbeek" userId="20d2065d-8055-4a68-a463-00777506795f" providerId="ADAL" clId="{655B6994-AFDD-418B-93D2-B8BCF63A9FA1}" dt="2024-12-03T12:31:33.055" v="1358"/>
          <ac:spMkLst>
            <pc:docMk/>
            <pc:sldMk cId="1991606200" sldId="407"/>
            <ac:spMk id="2" creationId="{22AB7769-C7CF-A3AB-B91E-A49BF5C35161}"/>
          </ac:spMkLst>
        </pc:spChg>
        <pc:spChg chg="add mod">
          <ac:chgData name="Gé Verbeek" userId="20d2065d-8055-4a68-a463-00777506795f" providerId="ADAL" clId="{655B6994-AFDD-418B-93D2-B8BCF63A9FA1}" dt="2024-12-03T12:33:10.743" v="1381" actId="6549"/>
          <ac:spMkLst>
            <pc:docMk/>
            <pc:sldMk cId="1991606200" sldId="407"/>
            <ac:spMk id="3" creationId="{A741D45F-4110-A7DA-B0F5-506C001138F7}"/>
          </ac:spMkLst>
        </pc:spChg>
        <pc:spChg chg="mod">
          <ac:chgData name="Gé Verbeek" userId="20d2065d-8055-4a68-a463-00777506795f" providerId="ADAL" clId="{655B6994-AFDD-418B-93D2-B8BCF63A9FA1}" dt="2024-12-03T12:30:32.198" v="1356" actId="20577"/>
          <ac:spMkLst>
            <pc:docMk/>
            <pc:sldMk cId="1991606200" sldId="407"/>
            <ac:spMk id="5122" creationId="{80899F95-2E30-4511-922B-B88C19CF0D84}"/>
          </ac:spMkLst>
        </pc:spChg>
        <pc:spChg chg="add del mod">
          <ac:chgData name="Gé Verbeek" userId="20d2065d-8055-4a68-a463-00777506795f" providerId="ADAL" clId="{655B6994-AFDD-418B-93D2-B8BCF63A9FA1}" dt="2024-12-03T12:31:43.837" v="1363"/>
          <ac:spMkLst>
            <pc:docMk/>
            <pc:sldMk cId="1991606200" sldId="407"/>
            <ac:spMk id="7171" creationId="{E224BC8B-2913-4038-A10D-36A485D9D174}"/>
          </ac:spMkLst>
        </pc:spChg>
      </pc:sldChg>
      <pc:sldChg chg="addSp delSp modSp mod modAnim">
        <pc:chgData name="Gé Verbeek" userId="20d2065d-8055-4a68-a463-00777506795f" providerId="ADAL" clId="{655B6994-AFDD-418B-93D2-B8BCF63A9FA1}" dt="2024-12-03T19:32:50.806" v="1948"/>
        <pc:sldMkLst>
          <pc:docMk/>
          <pc:sldMk cId="2164801921" sldId="408"/>
        </pc:sldMkLst>
        <pc:spChg chg="add mod">
          <ac:chgData name="Gé Verbeek" userId="20d2065d-8055-4a68-a463-00777506795f" providerId="ADAL" clId="{655B6994-AFDD-418B-93D2-B8BCF63A9FA1}" dt="2024-12-03T12:34:35.639" v="1421"/>
          <ac:spMkLst>
            <pc:docMk/>
            <pc:sldMk cId="2164801921" sldId="408"/>
            <ac:spMk id="2" creationId="{D4157BF3-6FAE-CCDC-9CA6-C2EFFC89B270}"/>
          </ac:spMkLst>
        </pc:spChg>
        <pc:spChg chg="mod">
          <ac:chgData name="Gé Verbeek" userId="20d2065d-8055-4a68-a463-00777506795f" providerId="ADAL" clId="{655B6994-AFDD-418B-93D2-B8BCF63A9FA1}" dt="2024-12-03T12:34:03.902" v="1418" actId="20577"/>
          <ac:spMkLst>
            <pc:docMk/>
            <pc:sldMk cId="2164801921" sldId="408"/>
            <ac:spMk id="5122" creationId="{80899F95-2E30-4511-922B-B88C19CF0D84}"/>
          </ac:spMkLst>
        </pc:spChg>
        <pc:spChg chg="add del mod">
          <ac:chgData name="Gé Verbeek" userId="20d2065d-8055-4a68-a463-00777506795f" providerId="ADAL" clId="{655B6994-AFDD-418B-93D2-B8BCF63A9FA1}" dt="2024-12-03T12:36:07.180" v="1432" actId="20577"/>
          <ac:spMkLst>
            <pc:docMk/>
            <pc:sldMk cId="2164801921" sldId="408"/>
            <ac:spMk id="7171" creationId="{E224BC8B-2913-4038-A10D-36A485D9D174}"/>
          </ac:spMkLst>
        </pc:spChg>
      </pc:sldChg>
      <pc:sldChg chg="addSp modSp add mod ord modAnim">
        <pc:chgData name="Gé Verbeek" userId="20d2065d-8055-4a68-a463-00777506795f" providerId="ADAL" clId="{655B6994-AFDD-418B-93D2-B8BCF63A9FA1}" dt="2024-12-03T19:01:44.402" v="1670"/>
        <pc:sldMkLst>
          <pc:docMk/>
          <pc:sldMk cId="2232932687" sldId="423"/>
        </pc:sldMkLst>
        <pc:spChg chg="mod">
          <ac:chgData name="Gé Verbeek" userId="20d2065d-8055-4a68-a463-00777506795f" providerId="ADAL" clId="{655B6994-AFDD-418B-93D2-B8BCF63A9FA1}" dt="2024-12-03T10:23:25.695" v="546" actId="20577"/>
          <ac:spMkLst>
            <pc:docMk/>
            <pc:sldMk cId="2232932687" sldId="423"/>
            <ac:spMk id="5122" creationId="{9F900E71-8DD7-F20E-003A-6933E7F8AB11}"/>
          </ac:spMkLst>
        </pc:spChg>
        <pc:spChg chg="mod">
          <ac:chgData name="Gé Verbeek" userId="20d2065d-8055-4a68-a463-00777506795f" providerId="ADAL" clId="{655B6994-AFDD-418B-93D2-B8BCF63A9FA1}" dt="2024-12-03T10:27:09.752" v="653" actId="6549"/>
          <ac:spMkLst>
            <pc:docMk/>
            <pc:sldMk cId="2232932687" sldId="423"/>
            <ac:spMk id="7171" creationId="{214AE051-E8D7-560E-DBC0-DFD204125D20}"/>
          </ac:spMkLst>
        </pc:spChg>
        <pc:picChg chg="add mod">
          <ac:chgData name="Gé Verbeek" userId="20d2065d-8055-4a68-a463-00777506795f" providerId="ADAL" clId="{655B6994-AFDD-418B-93D2-B8BCF63A9FA1}" dt="2024-12-03T19:01:17.840" v="1667" actId="1076"/>
          <ac:picMkLst>
            <pc:docMk/>
            <pc:sldMk cId="2232932687" sldId="423"/>
            <ac:picMk id="3" creationId="{0C9D073E-FC26-6640-998F-B9555B04A04E}"/>
          </ac:picMkLst>
        </pc:picChg>
        <pc:picChg chg="add mod">
          <ac:chgData name="Gé Verbeek" userId="20d2065d-8055-4a68-a463-00777506795f" providerId="ADAL" clId="{655B6994-AFDD-418B-93D2-B8BCF63A9FA1}" dt="2024-12-03T19:01:27.559" v="1669" actId="1076"/>
          <ac:picMkLst>
            <pc:docMk/>
            <pc:sldMk cId="2232932687" sldId="423"/>
            <ac:picMk id="4" creationId="{DCB4F9AE-DA20-B3E2-FA0C-8D9D2C927D0F}"/>
          </ac:picMkLst>
        </pc:picChg>
      </pc:sldChg>
      <pc:sldChg chg="addSp modSp add mod replId modAnim">
        <pc:chgData name="Gé Verbeek" userId="20d2065d-8055-4a68-a463-00777506795f" providerId="ADAL" clId="{655B6994-AFDD-418B-93D2-B8BCF63A9FA1}" dt="2024-12-03T19:08:31.540" v="1689"/>
        <pc:sldMkLst>
          <pc:docMk/>
          <pc:sldMk cId="1802906493" sldId="424"/>
        </pc:sldMkLst>
        <pc:spChg chg="mod">
          <ac:chgData name="Gé Verbeek" userId="20d2065d-8055-4a68-a463-00777506795f" providerId="ADAL" clId="{655B6994-AFDD-418B-93D2-B8BCF63A9FA1}" dt="2024-12-03T10:52:43.747" v="924" actId="20577"/>
          <ac:spMkLst>
            <pc:docMk/>
            <pc:sldMk cId="1802906493" sldId="424"/>
            <ac:spMk id="5122" creationId="{B4BDD5CD-19CF-45B1-96AA-F1F7596AEAF8}"/>
          </ac:spMkLst>
        </pc:spChg>
        <pc:spChg chg="mod">
          <ac:chgData name="Gé Verbeek" userId="20d2065d-8055-4a68-a463-00777506795f" providerId="ADAL" clId="{655B6994-AFDD-418B-93D2-B8BCF63A9FA1}" dt="2024-12-03T10:54:02.357" v="934" actId="27636"/>
          <ac:spMkLst>
            <pc:docMk/>
            <pc:sldMk cId="1802906493" sldId="424"/>
            <ac:spMk id="7171" creationId="{E6774C16-4F54-05C5-1541-6E9A086ECED4}"/>
          </ac:spMkLst>
        </pc:spChg>
        <pc:picChg chg="add mod">
          <ac:chgData name="Gé Verbeek" userId="20d2065d-8055-4a68-a463-00777506795f" providerId="ADAL" clId="{655B6994-AFDD-418B-93D2-B8BCF63A9FA1}" dt="2024-12-03T19:08:24.379" v="1688" actId="14100"/>
          <ac:picMkLst>
            <pc:docMk/>
            <pc:sldMk cId="1802906493" sldId="424"/>
            <ac:picMk id="3" creationId="{C9D8BF3F-5857-E3E3-FBE6-F900A2B89EAB}"/>
          </ac:picMkLst>
        </pc:picChg>
      </pc:sldChg>
      <pc:sldChg chg="addSp modSp add mod replId modAnim">
        <pc:chgData name="Gé Verbeek" userId="20d2065d-8055-4a68-a463-00777506795f" providerId="ADAL" clId="{655B6994-AFDD-418B-93D2-B8BCF63A9FA1}" dt="2024-12-03T19:11:34.431" v="1701" actId="1076"/>
        <pc:sldMkLst>
          <pc:docMk/>
          <pc:sldMk cId="984535962" sldId="425"/>
        </pc:sldMkLst>
        <pc:spChg chg="mod">
          <ac:chgData name="Gé Verbeek" userId="20d2065d-8055-4a68-a463-00777506795f" providerId="ADAL" clId="{655B6994-AFDD-418B-93D2-B8BCF63A9FA1}" dt="2024-12-03T10:58:33.713" v="975" actId="20577"/>
          <ac:spMkLst>
            <pc:docMk/>
            <pc:sldMk cId="984535962" sldId="425"/>
            <ac:spMk id="5122" creationId="{1D7C338F-B7F7-D0CC-042E-D1236DF1AFFB}"/>
          </ac:spMkLst>
        </pc:spChg>
        <pc:spChg chg="mod">
          <ac:chgData name="Gé Verbeek" userId="20d2065d-8055-4a68-a463-00777506795f" providerId="ADAL" clId="{655B6994-AFDD-418B-93D2-B8BCF63A9FA1}" dt="2024-12-03T11:06:05.244" v="1034" actId="27636"/>
          <ac:spMkLst>
            <pc:docMk/>
            <pc:sldMk cId="984535962" sldId="425"/>
            <ac:spMk id="7171" creationId="{24790783-C661-7BDE-7070-202AF75EAD98}"/>
          </ac:spMkLst>
        </pc:spChg>
        <pc:picChg chg="add mod">
          <ac:chgData name="Gé Verbeek" userId="20d2065d-8055-4a68-a463-00777506795f" providerId="ADAL" clId="{655B6994-AFDD-418B-93D2-B8BCF63A9FA1}" dt="2024-12-03T19:11:34.431" v="1701" actId="1076"/>
          <ac:picMkLst>
            <pc:docMk/>
            <pc:sldMk cId="984535962" sldId="425"/>
            <ac:picMk id="2" creationId="{48D24DC9-0194-82E8-76C7-18494C3E516E}"/>
          </ac:picMkLst>
        </pc:picChg>
      </pc:sldChg>
      <pc:sldChg chg="modSp mod">
        <pc:chgData name="Gé Verbeek" userId="20d2065d-8055-4a68-a463-00777506795f" providerId="ADAL" clId="{655B6994-AFDD-418B-93D2-B8BCF63A9FA1}" dt="2024-12-03T19:13:58.224" v="1717" actId="14100"/>
        <pc:sldMkLst>
          <pc:docMk/>
          <pc:sldMk cId="696066388" sldId="426"/>
        </pc:sldMkLst>
        <pc:spChg chg="mod">
          <ac:chgData name="Gé Verbeek" userId="20d2065d-8055-4a68-a463-00777506795f" providerId="ADAL" clId="{655B6994-AFDD-418B-93D2-B8BCF63A9FA1}" dt="2024-12-03T19:13:58.224" v="1717" actId="14100"/>
          <ac:spMkLst>
            <pc:docMk/>
            <pc:sldMk cId="696066388" sldId="426"/>
            <ac:spMk id="3" creationId="{356889DA-41A2-4552-A79A-4F80576CFD40}"/>
          </ac:spMkLst>
        </pc:spChg>
      </pc:sldChg>
      <pc:sldChg chg="add del replId">
        <pc:chgData name="Gé Verbeek" userId="20d2065d-8055-4a68-a463-00777506795f" providerId="ADAL" clId="{655B6994-AFDD-418B-93D2-B8BCF63A9FA1}" dt="2024-12-03T11:08:36.294" v="1035" actId="47"/>
        <pc:sldMkLst>
          <pc:docMk/>
          <pc:sldMk cId="1916678889" sldId="426"/>
        </pc:sldMkLst>
      </pc:sldChg>
      <pc:sldChg chg="add del">
        <pc:chgData name="Gé Verbeek" userId="20d2065d-8055-4a68-a463-00777506795f" providerId="ADAL" clId="{655B6994-AFDD-418B-93D2-B8BCF63A9FA1}" dt="2024-12-03T10:12:06.325" v="249" actId="47"/>
        <pc:sldMkLst>
          <pc:docMk/>
          <pc:sldMk cId="1875283814" sldId="427"/>
        </pc:sldMkLst>
      </pc:sldChg>
      <pc:sldChg chg="addSp modSp add mod modAnim">
        <pc:chgData name="Gé Verbeek" userId="20d2065d-8055-4a68-a463-00777506795f" providerId="ADAL" clId="{655B6994-AFDD-418B-93D2-B8BCF63A9FA1}" dt="2024-12-03T18:58:26.617" v="1660" actId="14100"/>
        <pc:sldMkLst>
          <pc:docMk/>
          <pc:sldMk cId="2947062323" sldId="427"/>
        </pc:sldMkLst>
        <pc:spChg chg="mod">
          <ac:chgData name="Gé Verbeek" userId="20d2065d-8055-4a68-a463-00777506795f" providerId="ADAL" clId="{655B6994-AFDD-418B-93D2-B8BCF63A9FA1}" dt="2024-12-03T10:15:29.383" v="317" actId="20577"/>
          <ac:spMkLst>
            <pc:docMk/>
            <pc:sldMk cId="2947062323" sldId="427"/>
            <ac:spMk id="5122" creationId="{798E1593-40A1-500E-7DD2-5A779BF0E36D}"/>
          </ac:spMkLst>
        </pc:spChg>
        <pc:spChg chg="mod">
          <ac:chgData name="Gé Verbeek" userId="20d2065d-8055-4a68-a463-00777506795f" providerId="ADAL" clId="{655B6994-AFDD-418B-93D2-B8BCF63A9FA1}" dt="2024-12-03T10:19:38.301" v="477" actId="27636"/>
          <ac:spMkLst>
            <pc:docMk/>
            <pc:sldMk cId="2947062323" sldId="427"/>
            <ac:spMk id="7171" creationId="{99E7DFBD-6162-8684-2571-E7E34B3F6024}"/>
          </ac:spMkLst>
        </pc:spChg>
        <pc:picChg chg="add mod">
          <ac:chgData name="Gé Verbeek" userId="20d2065d-8055-4a68-a463-00777506795f" providerId="ADAL" clId="{655B6994-AFDD-418B-93D2-B8BCF63A9FA1}" dt="2024-12-03T18:58:26.617" v="1660" actId="14100"/>
          <ac:picMkLst>
            <pc:docMk/>
            <pc:sldMk cId="2947062323" sldId="427"/>
            <ac:picMk id="3" creationId="{9A856296-246C-F494-9191-DD4FCABB770F}"/>
          </ac:picMkLst>
        </pc:picChg>
      </pc:sldChg>
      <pc:sldChg chg="addSp modSp add mod modAnim">
        <pc:chgData name="Gé Verbeek" userId="20d2065d-8055-4a68-a463-00777506795f" providerId="ADAL" clId="{655B6994-AFDD-418B-93D2-B8BCF63A9FA1}" dt="2024-12-03T18:58:42.208" v="1663" actId="14100"/>
        <pc:sldMkLst>
          <pc:docMk/>
          <pc:sldMk cId="2193280143" sldId="428"/>
        </pc:sldMkLst>
        <pc:spChg chg="mod">
          <ac:chgData name="Gé Verbeek" userId="20d2065d-8055-4a68-a463-00777506795f" providerId="ADAL" clId="{655B6994-AFDD-418B-93D2-B8BCF63A9FA1}" dt="2024-12-03T10:18:23.447" v="461" actId="20577"/>
          <ac:spMkLst>
            <pc:docMk/>
            <pc:sldMk cId="2193280143" sldId="428"/>
            <ac:spMk id="5122" creationId="{646FA073-CD5F-7E69-B57D-DF3AED583B09}"/>
          </ac:spMkLst>
        </pc:spChg>
        <pc:spChg chg="mod">
          <ac:chgData name="Gé Verbeek" userId="20d2065d-8055-4a68-a463-00777506795f" providerId="ADAL" clId="{655B6994-AFDD-418B-93D2-B8BCF63A9FA1}" dt="2024-12-03T10:19:45.259" v="478" actId="20577"/>
          <ac:spMkLst>
            <pc:docMk/>
            <pc:sldMk cId="2193280143" sldId="428"/>
            <ac:spMk id="7171" creationId="{034679E3-8923-EE08-DF01-49508E61048E}"/>
          </ac:spMkLst>
        </pc:spChg>
        <pc:picChg chg="add mod">
          <ac:chgData name="Gé Verbeek" userId="20d2065d-8055-4a68-a463-00777506795f" providerId="ADAL" clId="{655B6994-AFDD-418B-93D2-B8BCF63A9FA1}" dt="2024-12-03T18:58:42.208" v="1663" actId="14100"/>
          <ac:picMkLst>
            <pc:docMk/>
            <pc:sldMk cId="2193280143" sldId="428"/>
            <ac:picMk id="3" creationId="{F23FD808-B584-2F97-EB70-060DA0BFED57}"/>
          </ac:picMkLst>
        </pc:picChg>
      </pc:sldChg>
      <pc:sldChg chg="addSp modSp add mod replId modAnim">
        <pc:chgData name="Gé Verbeek" userId="20d2065d-8055-4a68-a463-00777506795f" providerId="ADAL" clId="{655B6994-AFDD-418B-93D2-B8BCF63A9FA1}" dt="2024-12-03T12:41:01.327" v="1440" actId="1076"/>
        <pc:sldMkLst>
          <pc:docMk/>
          <pc:sldMk cId="1135292563" sldId="429"/>
        </pc:sldMkLst>
        <pc:spChg chg="mod">
          <ac:chgData name="Gé Verbeek" userId="20d2065d-8055-4a68-a463-00777506795f" providerId="ADAL" clId="{655B6994-AFDD-418B-93D2-B8BCF63A9FA1}" dt="2024-12-03T10:20:49.178" v="499" actId="20577"/>
          <ac:spMkLst>
            <pc:docMk/>
            <pc:sldMk cId="1135292563" sldId="429"/>
            <ac:spMk id="5122" creationId="{E662A44C-C044-2A48-AD8B-1112C2F6A31F}"/>
          </ac:spMkLst>
        </pc:spChg>
        <pc:spChg chg="mod">
          <ac:chgData name="Gé Verbeek" userId="20d2065d-8055-4a68-a463-00777506795f" providerId="ADAL" clId="{655B6994-AFDD-418B-93D2-B8BCF63A9FA1}" dt="2024-12-03T10:23:06.947" v="527" actId="20577"/>
          <ac:spMkLst>
            <pc:docMk/>
            <pc:sldMk cId="1135292563" sldId="429"/>
            <ac:spMk id="7171" creationId="{DD4F33B8-367A-44C6-B5B6-C6708AAB5019}"/>
          </ac:spMkLst>
        </pc:spChg>
        <pc:picChg chg="add mod">
          <ac:chgData name="Gé Verbeek" userId="20d2065d-8055-4a68-a463-00777506795f" providerId="ADAL" clId="{655B6994-AFDD-418B-93D2-B8BCF63A9FA1}" dt="2024-12-03T12:41:01.327" v="1440" actId="1076"/>
          <ac:picMkLst>
            <pc:docMk/>
            <pc:sldMk cId="1135292563" sldId="429"/>
            <ac:picMk id="3" creationId="{59AB3BE5-7F76-B80A-F199-CE0C5AECC1F6}"/>
          </ac:picMkLst>
        </pc:picChg>
      </pc:sldChg>
      <pc:sldChg chg="addSp modSp add mod modAnim">
        <pc:chgData name="Gé Verbeek" userId="20d2065d-8055-4a68-a463-00777506795f" providerId="ADAL" clId="{655B6994-AFDD-418B-93D2-B8BCF63A9FA1}" dt="2024-12-03T19:04:50.473" v="1676" actId="14100"/>
        <pc:sldMkLst>
          <pc:docMk/>
          <pc:sldMk cId="3013075131" sldId="430"/>
        </pc:sldMkLst>
        <pc:spChg chg="mod">
          <ac:chgData name="Gé Verbeek" userId="20d2065d-8055-4a68-a463-00777506795f" providerId="ADAL" clId="{655B6994-AFDD-418B-93D2-B8BCF63A9FA1}" dt="2024-12-03T10:35:44.160" v="662" actId="20577"/>
          <ac:spMkLst>
            <pc:docMk/>
            <pc:sldMk cId="3013075131" sldId="430"/>
            <ac:spMk id="5122" creationId="{4B4B42DF-C098-603C-494F-EC6C5CD59BD1}"/>
          </ac:spMkLst>
        </pc:spChg>
        <pc:spChg chg="mod">
          <ac:chgData name="Gé Verbeek" userId="20d2065d-8055-4a68-a463-00777506795f" providerId="ADAL" clId="{655B6994-AFDD-418B-93D2-B8BCF63A9FA1}" dt="2024-12-03T10:44:34.816" v="820" actId="20577"/>
          <ac:spMkLst>
            <pc:docMk/>
            <pc:sldMk cId="3013075131" sldId="430"/>
            <ac:spMk id="7171" creationId="{09E26600-ABDF-ECD2-7773-3CDFE2119DA9}"/>
          </ac:spMkLst>
        </pc:spChg>
        <pc:picChg chg="add mod">
          <ac:chgData name="Gé Verbeek" userId="20d2065d-8055-4a68-a463-00777506795f" providerId="ADAL" clId="{655B6994-AFDD-418B-93D2-B8BCF63A9FA1}" dt="2024-12-03T19:04:50.473" v="1676" actId="14100"/>
          <ac:picMkLst>
            <pc:docMk/>
            <pc:sldMk cId="3013075131" sldId="430"/>
            <ac:picMk id="3" creationId="{79799091-1D94-283A-118F-54EEC0EEDC4F}"/>
          </ac:picMkLst>
        </pc:picChg>
      </pc:sldChg>
      <pc:sldChg chg="addSp modSp add mod modAnim">
        <pc:chgData name="Gé Verbeek" userId="20d2065d-8055-4a68-a463-00777506795f" providerId="ADAL" clId="{655B6994-AFDD-418B-93D2-B8BCF63A9FA1}" dt="2024-12-03T19:07:11.381" v="1685"/>
        <pc:sldMkLst>
          <pc:docMk/>
          <pc:sldMk cId="1029879037" sldId="431"/>
        </pc:sldMkLst>
        <pc:picChg chg="add mod">
          <ac:chgData name="Gé Verbeek" userId="20d2065d-8055-4a68-a463-00777506795f" providerId="ADAL" clId="{655B6994-AFDD-418B-93D2-B8BCF63A9FA1}" dt="2024-12-03T10:55:36.992" v="948" actId="1076"/>
          <ac:picMkLst>
            <pc:docMk/>
            <pc:sldMk cId="1029879037" sldId="431"/>
            <ac:picMk id="3" creationId="{42AC88E5-7B35-4AF9-33FD-644E23585102}"/>
          </ac:picMkLst>
        </pc:picChg>
      </pc:sldChg>
      <pc:sldChg chg="add del ord">
        <pc:chgData name="Gé Verbeek" userId="20d2065d-8055-4a68-a463-00777506795f" providerId="ADAL" clId="{655B6994-AFDD-418B-93D2-B8BCF63A9FA1}" dt="2024-12-03T19:14:26.120" v="1718" actId="47"/>
        <pc:sldMkLst>
          <pc:docMk/>
          <pc:sldMk cId="2697619398" sldId="432"/>
        </pc:sldMkLst>
      </pc:sldChg>
      <pc:sldChg chg="addSp modSp add mod replId modAnim">
        <pc:chgData name="Gé Verbeek" userId="20d2065d-8055-4a68-a463-00777506795f" providerId="ADAL" clId="{655B6994-AFDD-418B-93D2-B8BCF63A9FA1}" dt="2024-12-03T19:23:48.601" v="1905" actId="20577"/>
        <pc:sldMkLst>
          <pc:docMk/>
          <pc:sldMk cId="284205742" sldId="433"/>
        </pc:sldMkLst>
        <pc:spChg chg="mod">
          <ac:chgData name="Gé Verbeek" userId="20d2065d-8055-4a68-a463-00777506795f" providerId="ADAL" clId="{655B6994-AFDD-418B-93D2-B8BCF63A9FA1}" dt="2024-12-03T11:08:57.378" v="1064" actId="20577"/>
          <ac:spMkLst>
            <pc:docMk/>
            <pc:sldMk cId="284205742" sldId="433"/>
            <ac:spMk id="5122" creationId="{EED1157D-7AEB-724D-CD1E-158F690FA64B}"/>
          </ac:spMkLst>
        </pc:spChg>
        <pc:spChg chg="mod">
          <ac:chgData name="Gé Verbeek" userId="20d2065d-8055-4a68-a463-00777506795f" providerId="ADAL" clId="{655B6994-AFDD-418B-93D2-B8BCF63A9FA1}" dt="2024-12-03T19:23:48.601" v="1905" actId="20577"/>
          <ac:spMkLst>
            <pc:docMk/>
            <pc:sldMk cId="284205742" sldId="433"/>
            <ac:spMk id="7171" creationId="{6FBF21FC-DD10-6E80-504E-5C036662B1C9}"/>
          </ac:spMkLst>
        </pc:spChg>
        <pc:picChg chg="add mod">
          <ac:chgData name="Gé Verbeek" userId="20d2065d-8055-4a68-a463-00777506795f" providerId="ADAL" clId="{655B6994-AFDD-418B-93D2-B8BCF63A9FA1}" dt="2024-12-03T19:21:38.952" v="1862" actId="14100"/>
          <ac:picMkLst>
            <pc:docMk/>
            <pc:sldMk cId="284205742" sldId="433"/>
            <ac:picMk id="2" creationId="{4A028D99-5295-5A35-ACC6-523B459D4358}"/>
          </ac:picMkLst>
        </pc:picChg>
        <pc:picChg chg="add mod">
          <ac:chgData name="Gé Verbeek" userId="20d2065d-8055-4a68-a463-00777506795f" providerId="ADAL" clId="{655B6994-AFDD-418B-93D2-B8BCF63A9FA1}" dt="2024-12-03T19:22:19.217" v="1866" actId="14100"/>
          <ac:picMkLst>
            <pc:docMk/>
            <pc:sldMk cId="284205742" sldId="433"/>
            <ac:picMk id="3" creationId="{B7AEEF92-EEFF-5F2B-B5BF-7AD83717D445}"/>
          </ac:picMkLst>
        </pc:picChg>
      </pc:sldChg>
      <pc:sldChg chg="addSp modSp add mod ord replId modAnim">
        <pc:chgData name="Gé Verbeek" userId="20d2065d-8055-4a68-a463-00777506795f" providerId="ADAL" clId="{655B6994-AFDD-418B-93D2-B8BCF63A9FA1}" dt="2024-12-03T19:27:35.040" v="1920"/>
        <pc:sldMkLst>
          <pc:docMk/>
          <pc:sldMk cId="1014270597" sldId="434"/>
        </pc:sldMkLst>
        <pc:spChg chg="mod">
          <ac:chgData name="Gé Verbeek" userId="20d2065d-8055-4a68-a463-00777506795f" providerId="ADAL" clId="{655B6994-AFDD-418B-93D2-B8BCF63A9FA1}" dt="2024-12-03T11:12:10.339" v="1109" actId="20577"/>
          <ac:spMkLst>
            <pc:docMk/>
            <pc:sldMk cId="1014270597" sldId="434"/>
            <ac:spMk id="5122" creationId="{126EF5B4-0877-5025-A407-8C4A88EA33D9}"/>
          </ac:spMkLst>
        </pc:spChg>
        <pc:spChg chg="mod">
          <ac:chgData name="Gé Verbeek" userId="20d2065d-8055-4a68-a463-00777506795f" providerId="ADAL" clId="{655B6994-AFDD-418B-93D2-B8BCF63A9FA1}" dt="2024-12-03T12:26:31.344" v="1282" actId="1076"/>
          <ac:spMkLst>
            <pc:docMk/>
            <pc:sldMk cId="1014270597" sldId="434"/>
            <ac:spMk id="7171" creationId="{E0E06E1F-64F7-A94C-E517-B00C59E65361}"/>
          </ac:spMkLst>
        </pc:spChg>
        <pc:picChg chg="add mod">
          <ac:chgData name="Gé Verbeek" userId="20d2065d-8055-4a68-a463-00777506795f" providerId="ADAL" clId="{655B6994-AFDD-418B-93D2-B8BCF63A9FA1}" dt="2024-12-03T12:26:45.875" v="1287" actId="1076"/>
          <ac:picMkLst>
            <pc:docMk/>
            <pc:sldMk cId="1014270597" sldId="434"/>
            <ac:picMk id="3" creationId="{5F132BA6-1D39-4A35-E879-6562F360E43C}"/>
          </ac:picMkLst>
        </pc:picChg>
      </pc:sldChg>
      <pc:sldChg chg="addSp modSp add mod replId modAnim">
        <pc:chgData name="Gé Verbeek" userId="20d2065d-8055-4a68-a463-00777506795f" providerId="ADAL" clId="{655B6994-AFDD-418B-93D2-B8BCF63A9FA1}" dt="2024-12-04T09:08:03.414" v="1957" actId="6549"/>
        <pc:sldMkLst>
          <pc:docMk/>
          <pc:sldMk cId="869440570" sldId="435"/>
        </pc:sldMkLst>
        <pc:spChg chg="mod">
          <ac:chgData name="Gé Verbeek" userId="20d2065d-8055-4a68-a463-00777506795f" providerId="ADAL" clId="{655B6994-AFDD-418B-93D2-B8BCF63A9FA1}" dt="2024-12-03T11:28:53.654" v="1148" actId="20577"/>
          <ac:spMkLst>
            <pc:docMk/>
            <pc:sldMk cId="869440570" sldId="435"/>
            <ac:spMk id="5122" creationId="{FF4830B5-FE7F-2FC2-8624-118D979BB0CD}"/>
          </ac:spMkLst>
        </pc:spChg>
        <pc:spChg chg="mod">
          <ac:chgData name="Gé Verbeek" userId="20d2065d-8055-4a68-a463-00777506795f" providerId="ADAL" clId="{655B6994-AFDD-418B-93D2-B8BCF63A9FA1}" dt="2024-12-04T09:08:03.414" v="1957" actId="6549"/>
          <ac:spMkLst>
            <pc:docMk/>
            <pc:sldMk cId="869440570" sldId="435"/>
            <ac:spMk id="7171" creationId="{16F62A1D-C639-8166-4D2F-BD0027A9DFFF}"/>
          </ac:spMkLst>
        </pc:spChg>
        <pc:picChg chg="add mod">
          <ac:chgData name="Gé Verbeek" userId="20d2065d-8055-4a68-a463-00777506795f" providerId="ADAL" clId="{655B6994-AFDD-418B-93D2-B8BCF63A9FA1}" dt="2024-12-03T19:32:21.114" v="1930" actId="14100"/>
          <ac:picMkLst>
            <pc:docMk/>
            <pc:sldMk cId="869440570" sldId="435"/>
            <ac:picMk id="3" creationId="{1A4F314E-D727-E1E4-FADD-5CCB88A5B74D}"/>
          </ac:picMkLst>
        </pc:picChg>
      </pc:sldChg>
      <pc:sldChg chg="addSp modSp add mod modAnim">
        <pc:chgData name="Gé Verbeek" userId="20d2065d-8055-4a68-a463-00777506795f" providerId="ADAL" clId="{655B6994-AFDD-418B-93D2-B8BCF63A9FA1}" dt="2024-12-03T19:08:46.850" v="1690"/>
        <pc:sldMkLst>
          <pc:docMk/>
          <pc:sldMk cId="3339944328" sldId="436"/>
        </pc:sldMkLst>
        <pc:spChg chg="mod">
          <ac:chgData name="Gé Verbeek" userId="20d2065d-8055-4a68-a463-00777506795f" providerId="ADAL" clId="{655B6994-AFDD-418B-93D2-B8BCF63A9FA1}" dt="2024-12-03T10:54:30.093" v="943" actId="20577"/>
          <ac:spMkLst>
            <pc:docMk/>
            <pc:sldMk cId="3339944328" sldId="436"/>
            <ac:spMk id="7171" creationId="{89ADD95E-CDDA-91E9-A821-DA46250D0483}"/>
          </ac:spMkLst>
        </pc:spChg>
        <pc:picChg chg="add mod">
          <ac:chgData name="Gé Verbeek" userId="20d2065d-8055-4a68-a463-00777506795f" providerId="ADAL" clId="{655B6994-AFDD-418B-93D2-B8BCF63A9FA1}" dt="2024-12-03T10:56:18.136" v="951" actId="1076"/>
          <ac:picMkLst>
            <pc:docMk/>
            <pc:sldMk cId="3339944328" sldId="436"/>
            <ac:picMk id="3" creationId="{61777C7B-9AF0-EC55-74C8-8AF904E75966}"/>
          </ac:picMkLst>
        </pc:picChg>
        <pc:picChg chg="add mod">
          <ac:chgData name="Gé Verbeek" userId="20d2065d-8055-4a68-a463-00777506795f" providerId="ADAL" clId="{655B6994-AFDD-418B-93D2-B8BCF63A9FA1}" dt="2024-12-03T10:56:38.413" v="954" actId="1076"/>
          <ac:picMkLst>
            <pc:docMk/>
            <pc:sldMk cId="3339944328" sldId="436"/>
            <ac:picMk id="4" creationId="{C0F184A0-57AD-AD78-5828-58F43853313D}"/>
          </ac:picMkLst>
        </pc:picChg>
      </pc:sldChg>
      <pc:sldChg chg="addSp modSp add mod ord modAnim">
        <pc:chgData name="Gé Verbeek" userId="20d2065d-8055-4a68-a463-00777506795f" providerId="ADAL" clId="{655B6994-AFDD-418B-93D2-B8BCF63A9FA1}" dt="2024-12-03T19:11:04.386" v="1698" actId="1076"/>
        <pc:sldMkLst>
          <pc:docMk/>
          <pc:sldMk cId="3002656825" sldId="437"/>
        </pc:sldMkLst>
        <pc:spChg chg="mod">
          <ac:chgData name="Gé Verbeek" userId="20d2065d-8055-4a68-a463-00777506795f" providerId="ADAL" clId="{655B6994-AFDD-418B-93D2-B8BCF63A9FA1}" dt="2024-12-03T11:05:07.875" v="1020" actId="20577"/>
          <ac:spMkLst>
            <pc:docMk/>
            <pc:sldMk cId="3002656825" sldId="437"/>
            <ac:spMk id="7171" creationId="{23BD5963-84E5-1B3C-6AD4-09DDBFCFF1C6}"/>
          </ac:spMkLst>
        </pc:spChg>
        <pc:picChg chg="add mod">
          <ac:chgData name="Gé Verbeek" userId="20d2065d-8055-4a68-a463-00777506795f" providerId="ADAL" clId="{655B6994-AFDD-418B-93D2-B8BCF63A9FA1}" dt="2024-12-03T19:10:35.012" v="1694" actId="1076"/>
          <ac:picMkLst>
            <pc:docMk/>
            <pc:sldMk cId="3002656825" sldId="437"/>
            <ac:picMk id="2" creationId="{AAB9EE16-E530-9033-D2E3-4BE2CCDDF0B7}"/>
          </ac:picMkLst>
        </pc:picChg>
        <pc:picChg chg="add mod">
          <ac:chgData name="Gé Verbeek" userId="20d2065d-8055-4a68-a463-00777506795f" providerId="ADAL" clId="{655B6994-AFDD-418B-93D2-B8BCF63A9FA1}" dt="2024-12-03T19:11:04.386" v="1698" actId="1076"/>
          <ac:picMkLst>
            <pc:docMk/>
            <pc:sldMk cId="3002656825" sldId="437"/>
            <ac:picMk id="3" creationId="{7EAD9E10-1508-1B1E-1B38-04AE8B270A57}"/>
          </ac:picMkLst>
        </pc:picChg>
      </pc:sldChg>
      <pc:sldChg chg="addSp modSp add mod ord">
        <pc:chgData name="Gé Verbeek" userId="20d2065d-8055-4a68-a463-00777506795f" providerId="ADAL" clId="{655B6994-AFDD-418B-93D2-B8BCF63A9FA1}" dt="2024-12-03T19:20:53.675" v="1858" actId="14100"/>
        <pc:sldMkLst>
          <pc:docMk/>
          <pc:sldMk cId="2580861367" sldId="438"/>
        </pc:sldMkLst>
        <pc:spChg chg="mod">
          <ac:chgData name="Gé Verbeek" userId="20d2065d-8055-4a68-a463-00777506795f" providerId="ADAL" clId="{655B6994-AFDD-418B-93D2-B8BCF63A9FA1}" dt="2024-12-03T11:10:49.213" v="1073" actId="27636"/>
          <ac:spMkLst>
            <pc:docMk/>
            <pc:sldMk cId="2580861367" sldId="438"/>
            <ac:spMk id="7171" creationId="{0E3A397B-2742-9F97-3E49-9EB2B0C1ED0F}"/>
          </ac:spMkLst>
        </pc:spChg>
        <pc:picChg chg="add mod">
          <ac:chgData name="Gé Verbeek" userId="20d2065d-8055-4a68-a463-00777506795f" providerId="ADAL" clId="{655B6994-AFDD-418B-93D2-B8BCF63A9FA1}" dt="2024-12-03T19:20:14.785" v="1855" actId="14100"/>
          <ac:picMkLst>
            <pc:docMk/>
            <pc:sldMk cId="2580861367" sldId="438"/>
            <ac:picMk id="3" creationId="{E7968F37-1EBA-D1CE-2827-984F819F5221}"/>
          </ac:picMkLst>
        </pc:picChg>
        <pc:picChg chg="add mod">
          <ac:chgData name="Gé Verbeek" userId="20d2065d-8055-4a68-a463-00777506795f" providerId="ADAL" clId="{655B6994-AFDD-418B-93D2-B8BCF63A9FA1}" dt="2024-12-03T19:20:53.675" v="1858" actId="14100"/>
          <ac:picMkLst>
            <pc:docMk/>
            <pc:sldMk cId="2580861367" sldId="438"/>
            <ac:picMk id="4" creationId="{259DDC3D-D2ED-3BB7-5D32-240F2AB2FECA}"/>
          </ac:picMkLst>
        </pc:picChg>
      </pc:sldChg>
      <pc:sldChg chg="add del">
        <pc:chgData name="Gé Verbeek" userId="20d2065d-8055-4a68-a463-00777506795f" providerId="ADAL" clId="{655B6994-AFDD-418B-93D2-B8BCF63A9FA1}" dt="2024-12-03T19:21:16.425" v="1859" actId="47"/>
        <pc:sldMkLst>
          <pc:docMk/>
          <pc:sldMk cId="2239018412" sldId="439"/>
        </pc:sldMkLst>
      </pc:sldChg>
      <pc:sldChg chg="addSp modSp add mod modAnim">
        <pc:chgData name="Gé Verbeek" userId="20d2065d-8055-4a68-a463-00777506795f" providerId="ADAL" clId="{655B6994-AFDD-418B-93D2-B8BCF63A9FA1}" dt="2024-12-03T19:30:24.544" v="1927" actId="14100"/>
        <pc:sldMkLst>
          <pc:docMk/>
          <pc:sldMk cId="386670054" sldId="440"/>
        </pc:sldMkLst>
        <pc:spChg chg="mod">
          <ac:chgData name="Gé Verbeek" userId="20d2065d-8055-4a68-a463-00777506795f" providerId="ADAL" clId="{655B6994-AFDD-418B-93D2-B8BCF63A9FA1}" dt="2024-12-03T12:25:41.887" v="1281" actId="20577"/>
          <ac:spMkLst>
            <pc:docMk/>
            <pc:sldMk cId="386670054" sldId="440"/>
            <ac:spMk id="7171" creationId="{A76EFB03-51B4-2416-9082-4E67F51B59B8}"/>
          </ac:spMkLst>
        </pc:spChg>
        <pc:picChg chg="add mod">
          <ac:chgData name="Gé Verbeek" userId="20d2065d-8055-4a68-a463-00777506795f" providerId="ADAL" clId="{655B6994-AFDD-418B-93D2-B8BCF63A9FA1}" dt="2024-12-03T19:30:24.544" v="1927" actId="14100"/>
          <ac:picMkLst>
            <pc:docMk/>
            <pc:sldMk cId="386670054" sldId="440"/>
            <ac:picMk id="3" creationId="{5701A779-A1CA-3DEC-FF53-A6D6374622C3}"/>
          </ac:picMkLst>
        </pc:picChg>
      </pc:sldChg>
      <pc:sldChg chg="addSp modSp add mod ord modAnim">
        <pc:chgData name="Gé Verbeek" userId="20d2065d-8055-4a68-a463-00777506795f" providerId="ADAL" clId="{655B6994-AFDD-418B-93D2-B8BCF63A9FA1}" dt="2024-12-03T19:26:35.381" v="1915"/>
        <pc:sldMkLst>
          <pc:docMk/>
          <pc:sldMk cId="1836907405" sldId="441"/>
        </pc:sldMkLst>
        <pc:spChg chg="mod">
          <ac:chgData name="Gé Verbeek" userId="20d2065d-8055-4a68-a463-00777506795f" providerId="ADAL" clId="{655B6994-AFDD-418B-93D2-B8BCF63A9FA1}" dt="2024-12-03T19:26:07.754" v="1911" actId="14100"/>
          <ac:spMkLst>
            <pc:docMk/>
            <pc:sldMk cId="1836907405" sldId="441"/>
            <ac:spMk id="7171" creationId="{FDC6E5D7-31A1-3BEE-2133-37EF936F05C0}"/>
          </ac:spMkLst>
        </pc:spChg>
        <pc:picChg chg="add mod">
          <ac:chgData name="Gé Verbeek" userId="20d2065d-8055-4a68-a463-00777506795f" providerId="ADAL" clId="{655B6994-AFDD-418B-93D2-B8BCF63A9FA1}" dt="2024-12-03T19:26:14.770" v="1914" actId="14100"/>
          <ac:picMkLst>
            <pc:docMk/>
            <pc:sldMk cId="1836907405" sldId="441"/>
            <ac:picMk id="3" creationId="{96E20058-D62A-FFBE-BA3A-03FBFD211E93}"/>
          </ac:picMkLst>
        </pc:picChg>
      </pc:sldChg>
      <pc:sldChg chg="addSp delSp modSp new mod">
        <pc:chgData name="Gé Verbeek" userId="20d2065d-8055-4a68-a463-00777506795f" providerId="ADAL" clId="{655B6994-AFDD-418B-93D2-B8BCF63A9FA1}" dt="2024-12-03T13:31:48.679" v="1442" actId="22"/>
        <pc:sldMkLst>
          <pc:docMk/>
          <pc:sldMk cId="3260004044" sldId="442"/>
        </pc:sldMkLst>
        <pc:spChg chg="del">
          <ac:chgData name="Gé Verbeek" userId="20d2065d-8055-4a68-a463-00777506795f" providerId="ADAL" clId="{655B6994-AFDD-418B-93D2-B8BCF63A9FA1}" dt="2024-12-03T13:31:48.679" v="1442" actId="22"/>
          <ac:spMkLst>
            <pc:docMk/>
            <pc:sldMk cId="3260004044" sldId="442"/>
            <ac:spMk id="2" creationId="{60D988D7-9D30-5CBB-8371-A0C6C4FE019E}"/>
          </ac:spMkLst>
        </pc:spChg>
        <pc:picChg chg="add mod ord">
          <ac:chgData name="Gé Verbeek" userId="20d2065d-8055-4a68-a463-00777506795f" providerId="ADAL" clId="{655B6994-AFDD-418B-93D2-B8BCF63A9FA1}" dt="2024-12-03T13:31:48.679" v="1442" actId="22"/>
          <ac:picMkLst>
            <pc:docMk/>
            <pc:sldMk cId="3260004044" sldId="442"/>
            <ac:picMk id="4" creationId="{86406FFE-6BAB-5774-5D3E-700352988454}"/>
          </ac:picMkLst>
        </pc:picChg>
      </pc:sldChg>
      <pc:sldChg chg="addSp modSp add mod modAnim">
        <pc:chgData name="Gé Verbeek" userId="20d2065d-8055-4a68-a463-00777506795f" providerId="ADAL" clId="{655B6994-AFDD-418B-93D2-B8BCF63A9FA1}" dt="2024-12-03T18:56:46.505" v="1657"/>
        <pc:sldMkLst>
          <pc:docMk/>
          <pc:sldMk cId="192998981" sldId="443"/>
        </pc:sldMkLst>
        <pc:spChg chg="mod">
          <ac:chgData name="Gé Verbeek" userId="20d2065d-8055-4a68-a463-00777506795f" providerId="ADAL" clId="{655B6994-AFDD-418B-93D2-B8BCF63A9FA1}" dt="2024-12-03T18:56:12.465" v="1653" actId="20577"/>
          <ac:spMkLst>
            <pc:docMk/>
            <pc:sldMk cId="192998981" sldId="443"/>
            <ac:spMk id="5122" creationId="{EDB14931-F379-10EB-9E08-83FAE42F6474}"/>
          </ac:spMkLst>
        </pc:spChg>
        <pc:picChg chg="add mod">
          <ac:chgData name="Gé Verbeek" userId="20d2065d-8055-4a68-a463-00777506795f" providerId="ADAL" clId="{655B6994-AFDD-418B-93D2-B8BCF63A9FA1}" dt="2024-12-03T18:56:04.272" v="1644" actId="1076"/>
          <ac:picMkLst>
            <pc:docMk/>
            <pc:sldMk cId="192998981" sldId="443"/>
            <ac:picMk id="2" creationId="{E774A470-58FD-A6F3-A169-B9573F30EB7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4-12-2024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4-12-2024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14BB0-B3A0-D69C-99BD-609B18381A9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FAEE26C-780D-AF51-5637-D9CF92E217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6DD3D3D3-9992-7F33-9953-276CE1F0E1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A3F7779-495E-EC7A-9B7A-27F14559BE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761763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3BC0F-8925-19A0-9843-32E9D91C9E05}"/>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022C028-41D6-9C85-811B-7F6F591E1E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B72E63F7-FA82-2726-C889-E5A55D4574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76613E3-FDC3-129F-42BE-B24EC85E3C0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3892632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84886-7DB2-C480-D2FF-4BADFB4871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D371785-4BF6-7C20-4E3B-391E3D62BB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DE3805F-B2B4-8806-CA64-66555B72CD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D6177FE-B4FB-5F88-8A55-C76F3DA121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123547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E5BF9-792E-9EAD-A685-BB8DBADC966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104E700-FFE3-B8E0-11E5-1ABCBA822B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957DAC85-E8A4-6705-62E8-A64A0BA462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48018CE-B97A-1AB7-C4B8-49ECE45081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71464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F3294-F4D0-8534-B7EB-21C65216DC8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186CD1A-B33A-6B5A-C4F8-B23AA1AE94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246CF40-652B-DBEB-E796-57DD0A990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597B2C0-4C61-2A80-E4A0-3BED2BC9E1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2537749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945B7-E685-4FE3-B0BA-4DF80C82078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D540E2B-1568-9BA8-75AE-F251B25823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C7D40ADC-C43A-1C8B-5DB5-BD0490ACE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7B7E350-6A25-BAC0-33AC-E3F9634F7B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4280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06F60-8E78-29C7-A5F5-F09C2117F93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B214927-E94E-10EC-A9C5-D09EF7A026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CAA348A-BBC4-322F-B21A-24808A986E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A40743D-D6E9-F497-F0B7-A42C73037C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2151564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7AF51-A9A9-52A1-EB4C-3F58C16C5E5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F4AE89E-57D6-A1F4-C6DC-E7E1E788A1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ACEF8060-C34F-86B5-751A-7127CCE1E1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36BAEEA-BCF7-CB7A-D03E-C68C61CB0C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1394550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6A022-CD6E-BD91-8AA0-DC8B4C67DE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5739B4E-2878-77BF-9EF5-C24C7E8DC6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6B8C6FD-2DE0-5D9C-1E43-FA151B1BF1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C07B643-DF7D-AA59-4ABD-57DCA4B42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1990232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391AE-57CB-F0EF-CE24-7D7C685C8F5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1C599AE-5AA0-0CC7-CDDD-EA9E44888D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D6F25A32-632E-DF5A-F8B1-8DEBB07828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12F49C1-951E-D3AE-1972-F39E279782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42209039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98181-4362-43D4-BC02-E826945741F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EE5F681-F2BD-FBA8-7F6D-A1E59F3770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41612661-0087-748A-629B-0A4A1C2FE0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092F2CB-BE9B-11CF-166A-3D2AE7C76E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35174380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735-38AE-F0F1-85FE-04C2DF62FF2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FDE553E-C49C-D0E8-14D7-D5D3DB641D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A4BAF5A-4A5A-D698-6A2D-69E001BA8C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EC0F8330-13A5-73D2-9285-AF52FB86DC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1841839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0F7CA-22D0-6DA1-12BE-BF3F662FFF1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5E7C9F5-82F0-307B-CDF0-DACD7A9318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747A850D-A1F4-E9D2-B8B9-8AEF206CA3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0369A469-1D7A-BEC5-1305-BB9CCF6469C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3887820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D4B1C-BAC4-E8B6-56E5-D6BD6AB00C1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882CA5E-311A-78E3-712B-D5A19273C9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271905D-626A-3A12-54B0-1F994130FC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31E7CF0-DDF4-E977-71BF-3E24823E093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597882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C3637-D462-947E-E2CD-1E76BFE13D8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2395796-3243-018E-3747-54F1FC5ECD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AC3456EB-FEC6-AE7D-7B71-9CEC33E32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B2C650B-CF76-557E-F30C-122E8B8478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3105901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BE2F4-9EC3-D4AA-85CE-1E7258CA8C2D}"/>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F7F9A05-131F-C8AC-4FA2-6E2535456D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CE66D2C6-BD8C-8204-C107-D1C94D8E9C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7F436B1-C477-3903-5527-4ADD37B66C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1713530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C0D55-5B33-2DCE-EF1E-9F5C8A0B9FB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329639E-B3B5-702F-26DF-DEB7575523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0557E6F4-2076-7B97-AEFF-13F50918E4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5BEAA49-1F9B-E52A-4017-914CB7DE11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1183041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63312-5DD7-9464-65B3-D1345864C16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DB14931-F379-10EB-9E08-83FAE42F647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9D4364BA-2A9B-C5AC-B2E9-B815A07D6CBF}"/>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dirty="0"/>
              <a:t>Wateropname door wortels:</a:t>
            </a:r>
          </a:p>
          <a:p>
            <a:pPr indent="0">
              <a:buNone/>
              <a:defRPr/>
            </a:pPr>
            <a:endParaRPr lang="nl-NL" dirty="0"/>
          </a:p>
          <a:p>
            <a:pPr indent="0">
              <a:buNone/>
              <a:defRPr/>
            </a:pPr>
            <a:r>
              <a:rPr lang="nl-NL" dirty="0"/>
              <a:t>Osmose is essentieel voor de wateropname door de wortels van planten. </a:t>
            </a:r>
          </a:p>
          <a:p>
            <a:pPr indent="0">
              <a:buNone/>
              <a:defRPr/>
            </a:pPr>
            <a:endParaRPr lang="nl-NL" dirty="0"/>
          </a:p>
          <a:p>
            <a:pPr indent="0">
              <a:buNone/>
              <a:defRPr/>
            </a:pPr>
            <a:r>
              <a:rPr lang="nl-NL" dirty="0"/>
              <a:t>Wortels nemen water op uit de bodem, en osmose speelt hierbij een sleutelrol. </a:t>
            </a:r>
          </a:p>
          <a:p>
            <a:pPr indent="0">
              <a:buNone/>
              <a:defRPr/>
            </a:pPr>
            <a:endParaRPr lang="nl-NL" dirty="0"/>
          </a:p>
          <a:p>
            <a:pPr indent="0">
              <a:buNone/>
              <a:defRPr/>
            </a:pPr>
            <a:r>
              <a:rPr lang="nl-NL" dirty="0"/>
              <a:t>Hier is een stap-voor-stap uitleg van hoe osmose werkt bij de wortels van planten:</a:t>
            </a:r>
          </a:p>
        </p:txBody>
      </p:sp>
      <p:pic>
        <p:nvPicPr>
          <p:cNvPr id="2" name="Afbeelding 1">
            <a:extLst>
              <a:ext uri="{FF2B5EF4-FFF2-40B4-BE49-F238E27FC236}">
                <a16:creationId xmlns:a16="http://schemas.microsoft.com/office/drawing/2014/main" id="{E774A470-58FD-A6F3-A169-B9573F30EB76}"/>
              </a:ext>
            </a:extLst>
          </p:cNvPr>
          <p:cNvPicPr>
            <a:picLocks noChangeAspect="1"/>
          </p:cNvPicPr>
          <p:nvPr/>
        </p:nvPicPr>
        <p:blipFill>
          <a:blip r:embed="rId3"/>
          <a:stretch>
            <a:fillRect/>
          </a:stretch>
        </p:blipFill>
        <p:spPr>
          <a:xfrm>
            <a:off x="8013025" y="208087"/>
            <a:ext cx="3846909" cy="2761727"/>
          </a:xfrm>
          <a:prstGeom prst="rect">
            <a:avLst/>
          </a:prstGeom>
        </p:spPr>
      </p:pic>
    </p:spTree>
    <p:extLst>
      <p:ext uri="{BB962C8B-B14F-4D97-AF65-F5344CB8AC3E}">
        <p14:creationId xmlns:p14="http://schemas.microsoft.com/office/powerpoint/2010/main" val="1929989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538565" cy="4738260"/>
          </a:xfrm>
        </p:spPr>
        <p:txBody>
          <a:bodyPr>
            <a:normAutofit/>
          </a:bodyPr>
          <a:lstStyle/>
          <a:p>
            <a:pPr indent="0">
              <a:buNone/>
            </a:pPr>
            <a:r>
              <a:rPr lang="nl-NL" b="1" dirty="0"/>
              <a:t>De rol van de wortelharen</a:t>
            </a:r>
          </a:p>
          <a:p>
            <a:pPr indent="0">
              <a:buNone/>
            </a:pPr>
            <a:endParaRPr lang="nl-NL" b="1" dirty="0"/>
          </a:p>
          <a:p>
            <a:pPr marL="342900" indent="-342900"/>
            <a:r>
              <a:rPr lang="nl-NL" b="1" dirty="0"/>
              <a:t>Structuur:</a:t>
            </a:r>
            <a:r>
              <a:rPr lang="nl-NL" dirty="0"/>
              <a:t> </a:t>
            </a:r>
            <a:br>
              <a:rPr lang="nl-NL" dirty="0"/>
            </a:br>
            <a:r>
              <a:rPr lang="nl-NL" dirty="0"/>
              <a:t>Wortelharen zijn dunne uitgroeisels van de epidermiscellen van wortels, en ze vergroten het oppervlak waarmee water en voedingsstoffen uit de bodem kunnen worden opgenomen.</a:t>
            </a:r>
          </a:p>
          <a:p>
            <a:pPr marL="342900" indent="-342900"/>
            <a:endParaRPr lang="nl-NL" dirty="0"/>
          </a:p>
          <a:p>
            <a:pPr marL="342900" indent="-342900"/>
            <a:r>
              <a:rPr lang="nl-NL" b="1" dirty="0"/>
              <a:t>Contact met de bodem:</a:t>
            </a:r>
            <a:r>
              <a:rPr lang="nl-NL" dirty="0"/>
              <a:t> </a:t>
            </a:r>
            <a:br>
              <a:rPr lang="nl-NL" dirty="0"/>
            </a:br>
            <a:r>
              <a:rPr lang="nl-NL" dirty="0"/>
              <a:t>Wortelharen staan in direct contact met de vochtige bodem en de opgeloste mineralen daarin.</a:t>
            </a:r>
          </a:p>
          <a:p>
            <a:pPr indent="0">
              <a:buNone/>
              <a:defRPr/>
            </a:pPr>
            <a:endParaRPr lang="nl-NL" dirty="0"/>
          </a:p>
        </p:txBody>
      </p:sp>
      <p:pic>
        <p:nvPicPr>
          <p:cNvPr id="3" name="Afbeelding 2">
            <a:extLst>
              <a:ext uri="{FF2B5EF4-FFF2-40B4-BE49-F238E27FC236}">
                <a16:creationId xmlns:a16="http://schemas.microsoft.com/office/drawing/2014/main" id="{B59D20EC-082F-7C33-1C33-301ADC0CE9AF}"/>
              </a:ext>
            </a:extLst>
          </p:cNvPr>
          <p:cNvPicPr>
            <a:picLocks noChangeAspect="1"/>
          </p:cNvPicPr>
          <p:nvPr/>
        </p:nvPicPr>
        <p:blipFill>
          <a:blip r:embed="rId3"/>
          <a:stretch>
            <a:fillRect/>
          </a:stretch>
        </p:blipFill>
        <p:spPr>
          <a:xfrm>
            <a:off x="8088828" y="208864"/>
            <a:ext cx="3850131" cy="2761719"/>
          </a:xfrm>
          <a:prstGeom prst="rect">
            <a:avLst/>
          </a:prstGeom>
        </p:spPr>
      </p:pic>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D27C2-2610-BE4B-B81E-5E17D9C2565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98E1593-40A1-500E-7DD2-5A779BF0E36D}"/>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99E7DFBD-6162-8684-2571-E7E34B3F6024}"/>
              </a:ext>
            </a:extLst>
          </p:cNvPr>
          <p:cNvSpPr>
            <a:spLocks noGrp="1" noChangeArrowheads="1"/>
          </p:cNvSpPr>
          <p:nvPr>
            <p:ph idx="1"/>
          </p:nvPr>
        </p:nvSpPr>
        <p:spPr>
          <a:xfrm>
            <a:off x="1079223" y="1910876"/>
            <a:ext cx="8504724" cy="4738260"/>
          </a:xfrm>
        </p:spPr>
        <p:txBody>
          <a:bodyPr>
            <a:normAutofit/>
          </a:bodyPr>
          <a:lstStyle/>
          <a:p>
            <a:pPr indent="0">
              <a:buNone/>
            </a:pPr>
            <a:r>
              <a:rPr lang="nl-NL" b="1" dirty="0"/>
              <a:t>Concentratieverschil tussen bodem en wortelcellen</a:t>
            </a:r>
          </a:p>
          <a:p>
            <a:pPr indent="0">
              <a:buNone/>
            </a:pPr>
            <a:endParaRPr lang="nl-NL" b="1" dirty="0"/>
          </a:p>
          <a:p>
            <a:pPr marL="342900" indent="-342900"/>
            <a:r>
              <a:rPr lang="nl-NL" b="1" dirty="0"/>
              <a:t>Lagere concentratie opgeloste stoffen in de bodem:</a:t>
            </a:r>
            <a:r>
              <a:rPr lang="nl-NL" dirty="0"/>
              <a:t> Bodemwater bevat meestal een lage concentratie opgeloste stoffen (zoals mineralen en zouten).</a:t>
            </a:r>
          </a:p>
          <a:p>
            <a:pPr marL="342900" indent="-342900"/>
            <a:endParaRPr lang="nl-NL" dirty="0"/>
          </a:p>
          <a:p>
            <a:pPr marL="342900" indent="-342900"/>
            <a:r>
              <a:rPr lang="nl-NL" b="1" dirty="0"/>
              <a:t>Hogere concentratie opgeloste stoffen in wortelcellen:</a:t>
            </a:r>
            <a:r>
              <a:rPr lang="nl-NL" dirty="0"/>
              <a:t> De cellen van de wortelharen hebben een hogere concentratie opgeloste stoffen (suikers, ionen en andere moleculen) dan het bodemwater.</a:t>
            </a:r>
          </a:p>
          <a:p>
            <a:pPr marL="342900" indent="-342900"/>
            <a:endParaRPr lang="nl-NL" dirty="0"/>
          </a:p>
          <a:p>
            <a:pPr indent="0">
              <a:buNone/>
              <a:defRPr/>
            </a:pPr>
            <a:endParaRPr lang="nl-NL" dirty="0"/>
          </a:p>
        </p:txBody>
      </p:sp>
      <p:pic>
        <p:nvPicPr>
          <p:cNvPr id="3" name="Afbeelding 2">
            <a:extLst>
              <a:ext uri="{FF2B5EF4-FFF2-40B4-BE49-F238E27FC236}">
                <a16:creationId xmlns:a16="http://schemas.microsoft.com/office/drawing/2014/main" id="{9A856296-246C-F494-9191-DD4FCABB770F}"/>
              </a:ext>
            </a:extLst>
          </p:cNvPr>
          <p:cNvPicPr>
            <a:picLocks noChangeAspect="1"/>
          </p:cNvPicPr>
          <p:nvPr/>
        </p:nvPicPr>
        <p:blipFill>
          <a:blip r:embed="rId3"/>
          <a:stretch>
            <a:fillRect/>
          </a:stretch>
        </p:blipFill>
        <p:spPr>
          <a:xfrm>
            <a:off x="9386993" y="276806"/>
            <a:ext cx="2252607" cy="2385113"/>
          </a:xfrm>
          <a:prstGeom prst="rect">
            <a:avLst/>
          </a:prstGeom>
        </p:spPr>
      </p:pic>
    </p:spTree>
    <p:extLst>
      <p:ext uri="{BB962C8B-B14F-4D97-AF65-F5344CB8AC3E}">
        <p14:creationId xmlns:p14="http://schemas.microsoft.com/office/powerpoint/2010/main" val="29470623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8D144-0CA0-E13C-C543-E94D03518F8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46FA073-CD5F-7E69-B57D-DF3AED583B09}"/>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034679E3-8923-EE08-DF01-49508E61048E}"/>
              </a:ext>
            </a:extLst>
          </p:cNvPr>
          <p:cNvSpPr>
            <a:spLocks noGrp="1" noChangeArrowheads="1"/>
          </p:cNvSpPr>
          <p:nvPr>
            <p:ph idx="1"/>
          </p:nvPr>
        </p:nvSpPr>
        <p:spPr>
          <a:xfrm>
            <a:off x="1079223" y="1910876"/>
            <a:ext cx="7745600" cy="4738260"/>
          </a:xfrm>
        </p:spPr>
        <p:txBody>
          <a:bodyPr>
            <a:normAutofit/>
          </a:bodyPr>
          <a:lstStyle/>
          <a:p>
            <a:pPr indent="0">
              <a:buNone/>
            </a:pPr>
            <a:r>
              <a:rPr lang="nl-NL" b="1" dirty="0"/>
              <a:t>Osmose door het celmembraan</a:t>
            </a:r>
          </a:p>
          <a:p>
            <a:pPr indent="0">
              <a:buNone/>
            </a:pPr>
            <a:endParaRPr lang="nl-NL" b="1" dirty="0"/>
          </a:p>
          <a:p>
            <a:pPr marL="342900" indent="-342900"/>
            <a:r>
              <a:rPr lang="nl-NL" b="1" dirty="0"/>
              <a:t>Semipermeabel membraan:</a:t>
            </a:r>
            <a:r>
              <a:rPr lang="nl-NL" dirty="0"/>
              <a:t> </a:t>
            </a:r>
            <a:br>
              <a:rPr lang="nl-NL" dirty="0"/>
            </a:br>
            <a:r>
              <a:rPr lang="nl-NL" dirty="0"/>
              <a:t>Het celmembraan van de wortelharen laat water door, maar beperkt de doorgang van opgeloste stoffen.</a:t>
            </a:r>
          </a:p>
          <a:p>
            <a:pPr marL="342900" indent="-342900"/>
            <a:endParaRPr lang="nl-NL" dirty="0"/>
          </a:p>
          <a:p>
            <a:pPr marL="342900" indent="-342900"/>
            <a:r>
              <a:rPr lang="nl-NL" b="1" dirty="0"/>
              <a:t>Waterbeweging:</a:t>
            </a:r>
            <a:r>
              <a:rPr lang="nl-NL" dirty="0"/>
              <a:t> </a:t>
            </a:r>
            <a:br>
              <a:rPr lang="nl-NL" dirty="0"/>
            </a:br>
            <a:r>
              <a:rPr lang="nl-NL" dirty="0"/>
              <a:t>Via osmose stroomt water van de bodem (lage concentratie opgeloste stoffen) naar de wortelhaarcellen (hogere concentratie opgeloste stoffen).</a:t>
            </a:r>
          </a:p>
          <a:p>
            <a:pPr indent="0">
              <a:buNone/>
              <a:defRPr/>
            </a:pPr>
            <a:endParaRPr lang="nl-NL" dirty="0"/>
          </a:p>
        </p:txBody>
      </p:sp>
      <p:pic>
        <p:nvPicPr>
          <p:cNvPr id="3" name="Afbeelding 2">
            <a:extLst>
              <a:ext uri="{FF2B5EF4-FFF2-40B4-BE49-F238E27FC236}">
                <a16:creationId xmlns:a16="http://schemas.microsoft.com/office/drawing/2014/main" id="{F23FD808-B584-2F97-EB70-060DA0BFED57}"/>
              </a:ext>
            </a:extLst>
          </p:cNvPr>
          <p:cNvPicPr>
            <a:picLocks noChangeAspect="1"/>
          </p:cNvPicPr>
          <p:nvPr/>
        </p:nvPicPr>
        <p:blipFill>
          <a:blip r:embed="rId3"/>
          <a:stretch>
            <a:fillRect/>
          </a:stretch>
        </p:blipFill>
        <p:spPr>
          <a:xfrm>
            <a:off x="9377680" y="327607"/>
            <a:ext cx="2394000" cy="2534824"/>
          </a:xfrm>
          <a:prstGeom prst="rect">
            <a:avLst/>
          </a:prstGeom>
        </p:spPr>
      </p:pic>
    </p:spTree>
    <p:extLst>
      <p:ext uri="{BB962C8B-B14F-4D97-AF65-F5344CB8AC3E}">
        <p14:creationId xmlns:p14="http://schemas.microsoft.com/office/powerpoint/2010/main" val="21932801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0833-6CFD-FCF4-D028-281E7005CF4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662A44C-C044-2A48-AD8B-1112C2F6A31F}"/>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DD4F33B8-367A-44C6-B5B6-C6708AAB5019}"/>
              </a:ext>
            </a:extLst>
          </p:cNvPr>
          <p:cNvSpPr>
            <a:spLocks noGrp="1" noChangeArrowheads="1"/>
          </p:cNvSpPr>
          <p:nvPr>
            <p:ph idx="1"/>
          </p:nvPr>
        </p:nvSpPr>
        <p:spPr>
          <a:xfrm>
            <a:off x="1079223" y="1328468"/>
            <a:ext cx="9194837" cy="5320668"/>
          </a:xfrm>
        </p:spPr>
        <p:txBody>
          <a:bodyPr>
            <a:normAutofit lnSpcReduction="10000"/>
          </a:bodyPr>
          <a:lstStyle/>
          <a:p>
            <a:pPr indent="0">
              <a:buNone/>
            </a:pPr>
            <a:r>
              <a:rPr lang="nl-NL" b="1" dirty="0"/>
              <a:t>Transport van water naar de centrale cilinder</a:t>
            </a:r>
          </a:p>
          <a:p>
            <a:pPr indent="0">
              <a:buNone/>
            </a:pPr>
            <a:endParaRPr lang="nl-NL" b="1" dirty="0"/>
          </a:p>
          <a:p>
            <a:pPr indent="0">
              <a:buNone/>
            </a:pPr>
            <a:r>
              <a:rPr lang="nl-NL" dirty="0"/>
              <a:t>Na binnenkomst in de wortelhaarcellen, wordt water via drie routes naar de centrale cilinder (het xyleem) van de wortel getransporteerd:</a:t>
            </a:r>
          </a:p>
          <a:p>
            <a:pPr indent="0">
              <a:buNone/>
            </a:pPr>
            <a:endParaRPr lang="nl-NL" dirty="0"/>
          </a:p>
          <a:p>
            <a:pPr marL="342900" indent="-342900"/>
            <a:r>
              <a:rPr lang="nl-NL" b="1" dirty="0" err="1"/>
              <a:t>Apoplastische</a:t>
            </a:r>
            <a:r>
              <a:rPr lang="nl-NL" b="1" dirty="0"/>
              <a:t> route:</a:t>
            </a:r>
            <a:r>
              <a:rPr lang="nl-NL" dirty="0"/>
              <a:t> </a:t>
            </a:r>
            <a:br>
              <a:rPr lang="nl-NL" dirty="0"/>
            </a:br>
            <a:r>
              <a:rPr lang="nl-NL" dirty="0"/>
              <a:t>Water beweegt door de celwanden en intercellulaire ruimten, zonder de cellen zelf binnen te gaan.</a:t>
            </a:r>
          </a:p>
          <a:p>
            <a:pPr marL="342900" indent="-342900"/>
            <a:endParaRPr lang="nl-NL" dirty="0"/>
          </a:p>
          <a:p>
            <a:pPr marL="342900" indent="-342900"/>
            <a:r>
              <a:rPr lang="nl-NL" b="1" dirty="0" err="1"/>
              <a:t>Symplastische</a:t>
            </a:r>
            <a:r>
              <a:rPr lang="nl-NL" b="1" dirty="0"/>
              <a:t> route:</a:t>
            </a:r>
            <a:r>
              <a:rPr lang="nl-NL" dirty="0"/>
              <a:t> </a:t>
            </a:r>
            <a:br>
              <a:rPr lang="nl-NL" dirty="0"/>
            </a:br>
            <a:r>
              <a:rPr lang="nl-NL" dirty="0"/>
              <a:t>Water beweegt van cel tot cel via </a:t>
            </a:r>
            <a:r>
              <a:rPr lang="nl-NL" dirty="0" err="1"/>
              <a:t>plasmodesmata</a:t>
            </a:r>
            <a:r>
              <a:rPr lang="nl-NL" dirty="0"/>
              <a:t>, de kanaaltjes tussen cellen.</a:t>
            </a:r>
          </a:p>
          <a:p>
            <a:pPr marL="342900" indent="-342900"/>
            <a:endParaRPr lang="nl-NL" dirty="0"/>
          </a:p>
          <a:p>
            <a:pPr marL="342900" indent="-342900"/>
            <a:r>
              <a:rPr lang="nl-NL" b="1" dirty="0" err="1"/>
              <a:t>Transcellulaire</a:t>
            </a:r>
            <a:r>
              <a:rPr lang="nl-NL" b="1" dirty="0"/>
              <a:t> route:</a:t>
            </a:r>
            <a:r>
              <a:rPr lang="nl-NL" dirty="0"/>
              <a:t> </a:t>
            </a:r>
            <a:br>
              <a:rPr lang="nl-NL" dirty="0"/>
            </a:br>
            <a:r>
              <a:rPr lang="nl-NL" dirty="0"/>
              <a:t>Water beweegt door celmembranen en vacuolen, van cel tot cel.</a:t>
            </a:r>
          </a:p>
          <a:p>
            <a:pPr indent="0">
              <a:buNone/>
              <a:defRPr/>
            </a:pPr>
            <a:endParaRPr lang="nl-NL" dirty="0"/>
          </a:p>
        </p:txBody>
      </p:sp>
      <p:pic>
        <p:nvPicPr>
          <p:cNvPr id="3" name="Afbeelding 2">
            <a:extLst>
              <a:ext uri="{FF2B5EF4-FFF2-40B4-BE49-F238E27FC236}">
                <a16:creationId xmlns:a16="http://schemas.microsoft.com/office/drawing/2014/main" id="{59AB3BE5-7F76-B80A-F199-CE0C5AECC1F6}"/>
              </a:ext>
            </a:extLst>
          </p:cNvPr>
          <p:cNvPicPr>
            <a:picLocks noChangeAspect="1"/>
          </p:cNvPicPr>
          <p:nvPr/>
        </p:nvPicPr>
        <p:blipFill>
          <a:blip r:embed="rId3"/>
          <a:stretch>
            <a:fillRect/>
          </a:stretch>
        </p:blipFill>
        <p:spPr>
          <a:xfrm>
            <a:off x="9515205" y="79049"/>
            <a:ext cx="2581635" cy="1762371"/>
          </a:xfrm>
          <a:prstGeom prst="rect">
            <a:avLst/>
          </a:prstGeom>
        </p:spPr>
      </p:pic>
    </p:spTree>
    <p:extLst>
      <p:ext uri="{BB962C8B-B14F-4D97-AF65-F5344CB8AC3E}">
        <p14:creationId xmlns:p14="http://schemas.microsoft.com/office/powerpoint/2010/main" val="11352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5259C-1922-B8FD-BE90-110CF7868AF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F900E71-8DD7-F20E-003A-6933E7F8AB11}"/>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de wortel</a:t>
            </a:r>
          </a:p>
        </p:txBody>
      </p:sp>
      <p:sp>
        <p:nvSpPr>
          <p:cNvPr id="7171" name="Tijdelijke aanduiding voor inhoud 2">
            <a:extLst>
              <a:ext uri="{FF2B5EF4-FFF2-40B4-BE49-F238E27FC236}">
                <a16:creationId xmlns:a16="http://schemas.microsoft.com/office/drawing/2014/main" id="{214AE051-E8D7-560E-DBC0-DFD204125D20}"/>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Bij de </a:t>
            </a:r>
            <a:r>
              <a:rPr lang="nl-NL" dirty="0" err="1"/>
              <a:t>endodermis</a:t>
            </a:r>
            <a:r>
              <a:rPr lang="nl-NL" dirty="0"/>
              <a:t> wordt de waterstroom gecontroleerd door de </a:t>
            </a:r>
            <a:r>
              <a:rPr lang="nl-NL" b="1" dirty="0" err="1"/>
              <a:t>Casparische</a:t>
            </a:r>
            <a:r>
              <a:rPr lang="nl-NL" b="1" dirty="0"/>
              <a:t> band</a:t>
            </a:r>
            <a:endParaRPr lang="nl-NL" dirty="0"/>
          </a:p>
          <a:p>
            <a:pPr indent="0">
              <a:buNone/>
              <a:defRPr/>
            </a:pPr>
            <a:endParaRPr lang="nl-NL" dirty="0"/>
          </a:p>
          <a:p>
            <a:pPr indent="0">
              <a:buNone/>
              <a:defRPr/>
            </a:pPr>
            <a:r>
              <a:rPr lang="nl-NL" dirty="0"/>
              <a:t>De </a:t>
            </a:r>
            <a:r>
              <a:rPr lang="nl-NL" dirty="0" err="1"/>
              <a:t>Casparische</a:t>
            </a:r>
            <a:r>
              <a:rPr lang="nl-NL" dirty="0"/>
              <a:t> band dwingt het water de </a:t>
            </a:r>
            <a:r>
              <a:rPr lang="nl-NL" dirty="0" err="1"/>
              <a:t>symplastische</a:t>
            </a:r>
            <a:r>
              <a:rPr lang="nl-NL" dirty="0"/>
              <a:t> route te nemen naar het Xyleem.</a:t>
            </a:r>
          </a:p>
          <a:p>
            <a:pPr indent="0">
              <a:buNone/>
              <a:defRPr/>
            </a:pPr>
            <a:endParaRPr lang="nl-NL" dirty="0"/>
          </a:p>
        </p:txBody>
      </p:sp>
      <p:pic>
        <p:nvPicPr>
          <p:cNvPr id="3" name="Afbeelding 2">
            <a:extLst>
              <a:ext uri="{FF2B5EF4-FFF2-40B4-BE49-F238E27FC236}">
                <a16:creationId xmlns:a16="http://schemas.microsoft.com/office/drawing/2014/main" id="{0C9D073E-FC26-6640-998F-B9555B04A04E}"/>
              </a:ext>
            </a:extLst>
          </p:cNvPr>
          <p:cNvPicPr>
            <a:picLocks noChangeAspect="1"/>
          </p:cNvPicPr>
          <p:nvPr/>
        </p:nvPicPr>
        <p:blipFill>
          <a:blip r:embed="rId3"/>
          <a:stretch>
            <a:fillRect/>
          </a:stretch>
        </p:blipFill>
        <p:spPr>
          <a:xfrm>
            <a:off x="1394361" y="4004885"/>
            <a:ext cx="4163159" cy="2543386"/>
          </a:xfrm>
          <a:prstGeom prst="rect">
            <a:avLst/>
          </a:prstGeom>
        </p:spPr>
      </p:pic>
      <p:pic>
        <p:nvPicPr>
          <p:cNvPr id="4" name="Afbeelding 3">
            <a:extLst>
              <a:ext uri="{FF2B5EF4-FFF2-40B4-BE49-F238E27FC236}">
                <a16:creationId xmlns:a16="http://schemas.microsoft.com/office/drawing/2014/main" id="{DCB4F9AE-DA20-B3E2-FA0C-8D9D2C927D0F}"/>
              </a:ext>
            </a:extLst>
          </p:cNvPr>
          <p:cNvPicPr>
            <a:picLocks noChangeAspect="1"/>
          </p:cNvPicPr>
          <p:nvPr/>
        </p:nvPicPr>
        <p:blipFill>
          <a:blip r:embed="rId4"/>
          <a:stretch>
            <a:fillRect/>
          </a:stretch>
        </p:blipFill>
        <p:spPr>
          <a:xfrm>
            <a:off x="9230725" y="343209"/>
            <a:ext cx="2581635" cy="1762371"/>
          </a:xfrm>
          <a:prstGeom prst="rect">
            <a:avLst/>
          </a:prstGeom>
        </p:spPr>
      </p:pic>
    </p:spTree>
    <p:extLst>
      <p:ext uri="{BB962C8B-B14F-4D97-AF65-F5344CB8AC3E}">
        <p14:creationId xmlns:p14="http://schemas.microsoft.com/office/powerpoint/2010/main" val="22329326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3F064-4062-D001-C83E-FF3C351198C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4B4B42DF-C098-603C-494F-EC6C5CD59BD1}"/>
              </a:ext>
            </a:extLst>
          </p:cNvPr>
          <p:cNvSpPr>
            <a:spLocks noGrp="1" noChangeArrowheads="1"/>
          </p:cNvSpPr>
          <p:nvPr>
            <p:ph type="title"/>
          </p:nvPr>
        </p:nvSpPr>
        <p:spPr>
          <a:xfrm>
            <a:off x="1079224" y="592001"/>
            <a:ext cx="7886700" cy="996950"/>
          </a:xfrm>
        </p:spPr>
        <p:txBody>
          <a:bodyPr/>
          <a:lstStyle/>
          <a:p>
            <a:pPr eaLnBrk="1" hangingPunct="1"/>
            <a:r>
              <a:rPr lang="nl-NL" altLang="nl-NL" b="1" dirty="0"/>
              <a:t>Diffusie</a:t>
            </a:r>
          </a:p>
        </p:txBody>
      </p:sp>
      <p:sp>
        <p:nvSpPr>
          <p:cNvPr id="7171" name="Tijdelijke aanduiding voor inhoud 2">
            <a:extLst>
              <a:ext uri="{FF2B5EF4-FFF2-40B4-BE49-F238E27FC236}">
                <a16:creationId xmlns:a16="http://schemas.microsoft.com/office/drawing/2014/main" id="{09E26600-ABDF-ECD2-7773-3CDFE2119DA9}"/>
              </a:ext>
            </a:extLst>
          </p:cNvPr>
          <p:cNvSpPr>
            <a:spLocks noGrp="1" noChangeArrowheads="1"/>
          </p:cNvSpPr>
          <p:nvPr>
            <p:ph idx="1"/>
          </p:nvPr>
        </p:nvSpPr>
        <p:spPr>
          <a:xfrm>
            <a:off x="1079224" y="1341532"/>
            <a:ext cx="7547191" cy="4738260"/>
          </a:xfrm>
        </p:spPr>
        <p:txBody>
          <a:bodyPr>
            <a:normAutofit fontScale="92500" lnSpcReduction="10000"/>
          </a:bodyPr>
          <a:lstStyle/>
          <a:p>
            <a:pPr indent="0">
              <a:buNone/>
            </a:pPr>
            <a:r>
              <a:rPr lang="nl-NL" b="1" dirty="0"/>
              <a:t>Uittreden van water uit het xyleem</a:t>
            </a:r>
          </a:p>
          <a:p>
            <a:pPr indent="0">
              <a:buNone/>
            </a:pPr>
            <a:endParaRPr lang="nl-NL" b="1" dirty="0"/>
          </a:p>
          <a:p>
            <a:pPr indent="0">
              <a:buNone/>
            </a:pPr>
            <a:r>
              <a:rPr lang="nl-NL" dirty="0"/>
              <a:t>Wanneer het water het xyleem bereikt in de bladeren of stengels, treedt het uit het xyleem via de wanden van speciale cellen (</a:t>
            </a:r>
            <a:r>
              <a:rPr lang="nl-NL" dirty="0" err="1"/>
              <a:t>tracheïden</a:t>
            </a:r>
            <a:r>
              <a:rPr lang="nl-NL" dirty="0"/>
              <a:t>) en vaten. </a:t>
            </a:r>
          </a:p>
          <a:p>
            <a:pPr indent="0">
              <a:buNone/>
            </a:pPr>
            <a:endParaRPr lang="nl-NL" dirty="0"/>
          </a:p>
          <a:p>
            <a:pPr indent="0">
              <a:buNone/>
            </a:pPr>
            <a:r>
              <a:rPr lang="nl-NL" dirty="0"/>
              <a:t>Het water beweegt naar de omliggende cellen door:</a:t>
            </a:r>
          </a:p>
          <a:p>
            <a:pPr indent="0">
              <a:buNone/>
            </a:pPr>
            <a:endParaRPr lang="nl-NL" dirty="0"/>
          </a:p>
          <a:p>
            <a:pPr marL="342900" indent="-342900"/>
            <a:r>
              <a:rPr lang="nl-NL" b="1" dirty="0"/>
              <a:t>Capillaire werking:</a:t>
            </a:r>
            <a:r>
              <a:rPr lang="nl-NL" dirty="0"/>
              <a:t> </a:t>
            </a:r>
            <a:br>
              <a:rPr lang="nl-NL" dirty="0"/>
            </a:br>
            <a:r>
              <a:rPr lang="nl-NL" dirty="0"/>
              <a:t>Water verplaatst zich van het xyleem naar de naburige celwanden en ruimtes tussen de cellen.</a:t>
            </a:r>
          </a:p>
          <a:p>
            <a:pPr marL="342900" indent="-342900"/>
            <a:endParaRPr lang="nl-NL" dirty="0"/>
          </a:p>
          <a:p>
            <a:pPr marL="342900" indent="-342900"/>
            <a:r>
              <a:rPr lang="nl-NL" b="1" dirty="0"/>
              <a:t>Diffusie:</a:t>
            </a:r>
            <a:r>
              <a:rPr lang="nl-NL" dirty="0"/>
              <a:t> </a:t>
            </a:r>
            <a:br>
              <a:rPr lang="nl-NL" dirty="0"/>
            </a:br>
            <a:r>
              <a:rPr lang="nl-NL" dirty="0"/>
              <a:t>water verplaatst zich van een hoge concentratie naar een lagere concentratie</a:t>
            </a:r>
          </a:p>
          <a:p>
            <a:pPr indent="0">
              <a:buNone/>
              <a:defRPr/>
            </a:pPr>
            <a:endParaRPr lang="nl-NL" dirty="0"/>
          </a:p>
        </p:txBody>
      </p:sp>
      <p:pic>
        <p:nvPicPr>
          <p:cNvPr id="3" name="Afbeelding 2">
            <a:extLst>
              <a:ext uri="{FF2B5EF4-FFF2-40B4-BE49-F238E27FC236}">
                <a16:creationId xmlns:a16="http://schemas.microsoft.com/office/drawing/2014/main" id="{79799091-1D94-283A-118F-54EEC0EEDC4F}"/>
              </a:ext>
            </a:extLst>
          </p:cNvPr>
          <p:cNvPicPr>
            <a:picLocks noChangeAspect="1"/>
          </p:cNvPicPr>
          <p:nvPr/>
        </p:nvPicPr>
        <p:blipFill>
          <a:blip r:embed="rId3"/>
          <a:stretch>
            <a:fillRect/>
          </a:stretch>
        </p:blipFill>
        <p:spPr>
          <a:xfrm>
            <a:off x="8580403" y="316798"/>
            <a:ext cx="3424959" cy="2680402"/>
          </a:xfrm>
          <a:prstGeom prst="rect">
            <a:avLst/>
          </a:prstGeom>
        </p:spPr>
      </p:pic>
    </p:spTree>
    <p:extLst>
      <p:ext uri="{BB962C8B-B14F-4D97-AF65-F5344CB8AC3E}">
        <p14:creationId xmlns:p14="http://schemas.microsoft.com/office/powerpoint/2010/main" val="30130751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6" end="6"/>
                                            </p:txEl>
                                          </p:spTgt>
                                        </p:tgtEl>
                                        <p:attrNameLst>
                                          <p:attrName>style.visibility</p:attrName>
                                        </p:attrNameLst>
                                      </p:cBhvr>
                                      <p:to>
                                        <p:strVal val="visible"/>
                                      </p:to>
                                    </p:set>
                                    <p:anim calcmode="lin" valueType="num">
                                      <p:cBhvr additive="base">
                                        <p:cTn id="19"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8" end="8"/>
                                            </p:txEl>
                                          </p:spTgt>
                                        </p:tgtEl>
                                        <p:attrNameLst>
                                          <p:attrName>style.visibility</p:attrName>
                                        </p:attrNameLst>
                                      </p:cBhvr>
                                      <p:to>
                                        <p:strVal val="visible"/>
                                      </p:to>
                                    </p:set>
                                    <p:anim calcmode="lin" valueType="num">
                                      <p:cBhvr additive="base">
                                        <p:cTn id="25" dur="500" fill="hold"/>
                                        <p:tgtEl>
                                          <p:spTgt spid="7171">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51976" cy="4738260"/>
          </a:xfrm>
        </p:spPr>
        <p:txBody>
          <a:bodyPr>
            <a:normAutofit/>
          </a:bodyPr>
          <a:lstStyle/>
          <a:p>
            <a:pPr indent="0">
              <a:buNone/>
            </a:pPr>
            <a:r>
              <a:rPr lang="nl-NL" dirty="0"/>
              <a:t>Water beweegt altijd naar een gebied met een  hogere concentratie opgeloste stoffen.</a:t>
            </a:r>
          </a:p>
          <a:p>
            <a:pPr indent="0">
              <a:buNone/>
            </a:pPr>
            <a:endParaRPr lang="nl-NL" dirty="0"/>
          </a:p>
          <a:p>
            <a:pPr indent="0">
              <a:buNone/>
            </a:pPr>
            <a:r>
              <a:rPr lang="nl-NL" dirty="0"/>
              <a:t>Plantencellen hebben vaak een hogere concentratie opgeloste stoffen dan het xyleem, waardoor water naar binnen stroomt.</a:t>
            </a:r>
          </a:p>
          <a:p>
            <a:pPr indent="0">
              <a:buNone/>
            </a:pPr>
            <a:endParaRPr lang="nl-NL" dirty="0"/>
          </a:p>
          <a:p>
            <a:pPr indent="0">
              <a:buNone/>
            </a:pPr>
            <a:r>
              <a:rPr lang="nl-NL" dirty="0"/>
              <a:t>Eenmaal binnen wordt water opgeslagen in de vacuole van de cel, wat bijdraagt aan de turgordruk (stevigheid).</a:t>
            </a:r>
          </a:p>
          <a:p>
            <a:pPr indent="0">
              <a:buNone/>
            </a:pPr>
            <a:endParaRPr lang="nl-NL" dirty="0"/>
          </a:p>
        </p:txBody>
      </p:sp>
      <p:pic>
        <p:nvPicPr>
          <p:cNvPr id="3" name="Afbeelding 2">
            <a:extLst>
              <a:ext uri="{FF2B5EF4-FFF2-40B4-BE49-F238E27FC236}">
                <a16:creationId xmlns:a16="http://schemas.microsoft.com/office/drawing/2014/main" id="{B761988A-EB0D-CB4D-7F50-547F7DA8744A}"/>
              </a:ext>
            </a:extLst>
          </p:cNvPr>
          <p:cNvPicPr>
            <a:picLocks noChangeAspect="1"/>
          </p:cNvPicPr>
          <p:nvPr/>
        </p:nvPicPr>
        <p:blipFill>
          <a:blip r:embed="rId3"/>
          <a:stretch>
            <a:fillRect/>
          </a:stretch>
        </p:blipFill>
        <p:spPr>
          <a:xfrm>
            <a:off x="8394035" y="431139"/>
            <a:ext cx="3089337" cy="2474621"/>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F92EE-78B0-6B2E-198D-60483FF6F28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065AD68-BCB5-2495-0A22-ACF8C343A983}"/>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D07EEBC5-2FC5-DC89-05CD-7E070A270D83}"/>
              </a:ext>
            </a:extLst>
          </p:cNvPr>
          <p:cNvSpPr>
            <a:spLocks noGrp="1" noChangeArrowheads="1"/>
          </p:cNvSpPr>
          <p:nvPr>
            <p:ph idx="1"/>
          </p:nvPr>
        </p:nvSpPr>
        <p:spPr>
          <a:xfrm>
            <a:off x="1079224" y="1910876"/>
            <a:ext cx="6651494" cy="4738260"/>
          </a:xfrm>
        </p:spPr>
        <p:txBody>
          <a:bodyPr>
            <a:normAutofit/>
          </a:bodyPr>
          <a:lstStyle/>
          <a:p>
            <a:pPr indent="0">
              <a:buNone/>
            </a:pPr>
            <a:r>
              <a:rPr lang="nl-NL" b="1" dirty="0"/>
              <a:t>Turgordruk:</a:t>
            </a:r>
          </a:p>
          <a:p>
            <a:pPr indent="0">
              <a:buNone/>
            </a:pPr>
            <a:endParaRPr lang="nl-NL" dirty="0"/>
          </a:p>
          <a:p>
            <a:pPr indent="0">
              <a:buNone/>
            </a:pPr>
            <a:r>
              <a:rPr lang="nl-NL" dirty="0"/>
              <a:t>Water dat door osmose de vacuole van een cel binnendringt, zorgt voor een interne druk, </a:t>
            </a:r>
            <a:r>
              <a:rPr lang="nl-NL" b="1" dirty="0"/>
              <a:t>turgordruk</a:t>
            </a:r>
            <a:r>
              <a:rPr lang="nl-NL" dirty="0"/>
              <a:t>, die de cel stevig houdt.</a:t>
            </a:r>
          </a:p>
          <a:p>
            <a:pPr indent="0">
              <a:buNone/>
            </a:pPr>
            <a:endParaRPr lang="nl-NL" dirty="0"/>
          </a:p>
          <a:p>
            <a:pPr indent="0">
              <a:buNone/>
            </a:pPr>
            <a:r>
              <a:rPr lang="nl-NL" dirty="0"/>
              <a:t>Deze druk is essentieel voor de stevigheid van niet-houtige delen van planten, zoals bladeren en jonge stengels.</a:t>
            </a:r>
          </a:p>
          <a:p>
            <a:pPr indent="0">
              <a:buNone/>
              <a:defRPr/>
            </a:pPr>
            <a:endParaRPr lang="nl-NL" dirty="0"/>
          </a:p>
        </p:txBody>
      </p:sp>
      <p:pic>
        <p:nvPicPr>
          <p:cNvPr id="3" name="Afbeelding 2">
            <a:extLst>
              <a:ext uri="{FF2B5EF4-FFF2-40B4-BE49-F238E27FC236}">
                <a16:creationId xmlns:a16="http://schemas.microsoft.com/office/drawing/2014/main" id="{42AC88E5-7B35-4AF9-33FD-644E23585102}"/>
              </a:ext>
            </a:extLst>
          </p:cNvPr>
          <p:cNvPicPr>
            <a:picLocks noChangeAspect="1"/>
          </p:cNvPicPr>
          <p:nvPr/>
        </p:nvPicPr>
        <p:blipFill>
          <a:blip r:embed="rId3"/>
          <a:stretch>
            <a:fillRect/>
          </a:stretch>
        </p:blipFill>
        <p:spPr>
          <a:xfrm>
            <a:off x="8257483" y="847902"/>
            <a:ext cx="3358203" cy="5162196"/>
          </a:xfrm>
          <a:prstGeom prst="rect">
            <a:avLst/>
          </a:prstGeom>
        </p:spPr>
      </p:pic>
    </p:spTree>
    <p:extLst>
      <p:ext uri="{BB962C8B-B14F-4D97-AF65-F5344CB8AC3E}">
        <p14:creationId xmlns:p14="http://schemas.microsoft.com/office/powerpoint/2010/main" val="1029879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BC83D-CD1A-6137-3F90-A2573175356D}"/>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B4BDD5CD-19CF-45B1-96AA-F1F7596AEAF8}"/>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E6774C16-4F54-05C5-1541-6E9A086ECED4}"/>
              </a:ext>
            </a:extLst>
          </p:cNvPr>
          <p:cNvSpPr>
            <a:spLocks noGrp="1" noChangeArrowheads="1"/>
          </p:cNvSpPr>
          <p:nvPr>
            <p:ph idx="1"/>
          </p:nvPr>
        </p:nvSpPr>
        <p:spPr>
          <a:xfrm>
            <a:off x="1079224" y="1910876"/>
            <a:ext cx="8116534" cy="4738260"/>
          </a:xfrm>
        </p:spPr>
        <p:txBody>
          <a:bodyPr>
            <a:normAutofit/>
          </a:bodyPr>
          <a:lstStyle/>
          <a:p>
            <a:pPr indent="0">
              <a:buNone/>
              <a:defRPr/>
            </a:pPr>
            <a:r>
              <a:rPr lang="nl-NL" dirty="0"/>
              <a:t>Turgor wordt veroorzaakt doordat de cel water aantrekt via osmose uit naburige cellen of uit holtes tussen de cellen. </a:t>
            </a:r>
          </a:p>
          <a:p>
            <a:pPr indent="0">
              <a:buNone/>
              <a:defRPr/>
            </a:pPr>
            <a:endParaRPr lang="nl-NL" dirty="0"/>
          </a:p>
          <a:p>
            <a:pPr indent="0">
              <a:buNone/>
              <a:defRPr/>
            </a:pPr>
            <a:r>
              <a:rPr lang="nl-NL" dirty="0"/>
              <a:t>Bij een groeiende </a:t>
            </a:r>
            <a:r>
              <a:rPr lang="nl-NL" dirty="0" err="1"/>
              <a:t>celspanning</a:t>
            </a:r>
            <a:r>
              <a:rPr lang="nl-NL" dirty="0"/>
              <a:t> rekt de celmembraan uit, tot hij op de celwand stuit. Deze geeft tegendruk. Dit systeem is vergelijkbaar met een ballon die je opblaast in een doos. De doos geeft de tegendruk aan de ballon. </a:t>
            </a:r>
          </a:p>
          <a:p>
            <a:pPr indent="0">
              <a:buNone/>
              <a:defRPr/>
            </a:pPr>
            <a:endParaRPr lang="nl-NL" dirty="0"/>
          </a:p>
        </p:txBody>
      </p:sp>
      <p:pic>
        <p:nvPicPr>
          <p:cNvPr id="3" name="Afbeelding 2">
            <a:extLst>
              <a:ext uri="{FF2B5EF4-FFF2-40B4-BE49-F238E27FC236}">
                <a16:creationId xmlns:a16="http://schemas.microsoft.com/office/drawing/2014/main" id="{C9D8BF3F-5857-E3E3-FBE6-F900A2B89EAB}"/>
              </a:ext>
            </a:extLst>
          </p:cNvPr>
          <p:cNvPicPr>
            <a:picLocks noChangeAspect="1"/>
          </p:cNvPicPr>
          <p:nvPr/>
        </p:nvPicPr>
        <p:blipFill>
          <a:blip r:embed="rId3"/>
          <a:stretch>
            <a:fillRect/>
          </a:stretch>
        </p:blipFill>
        <p:spPr>
          <a:xfrm>
            <a:off x="7526749" y="4295246"/>
            <a:ext cx="4439287" cy="2196994"/>
          </a:xfrm>
          <a:prstGeom prst="rect">
            <a:avLst/>
          </a:prstGeom>
        </p:spPr>
      </p:pic>
    </p:spTree>
    <p:extLst>
      <p:ext uri="{BB962C8B-B14F-4D97-AF65-F5344CB8AC3E}">
        <p14:creationId xmlns:p14="http://schemas.microsoft.com/office/powerpoint/2010/main" val="18029064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8CF62-628C-127F-48B8-A042EAC4E28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37B8D12-6112-386D-DE99-5BFE53CA0AD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plantencel</a:t>
            </a:r>
          </a:p>
        </p:txBody>
      </p:sp>
      <p:sp>
        <p:nvSpPr>
          <p:cNvPr id="7171" name="Tijdelijke aanduiding voor inhoud 2">
            <a:extLst>
              <a:ext uri="{FF2B5EF4-FFF2-40B4-BE49-F238E27FC236}">
                <a16:creationId xmlns:a16="http://schemas.microsoft.com/office/drawing/2014/main" id="{89ADD95E-CDDA-91E9-A821-DA46250D0483}"/>
              </a:ext>
            </a:extLst>
          </p:cNvPr>
          <p:cNvSpPr>
            <a:spLocks noGrp="1" noChangeArrowheads="1"/>
          </p:cNvSpPr>
          <p:nvPr>
            <p:ph idx="1"/>
          </p:nvPr>
        </p:nvSpPr>
        <p:spPr>
          <a:xfrm>
            <a:off x="1079224" y="1910876"/>
            <a:ext cx="8116534" cy="4738260"/>
          </a:xfrm>
        </p:spPr>
        <p:txBody>
          <a:bodyPr>
            <a:normAutofit/>
          </a:bodyPr>
          <a:lstStyle/>
          <a:p>
            <a:pPr indent="0">
              <a:buNone/>
              <a:defRPr/>
            </a:pPr>
            <a:r>
              <a:rPr lang="nl-NL" dirty="0"/>
              <a:t>Turgor is verantwoordelijk voor de stevigheid van planten.</a:t>
            </a:r>
          </a:p>
          <a:p>
            <a:pPr indent="0">
              <a:buNone/>
              <a:defRPr/>
            </a:pPr>
            <a:endParaRPr lang="nl-NL" dirty="0"/>
          </a:p>
          <a:p>
            <a:pPr indent="0">
              <a:buNone/>
              <a:defRPr/>
            </a:pPr>
            <a:r>
              <a:rPr lang="nl-NL" dirty="0"/>
              <a:t>Als de cel water verliest doordat de osmotische waarde van de omgeving hoger is, neemt de turgor af. </a:t>
            </a:r>
          </a:p>
          <a:p>
            <a:pPr indent="0">
              <a:buNone/>
              <a:defRPr/>
            </a:pPr>
            <a:endParaRPr lang="nl-NL" dirty="0"/>
          </a:p>
          <a:p>
            <a:pPr indent="0">
              <a:buNone/>
              <a:defRPr/>
            </a:pPr>
            <a:r>
              <a:rPr lang="nl-NL" dirty="0"/>
              <a:t>Dat kan zover gaan, dat de celmembraan losraakt van de celwand. </a:t>
            </a:r>
          </a:p>
          <a:p>
            <a:pPr indent="0">
              <a:buNone/>
              <a:defRPr/>
            </a:pPr>
            <a:endParaRPr lang="nl-NL" dirty="0"/>
          </a:p>
          <a:p>
            <a:pPr indent="0">
              <a:buNone/>
              <a:defRPr/>
            </a:pPr>
            <a:r>
              <a:rPr lang="nl-NL" dirty="0"/>
              <a:t>Dit heet plasmolyse. Een cel die lang in deze toestand blijft, sterft af</a:t>
            </a:r>
          </a:p>
        </p:txBody>
      </p:sp>
      <p:pic>
        <p:nvPicPr>
          <p:cNvPr id="3" name="Afbeelding 2">
            <a:extLst>
              <a:ext uri="{FF2B5EF4-FFF2-40B4-BE49-F238E27FC236}">
                <a16:creationId xmlns:a16="http://schemas.microsoft.com/office/drawing/2014/main" id="{61777C7B-9AF0-EC55-74C8-8AF904E75966}"/>
              </a:ext>
            </a:extLst>
          </p:cNvPr>
          <p:cNvPicPr>
            <a:picLocks noChangeAspect="1"/>
          </p:cNvPicPr>
          <p:nvPr/>
        </p:nvPicPr>
        <p:blipFill>
          <a:blip r:embed="rId3"/>
          <a:stretch>
            <a:fillRect/>
          </a:stretch>
        </p:blipFill>
        <p:spPr>
          <a:xfrm>
            <a:off x="9898893" y="3858660"/>
            <a:ext cx="1453469" cy="2855213"/>
          </a:xfrm>
          <a:prstGeom prst="rect">
            <a:avLst/>
          </a:prstGeom>
        </p:spPr>
      </p:pic>
      <p:pic>
        <p:nvPicPr>
          <p:cNvPr id="4" name="Afbeelding 3">
            <a:extLst>
              <a:ext uri="{FF2B5EF4-FFF2-40B4-BE49-F238E27FC236}">
                <a16:creationId xmlns:a16="http://schemas.microsoft.com/office/drawing/2014/main" id="{C0F184A0-57AD-AD78-5828-58F43853313D}"/>
              </a:ext>
            </a:extLst>
          </p:cNvPr>
          <p:cNvPicPr>
            <a:picLocks noChangeAspect="1"/>
          </p:cNvPicPr>
          <p:nvPr/>
        </p:nvPicPr>
        <p:blipFill>
          <a:blip r:embed="rId4"/>
          <a:stretch>
            <a:fillRect/>
          </a:stretch>
        </p:blipFill>
        <p:spPr>
          <a:xfrm>
            <a:off x="9404797" y="420310"/>
            <a:ext cx="1857424" cy="2855213"/>
          </a:xfrm>
          <a:prstGeom prst="rect">
            <a:avLst/>
          </a:prstGeom>
        </p:spPr>
      </p:pic>
    </p:spTree>
    <p:extLst>
      <p:ext uri="{BB962C8B-B14F-4D97-AF65-F5344CB8AC3E}">
        <p14:creationId xmlns:p14="http://schemas.microsoft.com/office/powerpoint/2010/main" val="33399443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E91FA-AEDB-7716-849C-6254970ADBA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A2251D1-6788-66B1-61A4-844A57A9266E}"/>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huidmondjes</a:t>
            </a:r>
          </a:p>
        </p:txBody>
      </p:sp>
      <p:sp>
        <p:nvSpPr>
          <p:cNvPr id="7171" name="Tijdelijke aanduiding voor inhoud 2">
            <a:extLst>
              <a:ext uri="{FF2B5EF4-FFF2-40B4-BE49-F238E27FC236}">
                <a16:creationId xmlns:a16="http://schemas.microsoft.com/office/drawing/2014/main" id="{23BD5963-84E5-1B3C-6AD4-09DDBFCFF1C6}"/>
              </a:ext>
            </a:extLst>
          </p:cNvPr>
          <p:cNvSpPr>
            <a:spLocks noGrp="1" noChangeArrowheads="1"/>
          </p:cNvSpPr>
          <p:nvPr>
            <p:ph idx="1"/>
          </p:nvPr>
        </p:nvSpPr>
        <p:spPr>
          <a:xfrm>
            <a:off x="1079223" y="1910876"/>
            <a:ext cx="7288399" cy="4738260"/>
          </a:xfrm>
        </p:spPr>
        <p:txBody>
          <a:bodyPr>
            <a:normAutofit/>
          </a:bodyPr>
          <a:lstStyle/>
          <a:p>
            <a:pPr indent="0">
              <a:buNone/>
            </a:pPr>
            <a:r>
              <a:rPr lang="nl-NL" b="1" dirty="0"/>
              <a:t>Turgordruk en sluitcellen:</a:t>
            </a:r>
            <a:r>
              <a:rPr lang="nl-NL" dirty="0"/>
              <a:t> </a:t>
            </a:r>
            <a:br>
              <a:rPr lang="nl-NL" dirty="0"/>
            </a:br>
            <a:endParaRPr lang="nl-NL" dirty="0"/>
          </a:p>
          <a:p>
            <a:pPr indent="0">
              <a:buNone/>
            </a:pPr>
            <a:r>
              <a:rPr lang="nl-NL" dirty="0"/>
              <a:t>De werking van de huidmondjes wordt beïnvloed door osmose in de sluitcellen die de stomata omgeven.</a:t>
            </a:r>
          </a:p>
          <a:p>
            <a:pPr indent="0">
              <a:buNone/>
            </a:pPr>
            <a:endParaRPr lang="nl-NL" dirty="0"/>
          </a:p>
          <a:p>
            <a:pPr indent="0">
              <a:buNone/>
            </a:pPr>
            <a:r>
              <a:rPr lang="nl-NL" dirty="0"/>
              <a:t>Wanneer de plant voldoende water heeft, wordt de turgordruk in de sluitcellen hoog, waardoor de stomata openen. </a:t>
            </a:r>
          </a:p>
          <a:p>
            <a:pPr indent="0">
              <a:buNone/>
            </a:pPr>
            <a:endParaRPr lang="nl-NL" dirty="0"/>
          </a:p>
          <a:p>
            <a:pPr indent="0">
              <a:buNone/>
            </a:pPr>
            <a:r>
              <a:rPr lang="nl-NL" dirty="0"/>
              <a:t>Dit maakt gasuitwisseling en transpiratie mogelijk.</a:t>
            </a:r>
          </a:p>
        </p:txBody>
      </p:sp>
      <p:pic>
        <p:nvPicPr>
          <p:cNvPr id="2" name="Afbeelding 1">
            <a:extLst>
              <a:ext uri="{FF2B5EF4-FFF2-40B4-BE49-F238E27FC236}">
                <a16:creationId xmlns:a16="http://schemas.microsoft.com/office/drawing/2014/main" id="{AAB9EE16-E530-9033-D2E3-4BE2CCDDF0B7}"/>
              </a:ext>
            </a:extLst>
          </p:cNvPr>
          <p:cNvPicPr>
            <a:picLocks noChangeAspect="1"/>
          </p:cNvPicPr>
          <p:nvPr/>
        </p:nvPicPr>
        <p:blipFill>
          <a:blip r:embed="rId3"/>
          <a:stretch>
            <a:fillRect/>
          </a:stretch>
        </p:blipFill>
        <p:spPr>
          <a:xfrm>
            <a:off x="8794967" y="157648"/>
            <a:ext cx="3214154" cy="2862606"/>
          </a:xfrm>
          <a:prstGeom prst="rect">
            <a:avLst/>
          </a:prstGeom>
        </p:spPr>
      </p:pic>
      <p:pic>
        <p:nvPicPr>
          <p:cNvPr id="3" name="Afbeelding 2">
            <a:extLst>
              <a:ext uri="{FF2B5EF4-FFF2-40B4-BE49-F238E27FC236}">
                <a16:creationId xmlns:a16="http://schemas.microsoft.com/office/drawing/2014/main" id="{7EAD9E10-1508-1B1E-1B38-04AE8B270A57}"/>
              </a:ext>
            </a:extLst>
          </p:cNvPr>
          <p:cNvPicPr>
            <a:picLocks noChangeAspect="1"/>
          </p:cNvPicPr>
          <p:nvPr/>
        </p:nvPicPr>
        <p:blipFill rotWithShape="1">
          <a:blip r:embed="rId4"/>
          <a:srcRect l="14398" r="11570"/>
          <a:stretch/>
        </p:blipFill>
        <p:spPr>
          <a:xfrm>
            <a:off x="8965924" y="4002288"/>
            <a:ext cx="2942670" cy="2484287"/>
          </a:xfrm>
          <a:prstGeom prst="rect">
            <a:avLst/>
          </a:prstGeom>
        </p:spPr>
      </p:pic>
    </p:spTree>
    <p:extLst>
      <p:ext uri="{BB962C8B-B14F-4D97-AF65-F5344CB8AC3E}">
        <p14:creationId xmlns:p14="http://schemas.microsoft.com/office/powerpoint/2010/main" val="30026568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DC256-85FE-3BD4-5FCB-9E905E798BD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D7C338F-B7F7-D0CC-042E-D1236DF1AFFB}"/>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huidmondjes</a:t>
            </a:r>
          </a:p>
        </p:txBody>
      </p:sp>
      <p:sp>
        <p:nvSpPr>
          <p:cNvPr id="7171" name="Tijdelijke aanduiding voor inhoud 2">
            <a:extLst>
              <a:ext uri="{FF2B5EF4-FFF2-40B4-BE49-F238E27FC236}">
                <a16:creationId xmlns:a16="http://schemas.microsoft.com/office/drawing/2014/main" id="{24790783-C661-7BDE-7070-202AF75EAD98}"/>
              </a:ext>
            </a:extLst>
          </p:cNvPr>
          <p:cNvSpPr>
            <a:spLocks noGrp="1" noChangeArrowheads="1"/>
          </p:cNvSpPr>
          <p:nvPr>
            <p:ph idx="1"/>
          </p:nvPr>
        </p:nvSpPr>
        <p:spPr>
          <a:xfrm>
            <a:off x="1079224" y="1910876"/>
            <a:ext cx="7521312" cy="4738260"/>
          </a:xfrm>
        </p:spPr>
        <p:txBody>
          <a:bodyPr>
            <a:normAutofit/>
          </a:bodyPr>
          <a:lstStyle/>
          <a:p>
            <a:pPr indent="0">
              <a:buNone/>
            </a:pPr>
            <a:r>
              <a:rPr lang="nl-NL" b="1" dirty="0"/>
              <a:t>Osmose in sluitcellen:</a:t>
            </a:r>
            <a:r>
              <a:rPr lang="nl-NL" dirty="0"/>
              <a:t> </a:t>
            </a:r>
            <a:br>
              <a:rPr lang="nl-NL" dirty="0"/>
            </a:br>
            <a:endParaRPr lang="nl-NL" dirty="0"/>
          </a:p>
          <a:p>
            <a:pPr indent="0">
              <a:buNone/>
            </a:pPr>
            <a:r>
              <a:rPr lang="nl-NL" dirty="0"/>
              <a:t>Osmose speelt een rol in de opening en sluiting van de huidmondjes. </a:t>
            </a:r>
          </a:p>
          <a:p>
            <a:pPr indent="0">
              <a:buNone/>
            </a:pPr>
            <a:endParaRPr lang="nl-NL" dirty="0"/>
          </a:p>
          <a:p>
            <a:pPr indent="0">
              <a:buNone/>
            </a:pPr>
            <a:r>
              <a:rPr lang="nl-NL" dirty="0"/>
              <a:t>Wanneer water in de sluitcellen wordt opgenomen (bijvoorbeeld door osmose uit de omliggende cellen), zwellen de cellen op en openen de stomata. </a:t>
            </a:r>
          </a:p>
          <a:p>
            <a:pPr indent="0">
              <a:buNone/>
            </a:pPr>
            <a:endParaRPr lang="nl-NL" dirty="0"/>
          </a:p>
          <a:p>
            <a:pPr indent="0">
              <a:buNone/>
            </a:pPr>
            <a:r>
              <a:rPr lang="nl-NL" dirty="0"/>
              <a:t>Als water verloren gaat door transpiratie of andere processen, daalt de turgordruk, waardoor de stomata zich sluiten.</a:t>
            </a:r>
          </a:p>
          <a:p>
            <a:pPr indent="0">
              <a:buNone/>
              <a:defRPr/>
            </a:pPr>
            <a:endParaRPr lang="nl-NL" dirty="0"/>
          </a:p>
        </p:txBody>
      </p:sp>
      <p:pic>
        <p:nvPicPr>
          <p:cNvPr id="2" name="Afbeelding 1">
            <a:extLst>
              <a:ext uri="{FF2B5EF4-FFF2-40B4-BE49-F238E27FC236}">
                <a16:creationId xmlns:a16="http://schemas.microsoft.com/office/drawing/2014/main" id="{48D24DC9-0194-82E8-76C7-18494C3E516E}"/>
              </a:ext>
            </a:extLst>
          </p:cNvPr>
          <p:cNvPicPr>
            <a:picLocks noChangeAspect="1"/>
          </p:cNvPicPr>
          <p:nvPr/>
        </p:nvPicPr>
        <p:blipFill rotWithShape="1">
          <a:blip r:embed="rId3"/>
          <a:srcRect l="14398" r="11570"/>
          <a:stretch/>
        </p:blipFill>
        <p:spPr>
          <a:xfrm>
            <a:off x="8965924" y="3924006"/>
            <a:ext cx="3113627" cy="2628614"/>
          </a:xfrm>
          <a:prstGeom prst="rect">
            <a:avLst/>
          </a:prstGeom>
        </p:spPr>
      </p:pic>
    </p:spTree>
    <p:extLst>
      <p:ext uri="{BB962C8B-B14F-4D97-AF65-F5344CB8AC3E}">
        <p14:creationId xmlns:p14="http://schemas.microsoft.com/office/powerpoint/2010/main" val="9845359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99190" y="675730"/>
            <a:ext cx="7333610" cy="769441"/>
          </a:xfrm>
          <a:prstGeom prst="rect">
            <a:avLst/>
          </a:prstGeom>
          <a:noFill/>
        </p:spPr>
        <p:txBody>
          <a:bodyPr wrap="square" rtlCol="0">
            <a:spAutoFit/>
          </a:bodyPr>
          <a:lstStyle/>
          <a:p>
            <a:pPr>
              <a:defRPr/>
            </a:pPr>
            <a:r>
              <a:rPr lang="nl-NL" sz="4400" b="1" dirty="0">
                <a:solidFill>
                  <a:srgbClr val="1E201F"/>
                </a:solidFill>
                <a:latin typeface="Arial" panose="020B0604020202020204" pitchFamily="34" charset="0"/>
                <a:ea typeface="+mj-ea"/>
                <a:cs typeface="+mj-cs"/>
              </a:rPr>
              <a:t>Osmose en huidmondjes</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99189" y="1921427"/>
            <a:ext cx="8115831" cy="3993401"/>
          </a:xfrm>
          <a:prstGeom prst="rect">
            <a:avLst/>
          </a:prstGeom>
          <a:noFill/>
        </p:spPr>
        <p:txBody>
          <a:bodyPr wrap="square" rtlCol="0">
            <a:spAutoFit/>
          </a:bodyPr>
          <a:lstStyle/>
          <a:p>
            <a:pPr>
              <a:defRPr/>
            </a:pPr>
            <a:r>
              <a:rPr lang="nl-NL" sz="2400" dirty="0">
                <a:solidFill>
                  <a:prstClr val="black"/>
                </a:solidFill>
                <a:latin typeface="+mj-lt"/>
              </a:rPr>
              <a:t>We kunnen huidmondjes zien als kleppen die worden bedient door hydraulische druk.</a:t>
            </a:r>
          </a:p>
          <a:p>
            <a:pPr>
              <a:defRPr/>
            </a:pPr>
            <a:endParaRPr lang="nl-NL" sz="2400" dirty="0">
              <a:solidFill>
                <a:prstClr val="black"/>
              </a:solidFill>
              <a:latin typeface="+mj-lt"/>
            </a:endParaRPr>
          </a:p>
          <a:p>
            <a:pPr>
              <a:defRPr/>
            </a:pPr>
            <a:r>
              <a:rPr lang="nl-NL" sz="2400" dirty="0">
                <a:solidFill>
                  <a:prstClr val="black"/>
                </a:solidFill>
                <a:latin typeface="+mj-lt"/>
              </a:rPr>
              <a:t>Onder invloed van licht (vooral blauw), worden K+ ionen door zogenaamde kaliumpompjes in de sluitcellen gebracht.</a:t>
            </a:r>
          </a:p>
          <a:p>
            <a:pPr>
              <a:defRPr/>
            </a:pPr>
            <a:endParaRPr lang="nl-NL" sz="2400" dirty="0">
              <a:solidFill>
                <a:prstClr val="black"/>
              </a:solidFill>
              <a:latin typeface="+mj-lt"/>
            </a:endParaRPr>
          </a:p>
          <a:p>
            <a:pPr>
              <a:defRPr/>
            </a:pPr>
            <a:r>
              <a:rPr lang="nl-NL" sz="2400" dirty="0">
                <a:solidFill>
                  <a:prstClr val="black"/>
                </a:solidFill>
                <a:latin typeface="+mj-lt"/>
              </a:rPr>
              <a:t>Gevolg is dat de osmotische druk toeneemt en water wordt aangetrokken uit omringend weefsel. Gevolg is dat de huidmondjes open gaan.</a:t>
            </a:r>
          </a:p>
          <a:p>
            <a:pPr marL="214313" indent="-214313">
              <a:buFont typeface="Arial" panose="020B0604020202020204" pitchFamily="34" charset="0"/>
              <a:buChar char="•"/>
              <a:defRPr/>
            </a:pPr>
            <a:endParaRPr lang="nl-NL" sz="1350" dirty="0">
              <a:solidFill>
                <a:prstClr val="black"/>
              </a:solidFill>
              <a:latin typeface="Calibri"/>
            </a:endParaRPr>
          </a:p>
        </p:txBody>
      </p:sp>
      <p:pic>
        <p:nvPicPr>
          <p:cNvPr id="2" name="Afbeelding 1">
            <a:extLst>
              <a:ext uri="{FF2B5EF4-FFF2-40B4-BE49-F238E27FC236}">
                <a16:creationId xmlns:a16="http://schemas.microsoft.com/office/drawing/2014/main" id="{5720BE5B-3505-409C-9BE2-8575B19E5630}"/>
              </a:ext>
            </a:extLst>
          </p:cNvPr>
          <p:cNvPicPr>
            <a:picLocks noChangeAspect="1"/>
          </p:cNvPicPr>
          <p:nvPr/>
        </p:nvPicPr>
        <p:blipFill rotWithShape="1">
          <a:blip r:embed="rId2"/>
          <a:srcRect l="16219" t="24599" r="14089"/>
          <a:stretch/>
        </p:blipFill>
        <p:spPr>
          <a:xfrm>
            <a:off x="9215019" y="254000"/>
            <a:ext cx="2752111" cy="1667427"/>
          </a:xfrm>
          <a:prstGeom prst="rect">
            <a:avLst/>
          </a:prstGeom>
        </p:spPr>
      </p:pic>
      <p:pic>
        <p:nvPicPr>
          <p:cNvPr id="6" name="Afbeelding 5">
            <a:extLst>
              <a:ext uri="{FF2B5EF4-FFF2-40B4-BE49-F238E27FC236}">
                <a16:creationId xmlns:a16="http://schemas.microsoft.com/office/drawing/2014/main" id="{90FE71CF-18AC-F8D8-53B4-BA72F9EC0F7A}"/>
              </a:ext>
            </a:extLst>
          </p:cNvPr>
          <p:cNvPicPr>
            <a:picLocks noChangeAspect="1"/>
          </p:cNvPicPr>
          <p:nvPr/>
        </p:nvPicPr>
        <p:blipFill>
          <a:blip r:embed="rId3"/>
          <a:stretch>
            <a:fillRect/>
          </a:stretch>
        </p:blipFill>
        <p:spPr>
          <a:xfrm>
            <a:off x="9075771" y="4102860"/>
            <a:ext cx="3116229" cy="2197356"/>
          </a:xfrm>
          <a:prstGeom prst="rect">
            <a:avLst/>
          </a:prstGeom>
        </p:spPr>
      </p:pic>
    </p:spTree>
    <p:extLst>
      <p:ext uri="{BB962C8B-B14F-4D97-AF65-F5344CB8AC3E}">
        <p14:creationId xmlns:p14="http://schemas.microsoft.com/office/powerpoint/2010/main" val="69606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en zoutstress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245267" cy="4738260"/>
          </a:xfrm>
        </p:spPr>
        <p:txBody>
          <a:bodyPr>
            <a:normAutofit/>
          </a:bodyPr>
          <a:lstStyle/>
          <a:p>
            <a:pPr indent="0">
              <a:buNone/>
              <a:defRPr/>
            </a:pPr>
            <a:r>
              <a:rPr lang="nl-NL" b="1" dirty="0"/>
              <a:t>Effect van zouten:</a:t>
            </a:r>
          </a:p>
          <a:p>
            <a:pPr indent="0">
              <a:buNone/>
              <a:defRPr/>
            </a:pPr>
            <a:endParaRPr lang="nl-NL" b="1" dirty="0"/>
          </a:p>
          <a:p>
            <a:pPr indent="0">
              <a:buNone/>
              <a:defRPr/>
            </a:pPr>
            <a:r>
              <a:rPr lang="nl-NL" dirty="0"/>
              <a:t>Als er een hoge concentratie zouten of opgeloste stoffen buiten de bladcellen is (bijvoorbeeld bij sproeien met zout water), stroomt water via osmose uit de cellen, wat kan leiden tot plasmolyse en </a:t>
            </a:r>
            <a:r>
              <a:rPr lang="nl-NL" dirty="0" err="1"/>
              <a:t>celbeschadiging</a:t>
            </a:r>
            <a:r>
              <a:rPr lang="nl-NL" dirty="0"/>
              <a:t>.</a:t>
            </a:r>
          </a:p>
          <a:p>
            <a:pPr indent="0">
              <a:buNone/>
              <a:defRPr/>
            </a:pPr>
            <a:endParaRPr lang="nl-NL" dirty="0"/>
          </a:p>
          <a:p>
            <a:pPr indent="0">
              <a:buNone/>
              <a:defRPr/>
            </a:pPr>
            <a:r>
              <a:rPr lang="nl-NL" dirty="0"/>
              <a:t>Bladrandjes, verwelking, geremde groei, opgerolde bladen en afvallende bladeren kunnen een teken zijn van zoutstress</a:t>
            </a:r>
          </a:p>
        </p:txBody>
      </p:sp>
      <p:pic>
        <p:nvPicPr>
          <p:cNvPr id="2" name="Afbeelding 1">
            <a:extLst>
              <a:ext uri="{FF2B5EF4-FFF2-40B4-BE49-F238E27FC236}">
                <a16:creationId xmlns:a16="http://schemas.microsoft.com/office/drawing/2014/main" id="{B2D7E81B-5276-DB56-5246-EB5BA48923D8}"/>
              </a:ext>
            </a:extLst>
          </p:cNvPr>
          <p:cNvPicPr>
            <a:picLocks noChangeAspect="1"/>
          </p:cNvPicPr>
          <p:nvPr/>
        </p:nvPicPr>
        <p:blipFill>
          <a:blip r:embed="rId3"/>
          <a:stretch>
            <a:fillRect/>
          </a:stretch>
        </p:blipFill>
        <p:spPr>
          <a:xfrm>
            <a:off x="9389948" y="233680"/>
            <a:ext cx="2303253" cy="2855213"/>
          </a:xfrm>
          <a:prstGeom prst="rect">
            <a:avLst/>
          </a:prstGeom>
        </p:spPr>
      </p:pic>
      <p:pic>
        <p:nvPicPr>
          <p:cNvPr id="4" name="Afbeelding 3">
            <a:extLst>
              <a:ext uri="{FF2B5EF4-FFF2-40B4-BE49-F238E27FC236}">
                <a16:creationId xmlns:a16="http://schemas.microsoft.com/office/drawing/2014/main" id="{4607F7BA-F522-24CE-7D82-6F853552426D}"/>
              </a:ext>
            </a:extLst>
          </p:cNvPr>
          <p:cNvPicPr>
            <a:picLocks noChangeAspect="1"/>
          </p:cNvPicPr>
          <p:nvPr/>
        </p:nvPicPr>
        <p:blipFill>
          <a:blip r:embed="rId4"/>
          <a:stretch>
            <a:fillRect/>
          </a:stretch>
        </p:blipFill>
        <p:spPr>
          <a:xfrm>
            <a:off x="8551183" y="4280006"/>
            <a:ext cx="3220523" cy="1907434"/>
          </a:xfrm>
          <a:prstGeom prst="rect">
            <a:avLst/>
          </a:prstGeom>
        </p:spPr>
      </p:pic>
    </p:spTree>
    <p:extLst>
      <p:ext uri="{BB962C8B-B14F-4D97-AF65-F5344CB8AC3E}">
        <p14:creationId xmlns:p14="http://schemas.microsoft.com/office/powerpoint/2010/main" val="42668436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C3A6B-2048-70F9-6270-FE64E79F623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03301C3-F68D-866B-E72E-1579D3C44C14}"/>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0E3A397B-2742-9F97-3E49-9EB2B0C1ED0F}"/>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dirty="0"/>
              <a:t>Omgekeerde osmose </a:t>
            </a:r>
            <a:r>
              <a:rPr lang="nl-NL" dirty="0"/>
              <a:t>is een proces waarbij water onder druk door een </a:t>
            </a:r>
            <a:r>
              <a:rPr lang="nl-NL" dirty="0" err="1"/>
              <a:t>semi-permeabel</a:t>
            </a:r>
            <a:r>
              <a:rPr lang="nl-NL" dirty="0"/>
              <a:t> membraan wordt geduwd, waarbij het in tegenovergestelde richting beweegt dan bij de natuurlijke osmose. </a:t>
            </a:r>
          </a:p>
        </p:txBody>
      </p:sp>
      <p:pic>
        <p:nvPicPr>
          <p:cNvPr id="3" name="Afbeelding 2">
            <a:extLst>
              <a:ext uri="{FF2B5EF4-FFF2-40B4-BE49-F238E27FC236}">
                <a16:creationId xmlns:a16="http://schemas.microsoft.com/office/drawing/2014/main" id="{E7968F37-1EBA-D1CE-2827-984F819F5221}"/>
              </a:ext>
            </a:extLst>
          </p:cNvPr>
          <p:cNvPicPr>
            <a:picLocks noChangeAspect="1"/>
          </p:cNvPicPr>
          <p:nvPr/>
        </p:nvPicPr>
        <p:blipFill>
          <a:blip r:embed="rId3"/>
          <a:stretch>
            <a:fillRect/>
          </a:stretch>
        </p:blipFill>
        <p:spPr>
          <a:xfrm>
            <a:off x="8207213" y="3900668"/>
            <a:ext cx="3984787" cy="2957332"/>
          </a:xfrm>
          <a:prstGeom prst="rect">
            <a:avLst/>
          </a:prstGeom>
        </p:spPr>
      </p:pic>
      <p:pic>
        <p:nvPicPr>
          <p:cNvPr id="4" name="Afbeelding 3">
            <a:extLst>
              <a:ext uri="{FF2B5EF4-FFF2-40B4-BE49-F238E27FC236}">
                <a16:creationId xmlns:a16="http://schemas.microsoft.com/office/drawing/2014/main" id="{259DDC3D-D2ED-3BB7-5D32-240F2AB2FECA}"/>
              </a:ext>
            </a:extLst>
          </p:cNvPr>
          <p:cNvPicPr>
            <a:picLocks noChangeAspect="1"/>
          </p:cNvPicPr>
          <p:nvPr/>
        </p:nvPicPr>
        <p:blipFill>
          <a:blip r:embed="rId4"/>
          <a:stretch>
            <a:fillRect/>
          </a:stretch>
        </p:blipFill>
        <p:spPr>
          <a:xfrm>
            <a:off x="8207213" y="-1"/>
            <a:ext cx="3984787" cy="3020189"/>
          </a:xfrm>
          <a:prstGeom prst="rect">
            <a:avLst/>
          </a:prstGeom>
        </p:spPr>
      </p:pic>
    </p:spTree>
    <p:extLst>
      <p:ext uri="{BB962C8B-B14F-4D97-AF65-F5344CB8AC3E}">
        <p14:creationId xmlns:p14="http://schemas.microsoft.com/office/powerpoint/2010/main" val="25808613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17F32-B559-0C43-C6E4-928EF775932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ED1157D-7AEB-724D-CD1E-158F690FA64B}"/>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6FBF21FC-DD10-6E80-504E-5C036662B1C9}"/>
              </a:ext>
            </a:extLst>
          </p:cNvPr>
          <p:cNvSpPr>
            <a:spLocks noGrp="1" noChangeArrowheads="1"/>
          </p:cNvSpPr>
          <p:nvPr>
            <p:ph idx="1"/>
          </p:nvPr>
        </p:nvSpPr>
        <p:spPr>
          <a:xfrm>
            <a:off x="1079224" y="1910876"/>
            <a:ext cx="7141750" cy="4738260"/>
          </a:xfrm>
        </p:spPr>
        <p:txBody>
          <a:bodyPr>
            <a:normAutofit/>
          </a:bodyPr>
          <a:lstStyle/>
          <a:p>
            <a:pPr indent="0">
              <a:buNone/>
              <a:defRPr/>
            </a:pPr>
            <a:r>
              <a:rPr lang="nl-NL" dirty="0"/>
              <a:t>In natuurlijke osmose beweegt water van een gebied met een lage concentratie opgeloste stoffen naar een gebied met een hoge concentratie opgeloste stoffen, </a:t>
            </a:r>
          </a:p>
          <a:p>
            <a:pPr indent="0">
              <a:buNone/>
              <a:defRPr/>
            </a:pPr>
            <a:endParaRPr lang="nl-NL" dirty="0"/>
          </a:p>
          <a:p>
            <a:pPr indent="0">
              <a:buNone/>
              <a:defRPr/>
            </a:pPr>
            <a:r>
              <a:rPr lang="nl-NL" dirty="0"/>
              <a:t>maar in omgekeerde osmose gebeurt het tegenovergestelde: water wordt van een gebied met hoge concentratie opgeloste stoffen (zoals zout of verontreinigingen) naar een gebied met lage concentratie opgeloste stoffen geduwd.</a:t>
            </a:r>
            <a:br>
              <a:rPr lang="nl-NL" dirty="0"/>
            </a:br>
            <a:r>
              <a:rPr lang="nl-NL" dirty="0"/>
              <a:t>Wat overblijft is een zoute brij.</a:t>
            </a:r>
          </a:p>
        </p:txBody>
      </p:sp>
      <p:pic>
        <p:nvPicPr>
          <p:cNvPr id="2" name="Afbeelding 1">
            <a:extLst>
              <a:ext uri="{FF2B5EF4-FFF2-40B4-BE49-F238E27FC236}">
                <a16:creationId xmlns:a16="http://schemas.microsoft.com/office/drawing/2014/main" id="{4A028D99-5295-5A35-ACC6-523B459D4358}"/>
              </a:ext>
            </a:extLst>
          </p:cNvPr>
          <p:cNvPicPr>
            <a:picLocks noChangeAspect="1"/>
          </p:cNvPicPr>
          <p:nvPr/>
        </p:nvPicPr>
        <p:blipFill>
          <a:blip r:embed="rId3"/>
          <a:stretch>
            <a:fillRect/>
          </a:stretch>
        </p:blipFill>
        <p:spPr>
          <a:xfrm>
            <a:off x="8520657" y="4135120"/>
            <a:ext cx="3521147" cy="2611248"/>
          </a:xfrm>
          <a:prstGeom prst="rect">
            <a:avLst/>
          </a:prstGeom>
        </p:spPr>
      </p:pic>
      <p:pic>
        <p:nvPicPr>
          <p:cNvPr id="3" name="Afbeelding 2">
            <a:extLst>
              <a:ext uri="{FF2B5EF4-FFF2-40B4-BE49-F238E27FC236}">
                <a16:creationId xmlns:a16="http://schemas.microsoft.com/office/drawing/2014/main" id="{B7AEEF92-EEFF-5F2B-B5BF-7AD83717D445}"/>
              </a:ext>
            </a:extLst>
          </p:cNvPr>
          <p:cNvPicPr>
            <a:picLocks noChangeAspect="1"/>
          </p:cNvPicPr>
          <p:nvPr/>
        </p:nvPicPr>
        <p:blipFill>
          <a:blip r:embed="rId4"/>
          <a:stretch>
            <a:fillRect/>
          </a:stretch>
        </p:blipFill>
        <p:spPr>
          <a:xfrm>
            <a:off x="8478632" y="208864"/>
            <a:ext cx="3563172" cy="2696896"/>
          </a:xfrm>
          <a:prstGeom prst="rect">
            <a:avLst/>
          </a:prstGeom>
        </p:spPr>
      </p:pic>
    </p:spTree>
    <p:extLst>
      <p:ext uri="{BB962C8B-B14F-4D97-AF65-F5344CB8AC3E}">
        <p14:creationId xmlns:p14="http://schemas.microsoft.com/office/powerpoint/2010/main" val="2842057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DF2F8-7BD3-B46F-D2CF-990D01443BE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26EF5B4-0877-5025-A407-8C4A88EA33D9}"/>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Hoe werkt omgekeerde osmose</a:t>
            </a:r>
          </a:p>
        </p:txBody>
      </p:sp>
      <p:sp>
        <p:nvSpPr>
          <p:cNvPr id="7171" name="Tijdelijke aanduiding voor inhoud 2">
            <a:extLst>
              <a:ext uri="{FF2B5EF4-FFF2-40B4-BE49-F238E27FC236}">
                <a16:creationId xmlns:a16="http://schemas.microsoft.com/office/drawing/2014/main" id="{E0E06E1F-64F7-A94C-E517-B00C59E65361}"/>
              </a:ext>
            </a:extLst>
          </p:cNvPr>
          <p:cNvSpPr>
            <a:spLocks noGrp="1" noChangeArrowheads="1"/>
          </p:cNvSpPr>
          <p:nvPr>
            <p:ph idx="1"/>
          </p:nvPr>
        </p:nvSpPr>
        <p:spPr>
          <a:xfrm>
            <a:off x="849390" y="1755601"/>
            <a:ext cx="8116534" cy="4738260"/>
          </a:xfrm>
        </p:spPr>
        <p:txBody>
          <a:bodyPr>
            <a:normAutofit fontScale="92500" lnSpcReduction="20000"/>
          </a:bodyPr>
          <a:lstStyle/>
          <a:p>
            <a:pPr marL="342900" indent="-342900"/>
            <a:r>
              <a:rPr lang="nl-NL" b="1" dirty="0" err="1"/>
              <a:t>Semi-permeabel</a:t>
            </a:r>
            <a:r>
              <a:rPr lang="nl-NL" b="1" dirty="0"/>
              <a:t> membraan:</a:t>
            </a:r>
            <a:r>
              <a:rPr lang="nl-NL" dirty="0"/>
              <a:t> </a:t>
            </a:r>
            <a:br>
              <a:rPr lang="nl-NL" dirty="0"/>
            </a:br>
            <a:r>
              <a:rPr lang="nl-NL" dirty="0"/>
              <a:t>Het membraan laat alleen bepaalde moleculen (meestal watermoleculen) door, terwijl grotere deeltjes (zoals zouten, bacteriën en andere verontreinigingen) worden tegengehouden.</a:t>
            </a:r>
          </a:p>
          <a:p>
            <a:pPr marL="342900" indent="-342900"/>
            <a:endParaRPr lang="nl-NL" dirty="0"/>
          </a:p>
          <a:p>
            <a:pPr marL="342900" indent="-342900"/>
            <a:r>
              <a:rPr lang="nl-NL" b="1" dirty="0"/>
              <a:t>Druktoepassing:</a:t>
            </a:r>
            <a:r>
              <a:rPr lang="nl-NL" dirty="0"/>
              <a:t> </a:t>
            </a:r>
            <a:br>
              <a:rPr lang="nl-NL" dirty="0"/>
            </a:br>
            <a:r>
              <a:rPr lang="nl-NL" dirty="0"/>
              <a:t>Omgekeerde osmose vereist een externe druk die op het water wordt uitgeoefend om het door het membraan te duwen. Deze druk is groter dan de osmotische druk, die normaal het water zou aantrekken in de richting van de hoge concentratie opgeloste stoffen.</a:t>
            </a:r>
          </a:p>
          <a:p>
            <a:pPr marL="342900" indent="-342900"/>
            <a:endParaRPr lang="nl-NL" dirty="0"/>
          </a:p>
          <a:p>
            <a:pPr marL="342900" indent="-342900"/>
            <a:r>
              <a:rPr lang="nl-NL" b="1" dirty="0"/>
              <a:t>Resultaat:</a:t>
            </a:r>
            <a:r>
              <a:rPr lang="nl-NL" dirty="0"/>
              <a:t> </a:t>
            </a:r>
            <a:br>
              <a:rPr lang="nl-NL" dirty="0"/>
            </a:br>
            <a:r>
              <a:rPr lang="nl-NL" dirty="0"/>
              <a:t>Het water dat door het membraan beweegt, wordt gefilterd en is relatief schoon, terwijl de opgeloste stoffen en verontreinigingen achterblijven in de afvalstroom.</a:t>
            </a:r>
          </a:p>
          <a:p>
            <a:pPr indent="0">
              <a:buNone/>
              <a:defRPr/>
            </a:pPr>
            <a:endParaRPr lang="nl-NL" dirty="0"/>
          </a:p>
        </p:txBody>
      </p:sp>
      <p:pic>
        <p:nvPicPr>
          <p:cNvPr id="3" name="Afbeelding 2">
            <a:extLst>
              <a:ext uri="{FF2B5EF4-FFF2-40B4-BE49-F238E27FC236}">
                <a16:creationId xmlns:a16="http://schemas.microsoft.com/office/drawing/2014/main" id="{5F132BA6-1D39-4A35-E879-6562F360E43C}"/>
              </a:ext>
            </a:extLst>
          </p:cNvPr>
          <p:cNvPicPr>
            <a:picLocks noChangeAspect="1"/>
          </p:cNvPicPr>
          <p:nvPr/>
        </p:nvPicPr>
        <p:blipFill>
          <a:blip r:embed="rId3"/>
          <a:stretch>
            <a:fillRect/>
          </a:stretch>
        </p:blipFill>
        <p:spPr>
          <a:xfrm>
            <a:off x="8965924" y="4502989"/>
            <a:ext cx="3135883" cy="2355011"/>
          </a:xfrm>
          <a:prstGeom prst="rect">
            <a:avLst/>
          </a:prstGeom>
        </p:spPr>
      </p:pic>
    </p:spTree>
    <p:extLst>
      <p:ext uri="{BB962C8B-B14F-4D97-AF65-F5344CB8AC3E}">
        <p14:creationId xmlns:p14="http://schemas.microsoft.com/office/powerpoint/2010/main" val="10142705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21644" cy="4738260"/>
          </a:xfrm>
        </p:spPr>
        <p:txBody>
          <a:bodyPr>
            <a:normAutofit/>
          </a:bodyPr>
          <a:lstStyle/>
          <a:p>
            <a:pPr indent="0">
              <a:buNone/>
              <a:defRPr/>
            </a:pPr>
            <a:r>
              <a:rPr lang="nl-NL" b="1" dirty="0"/>
              <a:t>Omgekeerde osmose</a:t>
            </a:r>
            <a:r>
              <a:rPr lang="nl-NL" dirty="0"/>
              <a:t> wordt in de </a:t>
            </a:r>
            <a:r>
              <a:rPr lang="nl-NL" b="1" dirty="0"/>
              <a:t>tuinbouw</a:t>
            </a:r>
            <a:r>
              <a:rPr lang="nl-NL" dirty="0"/>
              <a:t> steeds vaker toegepast, vooral voor waterzuivering en -beheer. </a:t>
            </a:r>
          </a:p>
          <a:p>
            <a:pPr indent="0">
              <a:buNone/>
              <a:defRPr/>
            </a:pPr>
            <a:endParaRPr lang="nl-NL" dirty="0"/>
          </a:p>
          <a:p>
            <a:pPr indent="0">
              <a:buNone/>
              <a:defRPr/>
            </a:pPr>
            <a:endParaRPr lang="nl-NL" dirty="0"/>
          </a:p>
          <a:p>
            <a:pPr indent="0">
              <a:buNone/>
              <a:defRPr/>
            </a:pPr>
            <a:r>
              <a:rPr lang="nl-NL" dirty="0"/>
              <a:t>Het proces speelt een belangrijke rol in het verkrijgen van schoon, mineralenarm water voor bijvoorbeeld irrigatie en het verbeteren van de waterkwaliteit voor planten. </a:t>
            </a:r>
          </a:p>
          <a:p>
            <a:pPr indent="0">
              <a:buNone/>
              <a:defRPr/>
            </a:pPr>
            <a:endParaRPr lang="nl-NL" dirty="0"/>
          </a:p>
        </p:txBody>
      </p:sp>
      <p:pic>
        <p:nvPicPr>
          <p:cNvPr id="3" name="Afbeelding 2">
            <a:extLst>
              <a:ext uri="{FF2B5EF4-FFF2-40B4-BE49-F238E27FC236}">
                <a16:creationId xmlns:a16="http://schemas.microsoft.com/office/drawing/2014/main" id="{3776518A-63F0-773F-1D44-EE0F5A549E9B}"/>
              </a:ext>
            </a:extLst>
          </p:cNvPr>
          <p:cNvPicPr>
            <a:picLocks noChangeAspect="1"/>
          </p:cNvPicPr>
          <p:nvPr/>
        </p:nvPicPr>
        <p:blipFill>
          <a:blip r:embed="rId3"/>
          <a:stretch>
            <a:fillRect/>
          </a:stretch>
        </p:blipFill>
        <p:spPr>
          <a:xfrm>
            <a:off x="8117840" y="4334150"/>
            <a:ext cx="3879281" cy="2342745"/>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357410" cy="4738260"/>
          </a:xfrm>
        </p:spPr>
        <p:txBody>
          <a:bodyPr>
            <a:normAutofit/>
          </a:bodyPr>
          <a:lstStyle/>
          <a:p>
            <a:pPr indent="0">
              <a:buNone/>
              <a:defRPr/>
            </a:pPr>
            <a:r>
              <a:rPr lang="nl-NL" b="1" dirty="0"/>
              <a:t>Waterzuivering voor irrigatie:</a:t>
            </a:r>
          </a:p>
          <a:p>
            <a:pPr indent="0">
              <a:buNone/>
              <a:defRPr/>
            </a:pPr>
            <a:endParaRPr lang="nl-NL" b="1" dirty="0"/>
          </a:p>
          <a:p>
            <a:pPr indent="0">
              <a:buNone/>
              <a:defRPr/>
            </a:pPr>
            <a:r>
              <a:rPr lang="nl-NL" dirty="0"/>
              <a:t>In gebieden waar het water uit bronnen zoals rivieren, meren of zelfs grondwater een hoge concentratie verontreinigingen, zouten of mineralen heeft, kan omgekeerde osmose worden gebruikt om dit water te zuiveren. </a:t>
            </a:r>
          </a:p>
          <a:p>
            <a:pPr indent="0">
              <a:buNone/>
              <a:defRPr/>
            </a:pPr>
            <a:endParaRPr lang="nl-NL" dirty="0"/>
          </a:p>
          <a:p>
            <a:pPr indent="0">
              <a:buNone/>
              <a:defRPr/>
            </a:pPr>
            <a:r>
              <a:rPr lang="nl-NL" dirty="0"/>
              <a:t>Dit maakt het geschikt voor irrigatie van planten zonder dat de gewassen worden blootgesteld aan schadelijke stoffen zoals zware metalen of schadelijke zouten.</a:t>
            </a:r>
          </a:p>
        </p:txBody>
      </p:sp>
      <p:pic>
        <p:nvPicPr>
          <p:cNvPr id="3" name="Afbeelding 2">
            <a:extLst>
              <a:ext uri="{FF2B5EF4-FFF2-40B4-BE49-F238E27FC236}">
                <a16:creationId xmlns:a16="http://schemas.microsoft.com/office/drawing/2014/main" id="{C51A6DE0-B504-9BEF-7BD1-9A1F7DEC7488}"/>
              </a:ext>
            </a:extLst>
          </p:cNvPr>
          <p:cNvPicPr>
            <a:picLocks noChangeAspect="1"/>
          </p:cNvPicPr>
          <p:nvPr/>
        </p:nvPicPr>
        <p:blipFill>
          <a:blip r:embed="rId3"/>
          <a:stretch>
            <a:fillRect/>
          </a:stretch>
        </p:blipFill>
        <p:spPr>
          <a:xfrm>
            <a:off x="8722209" y="4055070"/>
            <a:ext cx="3346125" cy="2594065"/>
          </a:xfrm>
          <a:prstGeom prst="rect">
            <a:avLst/>
          </a:prstGeom>
        </p:spPr>
      </p:pic>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226300"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631077" y="2044841"/>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444297" y="4401108"/>
            <a:ext cx="2135981" cy="1200150"/>
          </a:xfrm>
          <a:prstGeom prst="rect">
            <a:avLst/>
          </a:prstGeom>
        </p:spPr>
      </p:pic>
    </p:spTree>
    <p:extLst>
      <p:ext uri="{BB962C8B-B14F-4D97-AF65-F5344CB8AC3E}">
        <p14:creationId xmlns:p14="http://schemas.microsoft.com/office/powerpoint/2010/main" val="349281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46397-E310-868C-A927-249D2098C19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31F9175-FE07-45BB-413A-51C8713374C1}"/>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FDC6E5D7-31A1-3BEE-2133-37EF936F05C0}"/>
              </a:ext>
            </a:extLst>
          </p:cNvPr>
          <p:cNvSpPr>
            <a:spLocks noGrp="1" noChangeArrowheads="1"/>
          </p:cNvSpPr>
          <p:nvPr>
            <p:ph idx="1"/>
          </p:nvPr>
        </p:nvSpPr>
        <p:spPr>
          <a:xfrm>
            <a:off x="1079224" y="1910876"/>
            <a:ext cx="6855736" cy="4738260"/>
          </a:xfrm>
        </p:spPr>
        <p:txBody>
          <a:bodyPr>
            <a:normAutofit lnSpcReduction="10000"/>
          </a:bodyPr>
          <a:lstStyle/>
          <a:p>
            <a:pPr indent="0">
              <a:buNone/>
              <a:defRPr/>
            </a:pPr>
            <a:r>
              <a:rPr lang="nl-NL" b="1" dirty="0"/>
              <a:t>Ontzilting van zeewater:</a:t>
            </a:r>
          </a:p>
          <a:p>
            <a:pPr indent="0">
              <a:buNone/>
              <a:defRPr/>
            </a:pPr>
            <a:br>
              <a:rPr lang="nl-NL" b="1" dirty="0"/>
            </a:br>
            <a:r>
              <a:rPr lang="nl-NL" dirty="0"/>
              <a:t>Omgekeerde osmose wordt op grote schaal gebruikt om zeewater te ontzilten voor gebruik in de tuinbouw, vooral in regio's waar zoetwater schaars is. </a:t>
            </a:r>
          </a:p>
          <a:p>
            <a:pPr indent="0">
              <a:buNone/>
              <a:defRPr/>
            </a:pPr>
            <a:endParaRPr lang="nl-NL" dirty="0"/>
          </a:p>
          <a:p>
            <a:pPr indent="0">
              <a:buNone/>
              <a:defRPr/>
            </a:pPr>
            <a:r>
              <a:rPr lang="nl-NL" dirty="0"/>
              <a:t>Het proces maakt zeewater geschikt voor irrigatie door zout en andere mineralen te verwijderen. </a:t>
            </a:r>
          </a:p>
          <a:p>
            <a:pPr indent="0">
              <a:buNone/>
              <a:defRPr/>
            </a:pPr>
            <a:endParaRPr lang="nl-NL" dirty="0"/>
          </a:p>
          <a:p>
            <a:pPr indent="0">
              <a:buNone/>
              <a:defRPr/>
            </a:pPr>
            <a:r>
              <a:rPr lang="nl-NL" dirty="0"/>
              <a:t>Dit draagt bij aan de verduurzaming van de waterhuishouding in gebieden met een hoge zoutconcentratie in het grondwater of in de nabijheid van zeeën.</a:t>
            </a:r>
          </a:p>
        </p:txBody>
      </p:sp>
      <p:pic>
        <p:nvPicPr>
          <p:cNvPr id="3" name="Afbeelding 2">
            <a:extLst>
              <a:ext uri="{FF2B5EF4-FFF2-40B4-BE49-F238E27FC236}">
                <a16:creationId xmlns:a16="http://schemas.microsoft.com/office/drawing/2014/main" id="{96E20058-D62A-FFBE-BA3A-03FBFD211E93}"/>
              </a:ext>
            </a:extLst>
          </p:cNvPr>
          <p:cNvPicPr>
            <a:picLocks noChangeAspect="1"/>
          </p:cNvPicPr>
          <p:nvPr/>
        </p:nvPicPr>
        <p:blipFill>
          <a:blip r:embed="rId3"/>
          <a:stretch>
            <a:fillRect/>
          </a:stretch>
        </p:blipFill>
        <p:spPr>
          <a:xfrm>
            <a:off x="7935953" y="3959184"/>
            <a:ext cx="4094829" cy="2306815"/>
          </a:xfrm>
          <a:prstGeom prst="rect">
            <a:avLst/>
          </a:prstGeom>
        </p:spPr>
      </p:pic>
    </p:spTree>
    <p:extLst>
      <p:ext uri="{BB962C8B-B14F-4D97-AF65-F5344CB8AC3E}">
        <p14:creationId xmlns:p14="http://schemas.microsoft.com/office/powerpoint/2010/main" val="18369074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010A7-41B1-D52D-9E89-A011C55E1E5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8E2FA12-8B44-C6C6-F7C7-D672EAE64D8A}"/>
              </a:ext>
            </a:extLst>
          </p:cNvPr>
          <p:cNvSpPr>
            <a:spLocks noGrp="1" noChangeArrowheads="1"/>
          </p:cNvSpPr>
          <p:nvPr>
            <p:ph type="title"/>
          </p:nvPr>
        </p:nvSpPr>
        <p:spPr>
          <a:xfrm>
            <a:off x="1079223" y="592001"/>
            <a:ext cx="9039561" cy="996950"/>
          </a:xfrm>
        </p:spPr>
        <p:txBody>
          <a:bodyPr>
            <a:normAutofit fontScale="90000"/>
          </a:bodyPr>
          <a:lstStyle/>
          <a:p>
            <a:pPr eaLnBrk="1" hangingPunct="1"/>
            <a:r>
              <a:rPr lang="nl-NL" altLang="nl-NL" b="1" dirty="0"/>
              <a:t>Toepassingen omgekeerde osmose</a:t>
            </a:r>
          </a:p>
        </p:txBody>
      </p:sp>
      <p:sp>
        <p:nvSpPr>
          <p:cNvPr id="7171" name="Tijdelijke aanduiding voor inhoud 2">
            <a:extLst>
              <a:ext uri="{FF2B5EF4-FFF2-40B4-BE49-F238E27FC236}">
                <a16:creationId xmlns:a16="http://schemas.microsoft.com/office/drawing/2014/main" id="{A76EFB03-51B4-2416-9082-4E67F51B59B8}"/>
              </a:ext>
            </a:extLst>
          </p:cNvPr>
          <p:cNvSpPr>
            <a:spLocks noGrp="1" noChangeArrowheads="1"/>
          </p:cNvSpPr>
          <p:nvPr>
            <p:ph idx="1"/>
          </p:nvPr>
        </p:nvSpPr>
        <p:spPr>
          <a:xfrm>
            <a:off x="1079223" y="1910876"/>
            <a:ext cx="7089991" cy="4738260"/>
          </a:xfrm>
        </p:spPr>
        <p:txBody>
          <a:bodyPr>
            <a:normAutofit/>
          </a:bodyPr>
          <a:lstStyle/>
          <a:p>
            <a:pPr indent="0">
              <a:buNone/>
              <a:defRPr/>
            </a:pPr>
            <a:r>
              <a:rPr lang="nl-NL" b="1" dirty="0"/>
              <a:t>Verbeteren van de waterkwaliteit:</a:t>
            </a:r>
          </a:p>
          <a:p>
            <a:pPr indent="0">
              <a:buNone/>
              <a:defRPr/>
            </a:pPr>
            <a:endParaRPr lang="nl-NL" dirty="0"/>
          </a:p>
          <a:p>
            <a:pPr indent="0">
              <a:buNone/>
              <a:defRPr/>
            </a:pPr>
            <a:r>
              <a:rPr lang="nl-NL" dirty="0"/>
              <a:t>In de tuinbouw kunnen de waterbronnen die normaal gesproken gebruikt worden voor irrigatie, bijvoorbeeld door lozingen van afvalstoffen of het gebruik van chemische meststoffen, verontreinigd raken. </a:t>
            </a:r>
          </a:p>
          <a:p>
            <a:pPr indent="0">
              <a:buNone/>
              <a:defRPr/>
            </a:pPr>
            <a:endParaRPr lang="nl-NL" dirty="0"/>
          </a:p>
          <a:p>
            <a:pPr indent="0">
              <a:buNone/>
              <a:defRPr/>
            </a:pPr>
            <a:r>
              <a:rPr lang="nl-NL" dirty="0"/>
              <a:t>Omgekeerde osmose kan helpen om het water te zuiveren, zodat de planten geen schade ondervinden van verontreinigingen zoals pesticiden of overtollige mineralen (bijvoorbeeld natrium).</a:t>
            </a:r>
          </a:p>
        </p:txBody>
      </p:sp>
      <p:pic>
        <p:nvPicPr>
          <p:cNvPr id="3" name="Afbeelding 2">
            <a:extLst>
              <a:ext uri="{FF2B5EF4-FFF2-40B4-BE49-F238E27FC236}">
                <a16:creationId xmlns:a16="http://schemas.microsoft.com/office/drawing/2014/main" id="{5701A779-A1CA-3DEC-FF53-A6D6374622C3}"/>
              </a:ext>
            </a:extLst>
          </p:cNvPr>
          <p:cNvPicPr>
            <a:picLocks noChangeAspect="1"/>
          </p:cNvPicPr>
          <p:nvPr/>
        </p:nvPicPr>
        <p:blipFill>
          <a:blip r:embed="rId3"/>
          <a:stretch>
            <a:fillRect/>
          </a:stretch>
        </p:blipFill>
        <p:spPr>
          <a:xfrm>
            <a:off x="9103360" y="3890602"/>
            <a:ext cx="2690535" cy="2820200"/>
          </a:xfrm>
          <a:prstGeom prst="rect">
            <a:avLst/>
          </a:prstGeom>
        </p:spPr>
      </p:pic>
    </p:spTree>
    <p:extLst>
      <p:ext uri="{BB962C8B-B14F-4D97-AF65-F5344CB8AC3E}">
        <p14:creationId xmlns:p14="http://schemas.microsoft.com/office/powerpoint/2010/main" val="3866700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345F-3D03-09AD-D1E1-F96568C1E57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F4830B5-FE7F-2FC2-8624-118D979BB0CD}"/>
              </a:ext>
            </a:extLst>
          </p:cNvPr>
          <p:cNvSpPr>
            <a:spLocks noGrp="1" noChangeArrowheads="1"/>
          </p:cNvSpPr>
          <p:nvPr>
            <p:ph type="title"/>
          </p:nvPr>
        </p:nvSpPr>
        <p:spPr>
          <a:xfrm>
            <a:off x="1079224" y="592001"/>
            <a:ext cx="7886700" cy="996950"/>
          </a:xfrm>
        </p:spPr>
        <p:txBody>
          <a:bodyPr/>
          <a:lstStyle/>
          <a:p>
            <a:pPr eaLnBrk="1" hangingPunct="1"/>
            <a:r>
              <a:rPr lang="nl-NL" altLang="nl-NL" b="1" dirty="0"/>
              <a:t>Omgekeerde osmose</a:t>
            </a:r>
          </a:p>
        </p:txBody>
      </p:sp>
      <p:sp>
        <p:nvSpPr>
          <p:cNvPr id="7171" name="Tijdelijke aanduiding voor inhoud 2">
            <a:extLst>
              <a:ext uri="{FF2B5EF4-FFF2-40B4-BE49-F238E27FC236}">
                <a16:creationId xmlns:a16="http://schemas.microsoft.com/office/drawing/2014/main" id="{16F62A1D-C639-8166-4D2F-BD0027A9DFFF}"/>
              </a:ext>
            </a:extLst>
          </p:cNvPr>
          <p:cNvSpPr>
            <a:spLocks noGrp="1" noChangeArrowheads="1"/>
          </p:cNvSpPr>
          <p:nvPr>
            <p:ph idx="1"/>
          </p:nvPr>
        </p:nvSpPr>
        <p:spPr>
          <a:xfrm>
            <a:off x="1079224" y="1910876"/>
            <a:ext cx="6651494" cy="4738260"/>
          </a:xfrm>
        </p:spPr>
        <p:txBody>
          <a:bodyPr>
            <a:normAutofit/>
          </a:bodyPr>
          <a:lstStyle/>
          <a:p>
            <a:pPr indent="0">
              <a:buNone/>
            </a:pPr>
            <a:r>
              <a:rPr lang="nl-NL" b="1" dirty="0"/>
              <a:t>Voordelen van omgekeerde osmose</a:t>
            </a:r>
          </a:p>
          <a:p>
            <a:pPr indent="0">
              <a:buNone/>
            </a:pPr>
            <a:endParaRPr lang="nl-NL" b="1" dirty="0"/>
          </a:p>
          <a:p>
            <a:pPr marL="342900" indent="-342900"/>
            <a:r>
              <a:rPr lang="nl-NL" b="1" dirty="0"/>
              <a:t>Efficiëntie:</a:t>
            </a:r>
            <a:r>
              <a:rPr lang="nl-NL" dirty="0"/>
              <a:t> </a:t>
            </a:r>
            <a:br>
              <a:rPr lang="nl-NL" dirty="0"/>
            </a:br>
            <a:r>
              <a:rPr lang="nl-NL" dirty="0"/>
              <a:t>Verwijdert effectief een breed scala aan verontreinigingen, waaronder zouten, zware metalen, virussen, en bacteriën.</a:t>
            </a:r>
          </a:p>
          <a:p>
            <a:pPr marL="342900" indent="-342900"/>
            <a:endParaRPr lang="nl-NL" dirty="0"/>
          </a:p>
          <a:p>
            <a:pPr marL="342900" indent="-342900"/>
            <a:r>
              <a:rPr lang="nl-NL" b="1" dirty="0"/>
              <a:t>Toepassing in tuinbouw:</a:t>
            </a:r>
            <a:r>
              <a:rPr lang="nl-NL" dirty="0"/>
              <a:t> </a:t>
            </a:r>
            <a:br>
              <a:rPr lang="nl-NL" dirty="0"/>
            </a:br>
            <a:r>
              <a:rPr lang="nl-NL" dirty="0"/>
              <a:t>Het is een belangrijke technologie voor het produceren van </a:t>
            </a:r>
            <a:r>
              <a:rPr lang="nl-NL"/>
              <a:t>schoon water </a:t>
            </a:r>
            <a:r>
              <a:rPr lang="nl-NL" dirty="0"/>
              <a:t>uit zout of vervuild water.</a:t>
            </a:r>
          </a:p>
          <a:p>
            <a:pPr indent="0">
              <a:buNone/>
              <a:defRPr/>
            </a:pPr>
            <a:endParaRPr lang="nl-NL" dirty="0"/>
          </a:p>
        </p:txBody>
      </p:sp>
      <p:pic>
        <p:nvPicPr>
          <p:cNvPr id="3" name="Afbeelding 2">
            <a:extLst>
              <a:ext uri="{FF2B5EF4-FFF2-40B4-BE49-F238E27FC236}">
                <a16:creationId xmlns:a16="http://schemas.microsoft.com/office/drawing/2014/main" id="{1A4F314E-D727-E1E4-FADD-5CCB88A5B74D}"/>
              </a:ext>
            </a:extLst>
          </p:cNvPr>
          <p:cNvPicPr>
            <a:picLocks noChangeAspect="1"/>
          </p:cNvPicPr>
          <p:nvPr/>
        </p:nvPicPr>
        <p:blipFill>
          <a:blip r:embed="rId3"/>
          <a:stretch>
            <a:fillRect/>
          </a:stretch>
        </p:blipFill>
        <p:spPr>
          <a:xfrm>
            <a:off x="8004766" y="4280006"/>
            <a:ext cx="3748951" cy="2263034"/>
          </a:xfrm>
          <a:prstGeom prst="rect">
            <a:avLst/>
          </a:prstGeom>
        </p:spPr>
      </p:pic>
    </p:spTree>
    <p:extLst>
      <p:ext uri="{BB962C8B-B14F-4D97-AF65-F5344CB8AC3E}">
        <p14:creationId xmlns:p14="http://schemas.microsoft.com/office/powerpoint/2010/main" val="8694405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16534" cy="4738260"/>
          </a:xfrm>
        </p:spPr>
        <p:txBody>
          <a:bodyPr>
            <a:normAutofit fontScale="92500"/>
          </a:bodyPr>
          <a:lstStyle/>
          <a:p>
            <a:pPr marL="457200" indent="-457200">
              <a:buFont typeface="+mj-lt"/>
              <a:buAutoNum type="arabicPeriod"/>
              <a:defRPr/>
            </a:pPr>
            <a:r>
              <a:rPr lang="nl-NL" dirty="0"/>
              <a:t>Wat is osmose?</a:t>
            </a:r>
          </a:p>
          <a:p>
            <a:pPr marL="457200" indent="-457200">
              <a:buFont typeface="+mj-lt"/>
              <a:buAutoNum type="arabicPeriod"/>
              <a:defRPr/>
            </a:pPr>
            <a:r>
              <a:rPr lang="nl-NL" dirty="0"/>
              <a:t>Hoe beweegt water tijdens osmose in een plant?</a:t>
            </a:r>
          </a:p>
          <a:p>
            <a:pPr marL="457200" indent="-457200">
              <a:buFont typeface="+mj-lt"/>
              <a:buAutoNum type="arabicPeriod"/>
              <a:defRPr/>
            </a:pPr>
            <a:r>
              <a:rPr lang="nl-NL" dirty="0"/>
              <a:t>Wat is de rol van het wortelsysteem in osmose?</a:t>
            </a:r>
          </a:p>
          <a:p>
            <a:pPr marL="457200" indent="-457200">
              <a:buFont typeface="+mj-lt"/>
              <a:buAutoNum type="arabicPeriod"/>
              <a:defRPr/>
            </a:pPr>
            <a:r>
              <a:rPr lang="nl-NL" dirty="0"/>
              <a:t>Hoe komt water de wortels binnen bij osmose?</a:t>
            </a:r>
          </a:p>
          <a:p>
            <a:pPr marL="457200" indent="-457200">
              <a:buFont typeface="+mj-lt"/>
              <a:buAutoNum type="arabicPeriod"/>
              <a:defRPr/>
            </a:pPr>
            <a:r>
              <a:rPr lang="nl-NL" dirty="0"/>
              <a:t>Wat gebeurt er met een plant als er te veel water via osmose binnenkomt?</a:t>
            </a:r>
          </a:p>
          <a:p>
            <a:pPr marL="457200" indent="-457200">
              <a:buFont typeface="+mj-lt"/>
              <a:buAutoNum type="arabicPeriod"/>
              <a:defRPr/>
            </a:pPr>
            <a:r>
              <a:rPr lang="nl-NL" dirty="0"/>
              <a:t>Hoe beïnvloedt osmose de turgordruk in een plantencel?</a:t>
            </a:r>
          </a:p>
          <a:p>
            <a:pPr marL="457200" indent="-457200">
              <a:buFont typeface="+mj-lt"/>
              <a:buAutoNum type="arabicPeriod"/>
              <a:defRPr/>
            </a:pPr>
            <a:r>
              <a:rPr lang="nl-NL" dirty="0"/>
              <a:t>Wat gebeurt er met een plant als er te weinig water door osmose beschikbaar is?</a:t>
            </a:r>
          </a:p>
          <a:p>
            <a:pPr marL="457200" indent="-457200">
              <a:buFont typeface="+mj-lt"/>
              <a:buAutoNum type="arabicPeriod"/>
              <a:defRPr/>
            </a:pPr>
            <a:r>
              <a:rPr lang="nl-NL" dirty="0"/>
              <a:t>Hoe helpt osmose bij het transport van water naar de bladeren?</a:t>
            </a:r>
          </a:p>
          <a:p>
            <a:pPr marL="457200" indent="-457200">
              <a:buFont typeface="+mj-lt"/>
              <a:buAutoNum type="arabicPeriod"/>
              <a:defRPr/>
            </a:pPr>
            <a:r>
              <a:rPr lang="nl-NL" dirty="0"/>
              <a:t>Wat is het verschil tussen osmose en diffusie?</a:t>
            </a:r>
          </a:p>
          <a:p>
            <a:pPr marL="457200" indent="-457200">
              <a:buFont typeface="+mj-lt"/>
              <a:buAutoNum type="arabicPeriod"/>
              <a:defRPr/>
            </a:pPr>
            <a:r>
              <a:rPr lang="nl-NL" dirty="0"/>
              <a:t>Waarom is osmose belangrijk voor de groei van planten?</a:t>
            </a:r>
          </a:p>
        </p:txBody>
      </p:sp>
    </p:spTree>
    <p:extLst>
      <p:ext uri="{BB962C8B-B14F-4D97-AF65-F5344CB8AC3E}">
        <p14:creationId xmlns:p14="http://schemas.microsoft.com/office/powerpoint/2010/main" val="328477371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 en 4</a:t>
            </a:r>
          </a:p>
        </p:txBody>
      </p:sp>
      <p:sp>
        <p:nvSpPr>
          <p:cNvPr id="3" name="Rectangle 2">
            <a:extLst>
              <a:ext uri="{FF2B5EF4-FFF2-40B4-BE49-F238E27FC236}">
                <a16:creationId xmlns:a16="http://schemas.microsoft.com/office/drawing/2014/main" id="{A741D45F-4110-A7DA-B0F5-506C001138F7}"/>
              </a:ext>
            </a:extLst>
          </p:cNvPr>
          <p:cNvSpPr>
            <a:spLocks noGrp="1" noChangeArrowheads="1"/>
          </p:cNvSpPr>
          <p:nvPr>
            <p:ph idx="1"/>
          </p:nvPr>
        </p:nvSpPr>
        <p:spPr bwMode="auto">
          <a:xfrm>
            <a:off x="1079224" y="1656863"/>
            <a:ext cx="817691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startAt="11"/>
              <a:tabLst/>
            </a:pPr>
            <a:r>
              <a:rPr kumimoji="0" lang="nl-NL" altLang="nl-NL" sz="1800" b="0" i="0" u="none" strike="noStrike" cap="none" normalizeH="0" baseline="0" dirty="0">
                <a:ln>
                  <a:noFill/>
                </a:ln>
                <a:solidFill>
                  <a:schemeClr val="tx1"/>
                </a:solidFill>
                <a:effectLst/>
                <a:latin typeface="Arial" panose="020B0604020202020204" pitchFamily="34" charset="0"/>
              </a:rPr>
              <a:t>Wat is een </a:t>
            </a:r>
            <a:r>
              <a:rPr kumimoji="0" lang="nl-NL" altLang="nl-NL" sz="1800" b="0" i="0" u="none" strike="noStrike" cap="none" normalizeH="0" baseline="0" dirty="0" err="1">
                <a:ln>
                  <a:noFill/>
                </a:ln>
                <a:solidFill>
                  <a:schemeClr val="tx1"/>
                </a:solidFill>
                <a:effectLst/>
                <a:latin typeface="Arial" panose="020B0604020202020204" pitchFamily="34" charset="0"/>
              </a:rPr>
              <a:t>semi-permeabel</a:t>
            </a:r>
            <a:r>
              <a:rPr kumimoji="0" lang="nl-NL" altLang="nl-NL" sz="1800" b="0" i="0" u="none" strike="noStrike" cap="none" normalizeH="0" baseline="0" dirty="0">
                <a:ln>
                  <a:noFill/>
                </a:ln>
                <a:solidFill>
                  <a:schemeClr val="tx1"/>
                </a:solidFill>
                <a:effectLst/>
                <a:latin typeface="Arial" panose="020B0604020202020204" pitchFamily="34" charset="0"/>
              </a:rPr>
              <a:t> membraan in een plantencel?</a:t>
            </a:r>
          </a:p>
          <a:p>
            <a:pPr marL="0" marR="0" lvl="0" indent="0" algn="l" defTabSz="914400" rtl="0" eaLnBrk="0" fontAlgn="base" latinLnBrk="0" hangingPunct="0">
              <a:lnSpc>
                <a:spcPct val="100000"/>
              </a:lnSpc>
              <a:spcBef>
                <a:spcPct val="0"/>
              </a:spcBef>
              <a:spcAft>
                <a:spcPct val="0"/>
              </a:spcAft>
              <a:buClrTx/>
              <a:buSzTx/>
              <a:buFontTx/>
              <a:buAutoNum type="arabicPeriod" startAt="12"/>
              <a:tabLst/>
            </a:pPr>
            <a:r>
              <a:rPr kumimoji="0" lang="nl-NL" altLang="nl-NL" sz="1800" b="0" i="0" u="none" strike="noStrike" cap="none" normalizeH="0" baseline="0" dirty="0">
                <a:ln>
                  <a:noFill/>
                </a:ln>
                <a:solidFill>
                  <a:schemeClr val="tx1"/>
                </a:solidFill>
                <a:effectLst/>
                <a:latin typeface="Arial" panose="020B0604020202020204" pitchFamily="34" charset="0"/>
              </a:rPr>
              <a:t>Hoe helpt osmose bij het transport van voedingsstoffen in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3"/>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effect van osmose op de cellen in de wortels?</a:t>
            </a:r>
          </a:p>
          <a:p>
            <a:pPr marL="0" marR="0" lvl="0" indent="0" algn="l" defTabSz="914400" rtl="0" eaLnBrk="0" fontAlgn="base" latinLnBrk="0" hangingPunct="0">
              <a:lnSpc>
                <a:spcPct val="100000"/>
              </a:lnSpc>
              <a:spcBef>
                <a:spcPct val="0"/>
              </a:spcBef>
              <a:spcAft>
                <a:spcPct val="0"/>
              </a:spcAft>
              <a:buClrTx/>
              <a:buSzTx/>
              <a:buFontTx/>
              <a:buAutoNum type="arabicPeriod" startAt="14"/>
              <a:tabLst/>
            </a:pPr>
            <a:r>
              <a:rPr kumimoji="0" lang="nl-NL" altLang="nl-NL" sz="1800" b="0" i="0" u="none" strike="noStrike" cap="none" normalizeH="0" baseline="0" dirty="0">
                <a:ln>
                  <a:noFill/>
                </a:ln>
                <a:solidFill>
                  <a:schemeClr val="tx1"/>
                </a:solidFill>
                <a:effectLst/>
                <a:latin typeface="Arial" panose="020B0604020202020204" pitchFamily="34" charset="0"/>
              </a:rPr>
              <a:t>Hoe verandert osmose de grootte van plantencellen?</a:t>
            </a:r>
          </a:p>
          <a:p>
            <a:pPr marL="0" marR="0" lvl="0" indent="0" algn="l" defTabSz="914400" rtl="0" eaLnBrk="0" fontAlgn="base" latinLnBrk="0" hangingPunct="0">
              <a:lnSpc>
                <a:spcPct val="100000"/>
              </a:lnSpc>
              <a:spcBef>
                <a:spcPct val="0"/>
              </a:spcBef>
              <a:spcAft>
                <a:spcPct val="0"/>
              </a:spcAft>
              <a:buClrTx/>
              <a:buSzTx/>
              <a:buFontTx/>
              <a:buAutoNum type="arabicPeriod" startAt="15"/>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een plant als de wortels in zout water staan (osmose)?</a:t>
            </a:r>
          </a:p>
          <a:p>
            <a:pPr marL="0" marR="0" lvl="0" indent="0" algn="l" defTabSz="914400" rtl="0" eaLnBrk="0" fontAlgn="base" latinLnBrk="0" hangingPunct="0">
              <a:lnSpc>
                <a:spcPct val="100000"/>
              </a:lnSpc>
              <a:spcBef>
                <a:spcPct val="0"/>
              </a:spcBef>
              <a:spcAft>
                <a:spcPct val="0"/>
              </a:spcAft>
              <a:buClrTx/>
              <a:buSzTx/>
              <a:buFontTx/>
              <a:buAutoNum type="arabicPeriod" startAt="16"/>
              <a:tabLst/>
            </a:pPr>
            <a:r>
              <a:rPr kumimoji="0" lang="nl-NL" altLang="nl-NL" sz="1800" b="0" i="0" u="none" strike="noStrike" cap="none" normalizeH="0" baseline="0" dirty="0">
                <a:ln>
                  <a:noFill/>
                </a:ln>
                <a:solidFill>
                  <a:schemeClr val="tx1"/>
                </a:solidFill>
                <a:effectLst/>
                <a:latin typeface="Arial" panose="020B0604020202020204" pitchFamily="34" charset="0"/>
              </a:rPr>
              <a:t>Hoe komt het dat osmose voorkomt in alle levende cellen van een plant?</a:t>
            </a:r>
          </a:p>
          <a:p>
            <a:pPr marL="0" marR="0" lvl="0" indent="0" algn="l" defTabSz="914400" rtl="0" eaLnBrk="0" fontAlgn="base" latinLnBrk="0" hangingPunct="0">
              <a:lnSpc>
                <a:spcPct val="100000"/>
              </a:lnSpc>
              <a:spcBef>
                <a:spcPct val="0"/>
              </a:spcBef>
              <a:spcAft>
                <a:spcPct val="0"/>
              </a:spcAft>
              <a:buClrTx/>
              <a:buSzTx/>
              <a:buFontTx/>
              <a:buAutoNum type="arabicPeriod" startAt="17"/>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osmotische druk en turgordruk?</a:t>
            </a:r>
          </a:p>
          <a:p>
            <a:pPr marL="0" marR="0" lvl="0" indent="0" algn="l" defTabSz="914400" rtl="0" eaLnBrk="0" fontAlgn="base" latinLnBrk="0" hangingPunct="0">
              <a:lnSpc>
                <a:spcPct val="100000"/>
              </a:lnSpc>
              <a:spcBef>
                <a:spcPct val="0"/>
              </a:spcBef>
              <a:spcAft>
                <a:spcPct val="0"/>
              </a:spcAft>
              <a:buClrTx/>
              <a:buSzTx/>
              <a:buFontTx/>
              <a:buAutoNum type="arabicPeriod" startAt="18"/>
              <a:tabLst/>
            </a:pPr>
            <a:r>
              <a:rPr kumimoji="0" lang="nl-NL" altLang="nl-NL" sz="1800" b="0" i="0" u="none" strike="noStrike" cap="none" normalizeH="0" baseline="0" dirty="0">
                <a:ln>
                  <a:noFill/>
                </a:ln>
                <a:solidFill>
                  <a:schemeClr val="tx1"/>
                </a:solidFill>
                <a:effectLst/>
                <a:latin typeface="Arial" panose="020B0604020202020204" pitchFamily="34" charset="0"/>
              </a:rPr>
              <a:t>Waarom is osmose belangrijk voor de waterbalans in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9"/>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de huidmondjes als een plant te weinig water heeft door osmose?</a:t>
            </a:r>
          </a:p>
          <a:p>
            <a:pPr marL="0" marR="0" lvl="0" indent="0" algn="l" defTabSz="914400" rtl="0" eaLnBrk="0" fontAlgn="base" latinLnBrk="0" hangingPunct="0">
              <a:lnSpc>
                <a:spcPct val="100000"/>
              </a:lnSpc>
              <a:spcBef>
                <a:spcPct val="0"/>
              </a:spcBef>
              <a:spcAft>
                <a:spcPct val="0"/>
              </a:spcAft>
              <a:buClrTx/>
              <a:buSzTx/>
              <a:buFontTx/>
              <a:buAutoNum type="arabicPeriod" startAt="20"/>
              <a:tabLst/>
            </a:pPr>
            <a:r>
              <a:rPr kumimoji="0" lang="nl-NL" altLang="nl-NL" sz="1800" b="0" i="0" u="none" strike="noStrike" cap="none" normalizeH="0" baseline="0" dirty="0">
                <a:ln>
                  <a:noFill/>
                </a:ln>
                <a:solidFill>
                  <a:schemeClr val="tx1"/>
                </a:solidFill>
                <a:effectLst/>
                <a:latin typeface="Arial" panose="020B0604020202020204" pitchFamily="34" charset="0"/>
              </a:rPr>
              <a:t>Hoe kan osmose helpen bij het reguleren van de interne temperatuur van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     een plant?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916062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3 en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85000" lnSpcReduction="10000"/>
          </a:bodyPr>
          <a:lstStyle/>
          <a:p>
            <a:pPr marL="457200" indent="-457200">
              <a:buFont typeface="+mj-lt"/>
              <a:buAutoNum type="arabicPeriod" startAt="21"/>
              <a:defRPr/>
            </a:pPr>
            <a:r>
              <a:rPr lang="nl-NL" dirty="0"/>
              <a:t>Hoe beïnvloedt de concentratie opgeloste stoffen in de bodem de osmose in de wortels van een plant?</a:t>
            </a:r>
          </a:p>
          <a:p>
            <a:pPr marL="457200" indent="-457200">
              <a:buFont typeface="+mj-lt"/>
              <a:buAutoNum type="arabicPeriod" startAt="21"/>
              <a:defRPr/>
            </a:pPr>
            <a:r>
              <a:rPr lang="nl-NL" dirty="0"/>
              <a:t>Hoe kan osmose de opname van mineralen in een plant beïnvloeden?</a:t>
            </a:r>
          </a:p>
          <a:p>
            <a:pPr marL="457200" indent="-457200">
              <a:buFont typeface="+mj-lt"/>
              <a:buAutoNum type="arabicPeriod" startAt="21"/>
              <a:defRPr/>
            </a:pPr>
            <a:r>
              <a:rPr lang="nl-NL" dirty="0"/>
              <a:t>Wat gebeurt er met een plantencel wanneer de osmose leidt tot een toename van de turgordruk?</a:t>
            </a:r>
          </a:p>
          <a:p>
            <a:pPr marL="457200" indent="-457200">
              <a:buFont typeface="+mj-lt"/>
              <a:buAutoNum type="arabicPeriod" startAt="21"/>
              <a:defRPr/>
            </a:pPr>
            <a:r>
              <a:rPr lang="nl-NL" dirty="0"/>
              <a:t>Wat is het verschil tussen de osmotische druk in een plantencel en de osmotische druk in de bodem?</a:t>
            </a:r>
          </a:p>
          <a:p>
            <a:pPr marL="457200" indent="-457200">
              <a:buFont typeface="+mj-lt"/>
              <a:buAutoNum type="arabicPeriod" startAt="21"/>
              <a:defRPr/>
            </a:pPr>
            <a:r>
              <a:rPr lang="nl-NL" dirty="0"/>
              <a:t>Hoe kan osmose bijdragen aan de verdamping van water uit een plant via de huidmondjes?</a:t>
            </a:r>
          </a:p>
          <a:p>
            <a:pPr marL="457200" indent="-457200">
              <a:buFont typeface="+mj-lt"/>
              <a:buAutoNum type="arabicPeriod" startAt="21"/>
              <a:defRPr/>
            </a:pPr>
            <a:r>
              <a:rPr lang="nl-NL" dirty="0"/>
              <a:t>Wat is de rol van de wortelharen in het proces van osmose in planten?</a:t>
            </a:r>
          </a:p>
          <a:p>
            <a:pPr marL="457200" indent="-457200">
              <a:buFont typeface="+mj-lt"/>
              <a:buAutoNum type="arabicPeriod" startAt="21"/>
              <a:defRPr/>
            </a:pPr>
            <a:r>
              <a:rPr lang="nl-NL" dirty="0"/>
              <a:t>Hoe kunnen extreme zoutconcentraties in de bodem de osmose in plantencellen verstoren?</a:t>
            </a:r>
          </a:p>
          <a:p>
            <a:pPr marL="457200" indent="-457200">
              <a:buFont typeface="+mj-lt"/>
              <a:buAutoNum type="arabicPeriod" startAt="21"/>
              <a:defRPr/>
            </a:pPr>
            <a:r>
              <a:rPr lang="nl-NL" dirty="0"/>
              <a:t>Wat is de invloed van osmose op de plasmolyse van plantencellen?</a:t>
            </a:r>
          </a:p>
        </p:txBody>
      </p:sp>
    </p:spTree>
    <p:extLst>
      <p:ext uri="{BB962C8B-B14F-4D97-AF65-F5344CB8AC3E}">
        <p14:creationId xmlns:p14="http://schemas.microsoft.com/office/powerpoint/2010/main" val="21648019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225576" y="758710"/>
            <a:ext cx="5741582" cy="553998"/>
          </a:xfrm>
          <a:prstGeom prst="rect">
            <a:avLst/>
          </a:prstGeom>
          <a:noFill/>
        </p:spPr>
        <p:txBody>
          <a:bodyPr wrap="square" rtlCol="0">
            <a:spAutoFit/>
          </a:bodyPr>
          <a:lstStyle/>
          <a:p>
            <a:pPr>
              <a:defRPr/>
            </a:pPr>
            <a:r>
              <a:rPr lang="nl-NL" sz="3000" b="1" dirty="0">
                <a:solidFill>
                  <a:prstClr val="black"/>
                </a:solidFill>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5576" y="2083730"/>
            <a:ext cx="6263640" cy="3831818"/>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Herhaling</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Wat is osmose?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de wortel</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de plantencel</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in huidmondjes</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Osmose en zoutstress</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Omgekeerde osmose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Huiswerk</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2766501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3">
            <a:extLst>
              <a:ext uri="{FF2B5EF4-FFF2-40B4-BE49-F238E27FC236}">
                <a16:creationId xmlns:a16="http://schemas.microsoft.com/office/drawing/2014/main" id="{86406FFE-6BAB-5774-5D3E-700352988454}"/>
              </a:ext>
            </a:extLst>
          </p:cNvPr>
          <p:cNvPicPr>
            <a:picLocks noGrp="1" noChangeAspect="1"/>
          </p:cNvPicPr>
          <p:nvPr>
            <p:ph type="pic" sz="quarter" idx="11"/>
          </p:nvPr>
        </p:nvPicPr>
        <p:blipFill>
          <a:blip r:embed="rId2"/>
          <a:srcRect l="9675" r="9675"/>
          <a:stretch/>
        </p:blipFill>
        <p:spPr/>
      </p:pic>
    </p:spTree>
    <p:extLst>
      <p:ext uri="{BB962C8B-B14F-4D97-AF65-F5344CB8AC3E}">
        <p14:creationId xmlns:p14="http://schemas.microsoft.com/office/powerpoint/2010/main" val="3260004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958184" cy="4738260"/>
          </a:xfrm>
        </p:spPr>
        <p:txBody>
          <a:bodyPr>
            <a:normAutofit/>
          </a:bodyPr>
          <a:lstStyle/>
          <a:p>
            <a:pPr indent="0">
              <a:buNone/>
              <a:defRPr/>
            </a:pPr>
            <a:r>
              <a:rPr lang="nl-NL" dirty="0"/>
              <a:t>Osmose is een belangrijk proces voor de plant. </a:t>
            </a:r>
            <a:br>
              <a:rPr lang="nl-NL" dirty="0"/>
            </a:br>
            <a:endParaRPr lang="nl-NL" dirty="0"/>
          </a:p>
          <a:p>
            <a:pPr indent="0">
              <a:buNone/>
              <a:defRPr/>
            </a:pPr>
            <a:r>
              <a:rPr lang="nl-NL" dirty="0"/>
              <a:t>Het houdt de cellen op spanning, en houdt daarmee de plant overeind, de bladeren in de juiste stand en de bloemen en vruchten in optimale toestand</a:t>
            </a:r>
          </a:p>
        </p:txBody>
      </p:sp>
      <p:pic>
        <p:nvPicPr>
          <p:cNvPr id="5" name="Afbeelding 4">
            <a:extLst>
              <a:ext uri="{FF2B5EF4-FFF2-40B4-BE49-F238E27FC236}">
                <a16:creationId xmlns:a16="http://schemas.microsoft.com/office/drawing/2014/main" id="{79F6BB70-D1C5-6F3C-C36B-68691A8078C4}"/>
              </a:ext>
            </a:extLst>
          </p:cNvPr>
          <p:cNvPicPr>
            <a:picLocks noChangeAspect="1"/>
          </p:cNvPicPr>
          <p:nvPr/>
        </p:nvPicPr>
        <p:blipFill>
          <a:blip r:embed="rId3"/>
          <a:stretch>
            <a:fillRect/>
          </a:stretch>
        </p:blipFill>
        <p:spPr>
          <a:xfrm>
            <a:off x="7265190" y="1588951"/>
            <a:ext cx="4664972" cy="3355605"/>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Zonder osmose zouden planten plat op de grond liggen met verwelkte bladeren. </a:t>
            </a:r>
          </a:p>
          <a:p>
            <a:pPr indent="0">
              <a:buNone/>
              <a:defRPr/>
            </a:pPr>
            <a:endParaRPr lang="nl-NL" dirty="0"/>
          </a:p>
          <a:p>
            <a:pPr indent="0">
              <a:buNone/>
              <a:defRPr/>
            </a:pPr>
            <a:r>
              <a:rPr lang="nl-NL" dirty="0"/>
              <a:t>Osmose houdt de cellen op spanning. </a:t>
            </a:r>
          </a:p>
          <a:p>
            <a:pPr indent="0">
              <a:buNone/>
              <a:defRPr/>
            </a:pPr>
            <a:endParaRPr lang="nl-NL" dirty="0"/>
          </a:p>
          <a:p>
            <a:pPr indent="0">
              <a:buNone/>
              <a:defRPr/>
            </a:pPr>
            <a:r>
              <a:rPr lang="nl-NL" dirty="0"/>
              <a:t>Het is een natuurkundig principe, dat ook buiten planten voorkomt. </a:t>
            </a:r>
          </a:p>
          <a:p>
            <a:pPr indent="0">
              <a:buNone/>
              <a:defRPr/>
            </a:pPr>
            <a:endParaRPr lang="nl-NL" dirty="0"/>
          </a:p>
          <a:p>
            <a:pPr indent="0">
              <a:buNone/>
              <a:defRPr/>
            </a:pPr>
            <a:r>
              <a:rPr lang="nl-NL" dirty="0"/>
              <a:t>Een vloeistof met opgeloste stoffen trekt zuiver water aan</a:t>
            </a:r>
          </a:p>
        </p:txBody>
      </p:sp>
      <p:pic>
        <p:nvPicPr>
          <p:cNvPr id="3" name="Afbeelding 2">
            <a:extLst>
              <a:ext uri="{FF2B5EF4-FFF2-40B4-BE49-F238E27FC236}">
                <a16:creationId xmlns:a16="http://schemas.microsoft.com/office/drawing/2014/main" id="{00D35DCD-D436-AECC-C24E-427AAC1AD57F}"/>
              </a:ext>
            </a:extLst>
          </p:cNvPr>
          <p:cNvPicPr>
            <a:picLocks noChangeAspect="1"/>
          </p:cNvPicPr>
          <p:nvPr/>
        </p:nvPicPr>
        <p:blipFill>
          <a:blip r:embed="rId3"/>
          <a:stretch>
            <a:fillRect/>
          </a:stretch>
        </p:blipFill>
        <p:spPr>
          <a:xfrm>
            <a:off x="9199604" y="340952"/>
            <a:ext cx="2634939" cy="2297809"/>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osmose?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357410" cy="4738260"/>
          </a:xfrm>
        </p:spPr>
        <p:txBody>
          <a:bodyPr>
            <a:normAutofit fontScale="92500"/>
          </a:bodyPr>
          <a:lstStyle/>
          <a:p>
            <a:pPr indent="0">
              <a:buNone/>
              <a:defRPr/>
            </a:pPr>
            <a:r>
              <a:rPr lang="nl-NL" dirty="0"/>
              <a:t>Het principe kan gedemonstreerd worden met twee bakken water, gescheiden door een halfdoorlatende membraan. </a:t>
            </a:r>
          </a:p>
          <a:p>
            <a:pPr indent="0">
              <a:buNone/>
              <a:defRPr/>
            </a:pPr>
            <a:endParaRPr lang="nl-NL" dirty="0"/>
          </a:p>
          <a:p>
            <a:pPr indent="0">
              <a:buNone/>
              <a:defRPr/>
            </a:pPr>
            <a:r>
              <a:rPr lang="nl-NL" dirty="0"/>
              <a:t>Door dat membraan kan het water wel van de ene bak naar de andere, maar de opgeloste stoffen niet. </a:t>
            </a:r>
          </a:p>
          <a:p>
            <a:pPr indent="0">
              <a:buNone/>
              <a:defRPr/>
            </a:pPr>
            <a:endParaRPr lang="nl-NL" dirty="0"/>
          </a:p>
          <a:p>
            <a:pPr indent="0">
              <a:buNone/>
              <a:defRPr/>
            </a:pPr>
            <a:r>
              <a:rPr lang="nl-NL" dirty="0"/>
              <a:t>Als in de ene bak de concentratie aan opgeloste stoffen hoger is dan in de andere bak, gaan er watermoleculen door het membraan naar de bak met de hogere concentratie. </a:t>
            </a:r>
          </a:p>
          <a:p>
            <a:pPr indent="0">
              <a:buNone/>
              <a:defRPr/>
            </a:pPr>
            <a:endParaRPr lang="nl-NL" dirty="0"/>
          </a:p>
          <a:p>
            <a:pPr indent="0">
              <a:buNone/>
              <a:defRPr/>
            </a:pPr>
            <a:r>
              <a:rPr lang="nl-NL" dirty="0"/>
              <a:t>De bak met de hogere concentratie wordt hierdoor verdund. Net zolang tot een evenwicht is bereikt. Dit proces kost geen energie</a:t>
            </a:r>
          </a:p>
        </p:txBody>
      </p:sp>
      <p:pic>
        <p:nvPicPr>
          <p:cNvPr id="3" name="Afbeelding 2">
            <a:extLst>
              <a:ext uri="{FF2B5EF4-FFF2-40B4-BE49-F238E27FC236}">
                <a16:creationId xmlns:a16="http://schemas.microsoft.com/office/drawing/2014/main" id="{548FA46B-CEED-BF0F-6C27-E37BC578E0C1}"/>
              </a:ext>
            </a:extLst>
          </p:cNvPr>
          <p:cNvPicPr>
            <a:picLocks noChangeAspect="1"/>
          </p:cNvPicPr>
          <p:nvPr/>
        </p:nvPicPr>
        <p:blipFill>
          <a:blip r:embed="rId3"/>
          <a:stretch>
            <a:fillRect/>
          </a:stretch>
        </p:blipFill>
        <p:spPr>
          <a:xfrm>
            <a:off x="8539831" y="4044706"/>
            <a:ext cx="3652169" cy="2768112"/>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Osmose in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92616" cy="4738260"/>
          </a:xfrm>
        </p:spPr>
        <p:txBody>
          <a:bodyPr>
            <a:normAutofit/>
          </a:bodyPr>
          <a:lstStyle/>
          <a:p>
            <a:pPr indent="0">
              <a:buNone/>
              <a:defRPr/>
            </a:pPr>
            <a:r>
              <a:rPr lang="nl-NL" dirty="0"/>
              <a:t>Osmose vindt in planten voornamelijk plaats in de </a:t>
            </a:r>
            <a:r>
              <a:rPr lang="nl-NL" b="1" dirty="0"/>
              <a:t>wortels</a:t>
            </a:r>
            <a:r>
              <a:rPr lang="nl-NL" dirty="0"/>
              <a:t> en </a:t>
            </a:r>
            <a:r>
              <a:rPr lang="nl-NL" b="1" dirty="0"/>
              <a:t>cellen</a:t>
            </a:r>
            <a:r>
              <a:rPr lang="nl-NL" dirty="0"/>
              <a:t> van de plant.</a:t>
            </a:r>
          </a:p>
          <a:p>
            <a:pPr indent="0">
              <a:buNone/>
              <a:defRPr/>
            </a:pPr>
            <a:endParaRPr lang="nl-NL" dirty="0"/>
          </a:p>
          <a:p>
            <a:pPr marL="342900" indent="-342900"/>
            <a:r>
              <a:rPr lang="nl-NL" b="1" dirty="0"/>
              <a:t>In de wortels</a:t>
            </a:r>
            <a:br>
              <a:rPr lang="nl-NL" b="1" dirty="0"/>
            </a:br>
            <a:r>
              <a:rPr lang="nl-NL" dirty="0"/>
              <a:t>Opname van water</a:t>
            </a:r>
          </a:p>
          <a:p>
            <a:pPr marL="342900" indent="-342900"/>
            <a:endParaRPr lang="nl-NL" dirty="0"/>
          </a:p>
          <a:p>
            <a:pPr marL="342900" indent="-342900"/>
            <a:r>
              <a:rPr lang="nl-NL" b="1" dirty="0"/>
              <a:t>In de celmembranen</a:t>
            </a:r>
            <a:br>
              <a:rPr lang="nl-NL" b="1" dirty="0"/>
            </a:br>
            <a:r>
              <a:rPr lang="nl-NL" dirty="0"/>
              <a:t>Binnen de celwanden en vacuolen</a:t>
            </a:r>
          </a:p>
          <a:p>
            <a:pPr marL="342900" indent="-342900"/>
            <a:endParaRPr lang="nl-NL" dirty="0"/>
          </a:p>
          <a:p>
            <a:pPr marL="342900" indent="-342900"/>
            <a:r>
              <a:rPr lang="nl-NL" b="1" dirty="0"/>
              <a:t>Bij het transport in de plant</a:t>
            </a:r>
            <a:br>
              <a:rPr lang="nl-NL" b="1" dirty="0"/>
            </a:br>
            <a:r>
              <a:rPr lang="nl-NL" dirty="0"/>
              <a:t>Via het xyleem</a:t>
            </a:r>
          </a:p>
          <a:p>
            <a:pPr marL="342900" indent="-342900"/>
            <a:endParaRPr lang="nl-NL" dirty="0"/>
          </a:p>
          <a:p>
            <a:pPr marL="342900" indent="-342900"/>
            <a:endParaRPr lang="nl-NL" dirty="0"/>
          </a:p>
          <a:p>
            <a:pPr indent="0">
              <a:buNone/>
              <a:defRPr/>
            </a:pPr>
            <a:endParaRPr lang="nl-NL" dirty="0"/>
          </a:p>
        </p:txBody>
      </p:sp>
      <p:pic>
        <p:nvPicPr>
          <p:cNvPr id="3" name="Afbeelding 2">
            <a:extLst>
              <a:ext uri="{FF2B5EF4-FFF2-40B4-BE49-F238E27FC236}">
                <a16:creationId xmlns:a16="http://schemas.microsoft.com/office/drawing/2014/main" id="{2941C841-3109-F181-8FD0-89F0F9ECC202}"/>
              </a:ext>
            </a:extLst>
          </p:cNvPr>
          <p:cNvPicPr>
            <a:picLocks noChangeAspect="1"/>
          </p:cNvPicPr>
          <p:nvPr/>
        </p:nvPicPr>
        <p:blipFill>
          <a:blip r:embed="rId3"/>
          <a:stretch>
            <a:fillRect/>
          </a:stretch>
        </p:blipFill>
        <p:spPr>
          <a:xfrm>
            <a:off x="8564881" y="3866472"/>
            <a:ext cx="3105834" cy="2654822"/>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6" end="6"/>
                                            </p:txEl>
                                          </p:spTgt>
                                        </p:tgtEl>
                                        <p:attrNameLst>
                                          <p:attrName>style.visibility</p:attrName>
                                        </p:attrNameLst>
                                      </p:cBhvr>
                                      <p:to>
                                        <p:strVal val="visible"/>
                                      </p:to>
                                    </p:set>
                                    <p:anim calcmode="lin" valueType="num">
                                      <p:cBhvr additive="base">
                                        <p:cTn id="19"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848</TotalTime>
  <Words>2086</Words>
  <Application>Microsoft Office PowerPoint</Application>
  <PresentationFormat>Breedbeeld</PresentationFormat>
  <Paragraphs>252</Paragraphs>
  <Slides>36</Slides>
  <Notes>30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36</vt:i4>
      </vt:variant>
    </vt:vector>
  </HeadingPairs>
  <TitlesOfParts>
    <vt:vector size="39" baseType="lpstr">
      <vt:lpstr>Arial</vt:lpstr>
      <vt:lpstr>Calibri</vt:lpstr>
      <vt:lpstr>Kantoorthema</vt:lpstr>
      <vt:lpstr>PowerPoint-presentatie</vt:lpstr>
      <vt:lpstr>Aftrap</vt:lpstr>
      <vt:lpstr>PowerPoint-presentatie</vt:lpstr>
      <vt:lpstr>PowerPoint-presentatie</vt:lpstr>
      <vt:lpstr>PowerPoint-presentatie</vt:lpstr>
      <vt:lpstr>Osmose</vt:lpstr>
      <vt:lpstr>Wat is osmose</vt:lpstr>
      <vt:lpstr>Wat is osmose?</vt:lpstr>
      <vt:lpstr>Osmose in planten</vt:lpstr>
      <vt:lpstr>Osmose in de wortel</vt:lpstr>
      <vt:lpstr>Osmose in de wortel</vt:lpstr>
      <vt:lpstr>Osmose in de wortel</vt:lpstr>
      <vt:lpstr>Osmose in de wortel</vt:lpstr>
      <vt:lpstr>Osmose in de wortel</vt:lpstr>
      <vt:lpstr>Osmose in de wortel</vt:lpstr>
      <vt:lpstr>Diffusie</vt:lpstr>
      <vt:lpstr>Osmose in plantencel</vt:lpstr>
      <vt:lpstr>Osmose in plantencel</vt:lpstr>
      <vt:lpstr>Osmose in plantencel</vt:lpstr>
      <vt:lpstr>Osmose in plantencel</vt:lpstr>
      <vt:lpstr>Osmose en huidmondjes</vt:lpstr>
      <vt:lpstr>Osmose en huidmondjes</vt:lpstr>
      <vt:lpstr>PowerPoint-presentatie</vt:lpstr>
      <vt:lpstr>Osmose en zoutstress</vt:lpstr>
      <vt:lpstr>Omgekeerde osmose</vt:lpstr>
      <vt:lpstr>Omgekeerde osmose</vt:lpstr>
      <vt:lpstr>Hoe werkt omgekeerde osmose</vt:lpstr>
      <vt:lpstr>Omgekeerde osmose</vt:lpstr>
      <vt:lpstr>Toepassingen omgekeerde osmose</vt:lpstr>
      <vt:lpstr>Toepassingen omgekeerde osmose</vt:lpstr>
      <vt:lpstr>Toepassingen omgekeerde osmose</vt:lpstr>
      <vt:lpstr>Omgekeerde osmose</vt:lpstr>
      <vt:lpstr>Huiswerk niveau 2,3 en 4</vt:lpstr>
      <vt:lpstr>Huiswerk niveau 2,3 en 4</vt:lpstr>
      <vt:lpstr>Huiswerk niveau 3 en 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52</cp:revision>
  <dcterms:created xsi:type="dcterms:W3CDTF">2020-11-10T08:38:03Z</dcterms:created>
  <dcterms:modified xsi:type="dcterms:W3CDTF">2024-12-04T09:08:04Z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