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256" r:id="rId5"/>
    <p:sldId id="274" r:id="rId6"/>
    <p:sldId id="389" r:id="rId7"/>
    <p:sldId id="476" r:id="rId8"/>
    <p:sldId id="447" r:id="rId9"/>
    <p:sldId id="477" r:id="rId10"/>
    <p:sldId id="478" r:id="rId11"/>
    <p:sldId id="479" r:id="rId12"/>
    <p:sldId id="475" r:id="rId13"/>
    <p:sldId id="450" r:id="rId14"/>
    <p:sldId id="485" r:id="rId15"/>
    <p:sldId id="451" r:id="rId16"/>
    <p:sldId id="452" r:id="rId17"/>
    <p:sldId id="453" r:id="rId18"/>
    <p:sldId id="454" r:id="rId19"/>
    <p:sldId id="456" r:id="rId20"/>
    <p:sldId id="484" r:id="rId21"/>
    <p:sldId id="483" r:id="rId22"/>
    <p:sldId id="482" r:id="rId23"/>
    <p:sldId id="457" r:id="rId24"/>
    <p:sldId id="448" r:id="rId25"/>
    <p:sldId id="462" r:id="rId26"/>
    <p:sldId id="470" r:id="rId27"/>
    <p:sldId id="471" r:id="rId28"/>
    <p:sldId id="474" r:id="rId29"/>
    <p:sldId id="480" r:id="rId30"/>
    <p:sldId id="481" r:id="rId31"/>
    <p:sldId id="383" r:id="rId3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BFDDC9-59AD-49A6-AD39-8744AAA9792B}" v="128" dt="2024-11-14T18:28:16.418"/>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60"/>
  </p:normalViewPr>
  <p:slideViewPr>
    <p:cSldViewPr snapToGrid="0">
      <p:cViewPr varScale="1">
        <p:scale>
          <a:sx n="63" d="100"/>
          <a:sy n="63" d="100"/>
        </p:scale>
        <p:origin x="812" y="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ABBFDDC9-59AD-49A6-AD39-8744AAA9792B}"/>
    <pc:docChg chg="undo custSel addSld delSld modSld sldOrd">
      <pc:chgData name="Gé Verbeek" userId="20d2065d-8055-4a68-a463-00777506795f" providerId="ADAL" clId="{ABBFDDC9-59AD-49A6-AD39-8744AAA9792B}" dt="2024-11-20T19:14:52.431" v="684" actId="1076"/>
      <pc:docMkLst>
        <pc:docMk/>
      </pc:docMkLst>
      <pc:sldChg chg="del">
        <pc:chgData name="Gé Verbeek" userId="20d2065d-8055-4a68-a463-00777506795f" providerId="ADAL" clId="{ABBFDDC9-59AD-49A6-AD39-8744AAA9792B}" dt="2024-11-14T10:53:26.182" v="1" actId="47"/>
        <pc:sldMkLst>
          <pc:docMk/>
          <pc:sldMk cId="2363639458" sldId="302"/>
        </pc:sldMkLst>
      </pc:sldChg>
      <pc:sldChg chg="del">
        <pc:chgData name="Gé Verbeek" userId="20d2065d-8055-4a68-a463-00777506795f" providerId="ADAL" clId="{ABBFDDC9-59AD-49A6-AD39-8744AAA9792B}" dt="2024-11-14T10:53:19.089" v="0" actId="47"/>
        <pc:sldMkLst>
          <pc:docMk/>
          <pc:sldMk cId="3985291533" sldId="350"/>
        </pc:sldMkLst>
      </pc:sldChg>
      <pc:sldChg chg="del">
        <pc:chgData name="Gé Verbeek" userId="20d2065d-8055-4a68-a463-00777506795f" providerId="ADAL" clId="{ABBFDDC9-59AD-49A6-AD39-8744AAA9792B}" dt="2024-11-14T10:53:27.046" v="2" actId="47"/>
        <pc:sldMkLst>
          <pc:docMk/>
          <pc:sldMk cId="2401747298" sldId="427"/>
        </pc:sldMkLst>
      </pc:sldChg>
      <pc:sldChg chg="del">
        <pc:chgData name="Gé Verbeek" userId="20d2065d-8055-4a68-a463-00777506795f" providerId="ADAL" clId="{ABBFDDC9-59AD-49A6-AD39-8744AAA9792B}" dt="2024-11-14T10:53:27.756" v="3" actId="47"/>
        <pc:sldMkLst>
          <pc:docMk/>
          <pc:sldMk cId="2419722923" sldId="429"/>
        </pc:sldMkLst>
      </pc:sldChg>
      <pc:sldChg chg="del">
        <pc:chgData name="Gé Verbeek" userId="20d2065d-8055-4a68-a463-00777506795f" providerId="ADAL" clId="{ABBFDDC9-59AD-49A6-AD39-8744AAA9792B}" dt="2024-11-14T10:53:28.602" v="4" actId="47"/>
        <pc:sldMkLst>
          <pc:docMk/>
          <pc:sldMk cId="137394922" sldId="430"/>
        </pc:sldMkLst>
      </pc:sldChg>
      <pc:sldChg chg="del">
        <pc:chgData name="Gé Verbeek" userId="20d2065d-8055-4a68-a463-00777506795f" providerId="ADAL" clId="{ABBFDDC9-59AD-49A6-AD39-8744AAA9792B}" dt="2024-11-14T10:53:30.227" v="6" actId="47"/>
        <pc:sldMkLst>
          <pc:docMk/>
          <pc:sldMk cId="1686270788" sldId="431"/>
        </pc:sldMkLst>
      </pc:sldChg>
      <pc:sldChg chg="del">
        <pc:chgData name="Gé Verbeek" userId="20d2065d-8055-4a68-a463-00777506795f" providerId="ADAL" clId="{ABBFDDC9-59AD-49A6-AD39-8744AAA9792B}" dt="2024-11-14T10:53:31.596" v="8" actId="47"/>
        <pc:sldMkLst>
          <pc:docMk/>
          <pc:sldMk cId="3488121412" sldId="432"/>
        </pc:sldMkLst>
      </pc:sldChg>
      <pc:sldChg chg="del">
        <pc:chgData name="Gé Verbeek" userId="20d2065d-8055-4a68-a463-00777506795f" providerId="ADAL" clId="{ABBFDDC9-59AD-49A6-AD39-8744AAA9792B}" dt="2024-11-14T10:53:32.238" v="9" actId="47"/>
        <pc:sldMkLst>
          <pc:docMk/>
          <pc:sldMk cId="3963661872" sldId="433"/>
        </pc:sldMkLst>
      </pc:sldChg>
      <pc:sldChg chg="del">
        <pc:chgData name="Gé Verbeek" userId="20d2065d-8055-4a68-a463-00777506795f" providerId="ADAL" clId="{ABBFDDC9-59AD-49A6-AD39-8744AAA9792B}" dt="2024-11-14T10:53:29.441" v="5" actId="47"/>
        <pc:sldMkLst>
          <pc:docMk/>
          <pc:sldMk cId="1826912469" sldId="434"/>
        </pc:sldMkLst>
      </pc:sldChg>
      <pc:sldChg chg="del">
        <pc:chgData name="Gé Verbeek" userId="20d2065d-8055-4a68-a463-00777506795f" providerId="ADAL" clId="{ABBFDDC9-59AD-49A6-AD39-8744AAA9792B}" dt="2024-11-14T10:53:30.951" v="7" actId="47"/>
        <pc:sldMkLst>
          <pc:docMk/>
          <pc:sldMk cId="108276329" sldId="439"/>
        </pc:sldMkLst>
      </pc:sldChg>
      <pc:sldChg chg="del ord">
        <pc:chgData name="Gé Verbeek" userId="20d2065d-8055-4a68-a463-00777506795f" providerId="ADAL" clId="{ABBFDDC9-59AD-49A6-AD39-8744AAA9792B}" dt="2024-11-14T18:23:17.421" v="600" actId="47"/>
        <pc:sldMkLst>
          <pc:docMk/>
          <pc:sldMk cId="2487480582" sldId="444"/>
        </pc:sldMkLst>
      </pc:sldChg>
      <pc:sldChg chg="ord">
        <pc:chgData name="Gé Verbeek" userId="20d2065d-8055-4a68-a463-00777506795f" providerId="ADAL" clId="{ABBFDDC9-59AD-49A6-AD39-8744AAA9792B}" dt="2024-11-14T11:21:44.548" v="105"/>
        <pc:sldMkLst>
          <pc:docMk/>
          <pc:sldMk cId="2544292166" sldId="447"/>
        </pc:sldMkLst>
      </pc:sldChg>
      <pc:sldChg chg="ord">
        <pc:chgData name="Gé Verbeek" userId="20d2065d-8055-4a68-a463-00777506795f" providerId="ADAL" clId="{ABBFDDC9-59AD-49A6-AD39-8744AAA9792B}" dt="2024-11-14T11:28:01.267" v="122"/>
        <pc:sldMkLst>
          <pc:docMk/>
          <pc:sldMk cId="2787054265" sldId="448"/>
        </pc:sldMkLst>
      </pc:sldChg>
      <pc:sldChg chg="del ord">
        <pc:chgData name="Gé Verbeek" userId="20d2065d-8055-4a68-a463-00777506795f" providerId="ADAL" clId="{ABBFDDC9-59AD-49A6-AD39-8744AAA9792B}" dt="2024-11-14T18:23:14.300" v="599" actId="47"/>
        <pc:sldMkLst>
          <pc:docMk/>
          <pc:sldMk cId="2812921401" sldId="449"/>
        </pc:sldMkLst>
      </pc:sldChg>
      <pc:sldChg chg="addSp delSp modSp mod modClrScheme chgLayout">
        <pc:chgData name="Gé Verbeek" userId="20d2065d-8055-4a68-a463-00777506795f" providerId="ADAL" clId="{ABBFDDC9-59AD-49A6-AD39-8744AAA9792B}" dt="2024-11-14T18:11:47.263" v="552" actId="14100"/>
        <pc:sldMkLst>
          <pc:docMk/>
          <pc:sldMk cId="572075641" sldId="450"/>
        </pc:sldMkLst>
        <pc:spChg chg="mod">
          <ac:chgData name="Gé Verbeek" userId="20d2065d-8055-4a68-a463-00777506795f" providerId="ADAL" clId="{ABBFDDC9-59AD-49A6-AD39-8744AAA9792B}" dt="2024-11-14T18:11:34.506" v="549" actId="26606"/>
          <ac:spMkLst>
            <pc:docMk/>
            <pc:sldMk cId="572075641" sldId="450"/>
            <ac:spMk id="2" creationId="{C5D47CDC-FD6E-4BA9-AC0C-E5C5F468B4C6}"/>
          </ac:spMkLst>
        </pc:spChg>
        <pc:spChg chg="mod">
          <ac:chgData name="Gé Verbeek" userId="20d2065d-8055-4a68-a463-00777506795f" providerId="ADAL" clId="{ABBFDDC9-59AD-49A6-AD39-8744AAA9792B}" dt="2024-11-14T18:11:47.263" v="552" actId="14100"/>
          <ac:spMkLst>
            <pc:docMk/>
            <pc:sldMk cId="572075641" sldId="450"/>
            <ac:spMk id="5" creationId="{EDE1967D-D9C6-467A-9B42-661B8C80BE83}"/>
          </ac:spMkLst>
        </pc:spChg>
        <pc:picChg chg="add mod">
          <ac:chgData name="Gé Verbeek" userId="20d2065d-8055-4a68-a463-00777506795f" providerId="ADAL" clId="{ABBFDDC9-59AD-49A6-AD39-8744AAA9792B}" dt="2024-11-14T18:11:43.489" v="551" actId="1076"/>
          <ac:picMkLst>
            <pc:docMk/>
            <pc:sldMk cId="572075641" sldId="450"/>
            <ac:picMk id="3" creationId="{143E71E9-D198-D579-D2D1-DF8DB699D58F}"/>
          </ac:picMkLst>
        </pc:picChg>
        <pc:picChg chg="del mod">
          <ac:chgData name="Gé Verbeek" userId="20d2065d-8055-4a68-a463-00777506795f" providerId="ADAL" clId="{ABBFDDC9-59AD-49A6-AD39-8744AAA9792B}" dt="2024-11-14T18:11:19.203" v="545" actId="478"/>
          <ac:picMkLst>
            <pc:docMk/>
            <pc:sldMk cId="572075641" sldId="450"/>
            <ac:picMk id="4" creationId="{54BC18ED-2B2F-4001-8555-F06F9CB80D62}"/>
          </ac:picMkLst>
        </pc:picChg>
      </pc:sldChg>
      <pc:sldChg chg="addSp delSp modSp mod">
        <pc:chgData name="Gé Verbeek" userId="20d2065d-8055-4a68-a463-00777506795f" providerId="ADAL" clId="{ABBFDDC9-59AD-49A6-AD39-8744AAA9792B}" dt="2024-11-14T18:11:15.467" v="544" actId="21"/>
        <pc:sldMkLst>
          <pc:docMk/>
          <pc:sldMk cId="3394844468" sldId="451"/>
        </pc:sldMkLst>
        <pc:spChg chg="mod">
          <ac:chgData name="Gé Verbeek" userId="20d2065d-8055-4a68-a463-00777506795f" providerId="ADAL" clId="{ABBFDDC9-59AD-49A6-AD39-8744AAA9792B}" dt="2024-11-14T18:11:05.750" v="541" actId="27636"/>
          <ac:spMkLst>
            <pc:docMk/>
            <pc:sldMk cId="3394844468" sldId="451"/>
            <ac:spMk id="4" creationId="{7143A190-C605-430D-A4F3-9CFEEE08BDD2}"/>
          </ac:spMkLst>
        </pc:spChg>
        <pc:picChg chg="del mod">
          <ac:chgData name="Gé Verbeek" userId="20d2065d-8055-4a68-a463-00777506795f" providerId="ADAL" clId="{ABBFDDC9-59AD-49A6-AD39-8744AAA9792B}" dt="2024-11-14T18:11:15.467" v="544" actId="21"/>
          <ac:picMkLst>
            <pc:docMk/>
            <pc:sldMk cId="3394844468" sldId="451"/>
            <ac:picMk id="3" creationId="{9AA35636-6C1A-493F-91AF-DED73A0A1737}"/>
          </ac:picMkLst>
        </pc:picChg>
        <pc:picChg chg="add mod">
          <ac:chgData name="Gé Verbeek" userId="20d2065d-8055-4a68-a463-00777506795f" providerId="ADAL" clId="{ABBFDDC9-59AD-49A6-AD39-8744AAA9792B}" dt="2024-11-14T18:11:12.470" v="543" actId="1076"/>
          <ac:picMkLst>
            <pc:docMk/>
            <pc:sldMk cId="3394844468" sldId="451"/>
            <ac:picMk id="5" creationId="{D136C115-8C95-88D6-FBC0-297CAAAAC952}"/>
          </ac:picMkLst>
        </pc:picChg>
      </pc:sldChg>
      <pc:sldChg chg="modSp mod">
        <pc:chgData name="Gé Verbeek" userId="20d2065d-8055-4a68-a463-00777506795f" providerId="ADAL" clId="{ABBFDDC9-59AD-49A6-AD39-8744AAA9792B}" dt="2024-11-14T18:12:34.815" v="558" actId="1076"/>
        <pc:sldMkLst>
          <pc:docMk/>
          <pc:sldMk cId="1331349504" sldId="452"/>
        </pc:sldMkLst>
        <pc:spChg chg="mod">
          <ac:chgData name="Gé Verbeek" userId="20d2065d-8055-4a68-a463-00777506795f" providerId="ADAL" clId="{ABBFDDC9-59AD-49A6-AD39-8744AAA9792B}" dt="2024-11-14T18:12:19.086" v="553" actId="14100"/>
          <ac:spMkLst>
            <pc:docMk/>
            <pc:sldMk cId="1331349504" sldId="452"/>
            <ac:spMk id="4" creationId="{7143A190-C605-430D-A4F3-9CFEEE08BDD2}"/>
          </ac:spMkLst>
        </pc:spChg>
        <pc:picChg chg="mod">
          <ac:chgData name="Gé Verbeek" userId="20d2065d-8055-4a68-a463-00777506795f" providerId="ADAL" clId="{ABBFDDC9-59AD-49A6-AD39-8744AAA9792B}" dt="2024-11-14T18:12:34.815" v="558" actId="1076"/>
          <ac:picMkLst>
            <pc:docMk/>
            <pc:sldMk cId="1331349504" sldId="452"/>
            <ac:picMk id="3" creationId="{745008E1-CAE7-4B9E-80E5-E368009F3CFD}"/>
          </ac:picMkLst>
        </pc:picChg>
      </pc:sldChg>
      <pc:sldChg chg="addSp delSp modSp mod modAnim">
        <pc:chgData name="Gé Verbeek" userId="20d2065d-8055-4a68-a463-00777506795f" providerId="ADAL" clId="{ABBFDDC9-59AD-49A6-AD39-8744AAA9792B}" dt="2024-11-14T18:14:44.810" v="568" actId="14100"/>
        <pc:sldMkLst>
          <pc:docMk/>
          <pc:sldMk cId="2890620796" sldId="454"/>
        </pc:sldMkLst>
        <pc:spChg chg="mod">
          <ac:chgData name="Gé Verbeek" userId="20d2065d-8055-4a68-a463-00777506795f" providerId="ADAL" clId="{ABBFDDC9-59AD-49A6-AD39-8744AAA9792B}" dt="2024-11-14T18:14:00.054" v="564" actId="14100"/>
          <ac:spMkLst>
            <pc:docMk/>
            <pc:sldMk cId="2890620796" sldId="454"/>
            <ac:spMk id="4" creationId="{7143A190-C605-430D-A4F3-9CFEEE08BDD2}"/>
          </ac:spMkLst>
        </pc:spChg>
        <pc:picChg chg="add mod">
          <ac:chgData name="Gé Verbeek" userId="20d2065d-8055-4a68-a463-00777506795f" providerId="ADAL" clId="{ABBFDDC9-59AD-49A6-AD39-8744AAA9792B}" dt="2024-11-14T18:14:02.651" v="565" actId="1076"/>
          <ac:picMkLst>
            <pc:docMk/>
            <pc:sldMk cId="2890620796" sldId="454"/>
            <ac:picMk id="5" creationId="{6013D552-81F6-6B0C-4446-9E4926DD146F}"/>
          </ac:picMkLst>
        </pc:picChg>
        <pc:picChg chg="del">
          <ac:chgData name="Gé Verbeek" userId="20d2065d-8055-4a68-a463-00777506795f" providerId="ADAL" clId="{ABBFDDC9-59AD-49A6-AD39-8744AAA9792B}" dt="2024-11-14T18:12:55.903" v="560" actId="478"/>
          <ac:picMkLst>
            <pc:docMk/>
            <pc:sldMk cId="2890620796" sldId="454"/>
            <ac:picMk id="6" creationId="{184F1E91-AC96-49E5-8DA2-9D84689557CB}"/>
          </ac:picMkLst>
        </pc:picChg>
        <pc:picChg chg="add mod">
          <ac:chgData name="Gé Verbeek" userId="20d2065d-8055-4a68-a463-00777506795f" providerId="ADAL" clId="{ABBFDDC9-59AD-49A6-AD39-8744AAA9792B}" dt="2024-11-14T18:14:44.810" v="568" actId="14100"/>
          <ac:picMkLst>
            <pc:docMk/>
            <pc:sldMk cId="2890620796" sldId="454"/>
            <ac:picMk id="8" creationId="{1E947DC3-2A64-49B9-37CA-A75BCA5326E9}"/>
          </ac:picMkLst>
        </pc:picChg>
      </pc:sldChg>
      <pc:sldChg chg="del">
        <pc:chgData name="Gé Verbeek" userId="20d2065d-8055-4a68-a463-00777506795f" providerId="ADAL" clId="{ABBFDDC9-59AD-49A6-AD39-8744AAA9792B}" dt="2024-11-14T11:26:19.675" v="114" actId="47"/>
        <pc:sldMkLst>
          <pc:docMk/>
          <pc:sldMk cId="2724186616" sldId="455"/>
        </pc:sldMkLst>
      </pc:sldChg>
      <pc:sldChg chg="modSp mod modAnim">
        <pc:chgData name="Gé Verbeek" userId="20d2065d-8055-4a68-a463-00777506795f" providerId="ADAL" clId="{ABBFDDC9-59AD-49A6-AD39-8744AAA9792B}" dt="2024-11-14T18:21:49.902" v="596"/>
        <pc:sldMkLst>
          <pc:docMk/>
          <pc:sldMk cId="3985770867" sldId="456"/>
        </pc:sldMkLst>
        <pc:spChg chg="mod">
          <ac:chgData name="Gé Verbeek" userId="20d2065d-8055-4a68-a463-00777506795f" providerId="ADAL" clId="{ABBFDDC9-59AD-49A6-AD39-8744AAA9792B}" dt="2024-11-14T18:18:29.534" v="575" actId="14100"/>
          <ac:spMkLst>
            <pc:docMk/>
            <pc:sldMk cId="3985770867" sldId="456"/>
            <ac:spMk id="4" creationId="{7143A190-C605-430D-A4F3-9CFEEE08BDD2}"/>
          </ac:spMkLst>
        </pc:spChg>
      </pc:sldChg>
      <pc:sldChg chg="modSp">
        <pc:chgData name="Gé Verbeek" userId="20d2065d-8055-4a68-a463-00777506795f" providerId="ADAL" clId="{ABBFDDC9-59AD-49A6-AD39-8744AAA9792B}" dt="2024-11-14T11:33:04.782" v="131" actId="20577"/>
        <pc:sldMkLst>
          <pc:docMk/>
          <pc:sldMk cId="3277222478" sldId="457"/>
        </pc:sldMkLst>
        <pc:spChg chg="mod">
          <ac:chgData name="Gé Verbeek" userId="20d2065d-8055-4a68-a463-00777506795f" providerId="ADAL" clId="{ABBFDDC9-59AD-49A6-AD39-8744AAA9792B}" dt="2024-11-14T11:33:04.782" v="131" actId="20577"/>
          <ac:spMkLst>
            <pc:docMk/>
            <pc:sldMk cId="3277222478" sldId="457"/>
            <ac:spMk id="4" creationId="{7143A190-C605-430D-A4F3-9CFEEE08BDD2}"/>
          </ac:spMkLst>
        </pc:spChg>
      </pc:sldChg>
      <pc:sldChg chg="del">
        <pc:chgData name="Gé Verbeek" userId="20d2065d-8055-4a68-a463-00777506795f" providerId="ADAL" clId="{ABBFDDC9-59AD-49A6-AD39-8744AAA9792B}" dt="2024-11-14T11:33:12.146" v="132" actId="47"/>
        <pc:sldMkLst>
          <pc:docMk/>
          <pc:sldMk cId="2329566716" sldId="458"/>
        </pc:sldMkLst>
      </pc:sldChg>
      <pc:sldChg chg="del">
        <pc:chgData name="Gé Verbeek" userId="20d2065d-8055-4a68-a463-00777506795f" providerId="ADAL" clId="{ABBFDDC9-59AD-49A6-AD39-8744AAA9792B}" dt="2024-11-14T10:59:03.027" v="16" actId="47"/>
        <pc:sldMkLst>
          <pc:docMk/>
          <pc:sldMk cId="2993561312" sldId="459"/>
        </pc:sldMkLst>
      </pc:sldChg>
      <pc:sldChg chg="del">
        <pc:chgData name="Gé Verbeek" userId="20d2065d-8055-4a68-a463-00777506795f" providerId="ADAL" clId="{ABBFDDC9-59AD-49A6-AD39-8744AAA9792B}" dt="2024-11-14T10:59:04.957" v="17" actId="47"/>
        <pc:sldMkLst>
          <pc:docMk/>
          <pc:sldMk cId="3092340925" sldId="460"/>
        </pc:sldMkLst>
      </pc:sldChg>
      <pc:sldChg chg="add del">
        <pc:chgData name="Gé Verbeek" userId="20d2065d-8055-4a68-a463-00777506795f" providerId="ADAL" clId="{ABBFDDC9-59AD-49A6-AD39-8744AAA9792B}" dt="2024-11-14T10:59:06.702" v="18" actId="47"/>
        <pc:sldMkLst>
          <pc:docMk/>
          <pc:sldMk cId="324108167" sldId="461"/>
        </pc:sldMkLst>
      </pc:sldChg>
      <pc:sldChg chg="add del">
        <pc:chgData name="Gé Verbeek" userId="20d2065d-8055-4a68-a463-00777506795f" providerId="ADAL" clId="{ABBFDDC9-59AD-49A6-AD39-8744AAA9792B}" dt="2024-11-14T10:58:54.706" v="14" actId="47"/>
        <pc:sldMkLst>
          <pc:docMk/>
          <pc:sldMk cId="2873459735" sldId="462"/>
        </pc:sldMkLst>
      </pc:sldChg>
      <pc:sldChg chg="del">
        <pc:chgData name="Gé Verbeek" userId="20d2065d-8055-4a68-a463-00777506795f" providerId="ADAL" clId="{ABBFDDC9-59AD-49A6-AD39-8744AAA9792B}" dt="2024-11-14T10:55:42.146" v="11" actId="47"/>
        <pc:sldMkLst>
          <pc:docMk/>
          <pc:sldMk cId="3114061559" sldId="467"/>
        </pc:sldMkLst>
      </pc:sldChg>
      <pc:sldChg chg="del">
        <pc:chgData name="Gé Verbeek" userId="20d2065d-8055-4a68-a463-00777506795f" providerId="ADAL" clId="{ABBFDDC9-59AD-49A6-AD39-8744AAA9792B}" dt="2024-11-14T10:55:40.932" v="10" actId="47"/>
        <pc:sldMkLst>
          <pc:docMk/>
          <pc:sldMk cId="176612454" sldId="468"/>
        </pc:sldMkLst>
      </pc:sldChg>
      <pc:sldChg chg="del">
        <pc:chgData name="Gé Verbeek" userId="20d2065d-8055-4a68-a463-00777506795f" providerId="ADAL" clId="{ABBFDDC9-59AD-49A6-AD39-8744AAA9792B}" dt="2024-11-14T11:35:28.435" v="133" actId="47"/>
        <pc:sldMkLst>
          <pc:docMk/>
          <pc:sldMk cId="2409209518" sldId="472"/>
        </pc:sldMkLst>
      </pc:sldChg>
      <pc:sldChg chg="del">
        <pc:chgData name="Gé Verbeek" userId="20d2065d-8055-4a68-a463-00777506795f" providerId="ADAL" clId="{ABBFDDC9-59AD-49A6-AD39-8744AAA9792B}" dt="2024-11-14T11:35:45.137" v="134" actId="47"/>
        <pc:sldMkLst>
          <pc:docMk/>
          <pc:sldMk cId="548582003" sldId="473"/>
        </pc:sldMkLst>
      </pc:sldChg>
      <pc:sldChg chg="modSp mod">
        <pc:chgData name="Gé Verbeek" userId="20d2065d-8055-4a68-a463-00777506795f" providerId="ADAL" clId="{ABBFDDC9-59AD-49A6-AD39-8744AAA9792B}" dt="2024-11-20T19:14:52.431" v="684" actId="1076"/>
        <pc:sldMkLst>
          <pc:docMk/>
          <pc:sldMk cId="2289483514" sldId="476"/>
        </pc:sldMkLst>
        <pc:spChg chg="mod">
          <ac:chgData name="Gé Verbeek" userId="20d2065d-8055-4a68-a463-00777506795f" providerId="ADAL" clId="{ABBFDDC9-59AD-49A6-AD39-8744AAA9792B}" dt="2024-11-20T19:14:52.431" v="684" actId="1076"/>
          <ac:spMkLst>
            <pc:docMk/>
            <pc:sldMk cId="2289483514" sldId="476"/>
            <ac:spMk id="3" creationId="{0FE57F32-3BF9-4BE7-A7B8-FA3AB8ABBD4F}"/>
          </ac:spMkLst>
        </pc:spChg>
      </pc:sldChg>
      <pc:sldChg chg="modSp add mod modAnim">
        <pc:chgData name="Gé Verbeek" userId="20d2065d-8055-4a68-a463-00777506795f" providerId="ADAL" clId="{ABBFDDC9-59AD-49A6-AD39-8744AAA9792B}" dt="2024-11-14T11:14:13.286" v="74" actId="20577"/>
        <pc:sldMkLst>
          <pc:docMk/>
          <pc:sldMk cId="3905124932" sldId="477"/>
        </pc:sldMkLst>
        <pc:spChg chg="mod">
          <ac:chgData name="Gé Verbeek" userId="20d2065d-8055-4a68-a463-00777506795f" providerId="ADAL" clId="{ABBFDDC9-59AD-49A6-AD39-8744AAA9792B}" dt="2024-11-14T11:02:54.392" v="45" actId="20577"/>
          <ac:spMkLst>
            <pc:docMk/>
            <pc:sldMk cId="3905124932" sldId="477"/>
            <ac:spMk id="2" creationId="{0B84A04A-32E0-5E17-E105-DFBB5FACFA06}"/>
          </ac:spMkLst>
        </pc:spChg>
        <pc:spChg chg="mod">
          <ac:chgData name="Gé Verbeek" userId="20d2065d-8055-4a68-a463-00777506795f" providerId="ADAL" clId="{ABBFDDC9-59AD-49A6-AD39-8744AAA9792B}" dt="2024-11-14T11:14:13.286" v="74" actId="20577"/>
          <ac:spMkLst>
            <pc:docMk/>
            <pc:sldMk cId="3905124932" sldId="477"/>
            <ac:spMk id="3" creationId="{B77492AD-24C6-F2DF-E3A5-7C67D0A3D291}"/>
          </ac:spMkLst>
        </pc:spChg>
      </pc:sldChg>
      <pc:sldChg chg="modSp add mod modAnim">
        <pc:chgData name="Gé Verbeek" userId="20d2065d-8055-4a68-a463-00777506795f" providerId="ADAL" clId="{ABBFDDC9-59AD-49A6-AD39-8744AAA9792B}" dt="2024-11-14T18:07:04.929" v="523"/>
        <pc:sldMkLst>
          <pc:docMk/>
          <pc:sldMk cId="916112924" sldId="478"/>
        </pc:sldMkLst>
        <pc:spChg chg="mod">
          <ac:chgData name="Gé Verbeek" userId="20d2065d-8055-4a68-a463-00777506795f" providerId="ADAL" clId="{ABBFDDC9-59AD-49A6-AD39-8744AAA9792B}" dt="2024-11-14T11:18:30.271" v="84" actId="20577"/>
          <ac:spMkLst>
            <pc:docMk/>
            <pc:sldMk cId="916112924" sldId="478"/>
            <ac:spMk id="3" creationId="{156E2E25-2FDA-288A-CAFA-0D04BE191117}"/>
          </ac:spMkLst>
        </pc:spChg>
      </pc:sldChg>
      <pc:sldChg chg="addSp delSp modSp add mod modAnim">
        <pc:chgData name="Gé Verbeek" userId="20d2065d-8055-4a68-a463-00777506795f" providerId="ADAL" clId="{ABBFDDC9-59AD-49A6-AD39-8744AAA9792B}" dt="2024-11-14T18:09:20.657" v="532" actId="14100"/>
        <pc:sldMkLst>
          <pc:docMk/>
          <pc:sldMk cId="1892509852" sldId="479"/>
        </pc:sldMkLst>
        <pc:spChg chg="add del mod">
          <ac:chgData name="Gé Verbeek" userId="20d2065d-8055-4a68-a463-00777506795f" providerId="ADAL" clId="{ABBFDDC9-59AD-49A6-AD39-8744AAA9792B}" dt="2024-11-14T18:09:11.380" v="530" actId="14100"/>
          <ac:spMkLst>
            <pc:docMk/>
            <pc:sldMk cId="1892509852" sldId="479"/>
            <ac:spMk id="3" creationId="{2699E32F-552B-E0C4-35E9-0F0470E54555}"/>
          </ac:spMkLst>
        </pc:spChg>
        <pc:spChg chg="add">
          <ac:chgData name="Gé Verbeek" userId="20d2065d-8055-4a68-a463-00777506795f" providerId="ADAL" clId="{ABBFDDC9-59AD-49A6-AD39-8744AAA9792B}" dt="2024-11-14T11:19:18.905" v="86"/>
          <ac:spMkLst>
            <pc:docMk/>
            <pc:sldMk cId="1892509852" sldId="479"/>
            <ac:spMk id="6" creationId="{26FF541A-AA97-42BD-25F9-3C565687B5F0}"/>
          </ac:spMkLst>
        </pc:spChg>
        <pc:spChg chg="add mod">
          <ac:chgData name="Gé Verbeek" userId="20d2065d-8055-4a68-a463-00777506795f" providerId="ADAL" clId="{ABBFDDC9-59AD-49A6-AD39-8744AAA9792B}" dt="2024-11-14T11:19:41.869" v="91"/>
          <ac:spMkLst>
            <pc:docMk/>
            <pc:sldMk cId="1892509852" sldId="479"/>
            <ac:spMk id="7" creationId="{BCAF0917-6534-7E3D-AEA7-9EC44CF11628}"/>
          </ac:spMkLst>
        </pc:spChg>
        <pc:spChg chg="add mod">
          <ac:chgData name="Gé Verbeek" userId="20d2065d-8055-4a68-a463-00777506795f" providerId="ADAL" clId="{ABBFDDC9-59AD-49A6-AD39-8744AAA9792B}" dt="2024-11-14T11:19:47.660" v="93"/>
          <ac:spMkLst>
            <pc:docMk/>
            <pc:sldMk cId="1892509852" sldId="479"/>
            <ac:spMk id="8" creationId="{A91F7EEF-178F-A6F7-663B-52C990E0DDD2}"/>
          </ac:spMkLst>
        </pc:spChg>
        <pc:picChg chg="mod">
          <ac:chgData name="Gé Verbeek" userId="20d2065d-8055-4a68-a463-00777506795f" providerId="ADAL" clId="{ABBFDDC9-59AD-49A6-AD39-8744AAA9792B}" dt="2024-11-14T18:08:55.050" v="526" actId="1076"/>
          <ac:picMkLst>
            <pc:docMk/>
            <pc:sldMk cId="1892509852" sldId="479"/>
            <ac:picMk id="4" creationId="{F1A54B80-A7B8-B565-AD3A-70BF3BDE9E3C}"/>
          </ac:picMkLst>
        </pc:picChg>
        <pc:picChg chg="del">
          <ac:chgData name="Gé Verbeek" userId="20d2065d-8055-4a68-a463-00777506795f" providerId="ADAL" clId="{ABBFDDC9-59AD-49A6-AD39-8744AAA9792B}" dt="2024-11-14T18:08:52.309" v="525" actId="478"/>
          <ac:picMkLst>
            <pc:docMk/>
            <pc:sldMk cId="1892509852" sldId="479"/>
            <ac:picMk id="5" creationId="{2AB47391-190A-E2F2-6898-7A3C3364082A}"/>
          </ac:picMkLst>
        </pc:picChg>
        <pc:picChg chg="add mod">
          <ac:chgData name="Gé Verbeek" userId="20d2065d-8055-4a68-a463-00777506795f" providerId="ADAL" clId="{ABBFDDC9-59AD-49A6-AD39-8744AAA9792B}" dt="2024-11-14T18:09:20.657" v="532" actId="14100"/>
          <ac:picMkLst>
            <pc:docMk/>
            <pc:sldMk cId="1892509852" sldId="479"/>
            <ac:picMk id="7" creationId="{46617C4A-9758-DF18-17A1-A3025DF9F8E1}"/>
          </ac:picMkLst>
        </pc:picChg>
      </pc:sldChg>
      <pc:sldChg chg="addSp delSp modSp add mod">
        <pc:chgData name="Gé Verbeek" userId="20d2065d-8055-4a68-a463-00777506795f" providerId="ADAL" clId="{ABBFDDC9-59AD-49A6-AD39-8744AAA9792B}" dt="2024-11-14T18:24:51.601" v="609" actId="27636"/>
        <pc:sldMkLst>
          <pc:docMk/>
          <pc:sldMk cId="2648015462" sldId="480"/>
        </pc:sldMkLst>
        <pc:spChg chg="mod">
          <ac:chgData name="Gé Verbeek" userId="20d2065d-8055-4a68-a463-00777506795f" providerId="ADAL" clId="{ABBFDDC9-59AD-49A6-AD39-8744AAA9792B}" dt="2024-11-14T13:51:44.799" v="165" actId="20577"/>
          <ac:spMkLst>
            <pc:docMk/>
            <pc:sldMk cId="2648015462" sldId="480"/>
            <ac:spMk id="2" creationId="{A901545B-BEDA-B52B-375F-A186AC7C5150}"/>
          </ac:spMkLst>
        </pc:spChg>
        <pc:spChg chg="mod">
          <ac:chgData name="Gé Verbeek" userId="20d2065d-8055-4a68-a463-00777506795f" providerId="ADAL" clId="{ABBFDDC9-59AD-49A6-AD39-8744AAA9792B}" dt="2024-11-14T18:24:51.601" v="609" actId="27636"/>
          <ac:spMkLst>
            <pc:docMk/>
            <pc:sldMk cId="2648015462" sldId="480"/>
            <ac:spMk id="4" creationId="{7D93FBB3-DD48-361C-38C0-CBEC4E691744}"/>
          </ac:spMkLst>
        </pc:spChg>
        <pc:spChg chg="add">
          <ac:chgData name="Gé Verbeek" userId="20d2065d-8055-4a68-a463-00777506795f" providerId="ADAL" clId="{ABBFDDC9-59AD-49A6-AD39-8744AAA9792B}" dt="2024-11-14T13:51:58.998" v="166"/>
          <ac:spMkLst>
            <pc:docMk/>
            <pc:sldMk cId="2648015462" sldId="480"/>
            <ac:spMk id="5" creationId="{8CF31EB1-99FD-B9F7-E921-9D35074CFADA}"/>
          </ac:spMkLst>
        </pc:spChg>
        <pc:picChg chg="del">
          <ac:chgData name="Gé Verbeek" userId="20d2065d-8055-4a68-a463-00777506795f" providerId="ADAL" clId="{ABBFDDC9-59AD-49A6-AD39-8744AAA9792B}" dt="2024-11-14T13:50:03.756" v="137" actId="478"/>
          <ac:picMkLst>
            <pc:docMk/>
            <pc:sldMk cId="2648015462" sldId="480"/>
            <ac:picMk id="3" creationId="{49C51922-F6EA-D96C-E227-B82032347C71}"/>
          </ac:picMkLst>
        </pc:picChg>
      </pc:sldChg>
      <pc:sldChg chg="addSp delSp modSp add mod">
        <pc:chgData name="Gé Verbeek" userId="20d2065d-8055-4a68-a463-00777506795f" providerId="ADAL" clId="{ABBFDDC9-59AD-49A6-AD39-8744AAA9792B}" dt="2024-11-14T13:59:28.443" v="522" actId="6549"/>
        <pc:sldMkLst>
          <pc:docMk/>
          <pc:sldMk cId="438284340" sldId="481"/>
        </pc:sldMkLst>
        <pc:spChg chg="add mod">
          <ac:chgData name="Gé Verbeek" userId="20d2065d-8055-4a68-a463-00777506795f" providerId="ADAL" clId="{ABBFDDC9-59AD-49A6-AD39-8744AAA9792B}" dt="2024-11-14T13:57:26.313" v="193"/>
          <ac:spMkLst>
            <pc:docMk/>
            <pc:sldMk cId="438284340" sldId="481"/>
            <ac:spMk id="3" creationId="{50209A18-34FD-A5D6-FF91-0091D5D8BB83}"/>
          </ac:spMkLst>
        </pc:spChg>
        <pc:spChg chg="add del mod">
          <ac:chgData name="Gé Verbeek" userId="20d2065d-8055-4a68-a463-00777506795f" providerId="ADAL" clId="{ABBFDDC9-59AD-49A6-AD39-8744AAA9792B}" dt="2024-11-14T13:59:28.443" v="522" actId="6549"/>
          <ac:spMkLst>
            <pc:docMk/>
            <pc:sldMk cId="438284340" sldId="481"/>
            <ac:spMk id="4" creationId="{5DD9AB3F-63AC-EE6F-6EB2-5E0A91E4301F}"/>
          </ac:spMkLst>
        </pc:spChg>
      </pc:sldChg>
      <pc:sldChg chg="add">
        <pc:chgData name="Gé Verbeek" userId="20d2065d-8055-4a68-a463-00777506795f" providerId="ADAL" clId="{ABBFDDC9-59AD-49A6-AD39-8744AAA9792B}" dt="2024-11-14T18:18:03.174" v="569" actId="2890"/>
        <pc:sldMkLst>
          <pc:docMk/>
          <pc:sldMk cId="173714619" sldId="482"/>
        </pc:sldMkLst>
      </pc:sldChg>
      <pc:sldChg chg="addSp delSp modSp add mod modAnim">
        <pc:chgData name="Gé Verbeek" userId="20d2065d-8055-4a68-a463-00777506795f" providerId="ADAL" clId="{ABBFDDC9-59AD-49A6-AD39-8744AAA9792B}" dt="2024-11-14T18:22:02.811" v="598"/>
        <pc:sldMkLst>
          <pc:docMk/>
          <pc:sldMk cId="2264074396" sldId="483"/>
        </pc:sldMkLst>
        <pc:spChg chg="add del mod">
          <ac:chgData name="Gé Verbeek" userId="20d2065d-8055-4a68-a463-00777506795f" providerId="ADAL" clId="{ABBFDDC9-59AD-49A6-AD39-8744AAA9792B}" dt="2024-11-14T18:21:08.132" v="595" actId="20577"/>
          <ac:spMkLst>
            <pc:docMk/>
            <pc:sldMk cId="2264074396" sldId="483"/>
            <ac:spMk id="4" creationId="{2C530174-4988-68AB-FD79-B6243FA46B21}"/>
          </ac:spMkLst>
        </pc:spChg>
        <pc:spChg chg="add mod">
          <ac:chgData name="Gé Verbeek" userId="20d2065d-8055-4a68-a463-00777506795f" providerId="ADAL" clId="{ABBFDDC9-59AD-49A6-AD39-8744AAA9792B}" dt="2024-11-14T18:19:42.181" v="579"/>
          <ac:spMkLst>
            <pc:docMk/>
            <pc:sldMk cId="2264074396" sldId="483"/>
            <ac:spMk id="5" creationId="{6A087F57-A776-E790-1BBC-C51A88B8AE75}"/>
          </ac:spMkLst>
        </pc:spChg>
      </pc:sldChg>
      <pc:sldChg chg="modSp add mod ord modAnim">
        <pc:chgData name="Gé Verbeek" userId="20d2065d-8055-4a68-a463-00777506795f" providerId="ADAL" clId="{ABBFDDC9-59AD-49A6-AD39-8744AAA9792B}" dt="2024-11-14T18:21:55.070" v="597"/>
        <pc:sldMkLst>
          <pc:docMk/>
          <pc:sldMk cId="3688073098" sldId="484"/>
        </pc:sldMkLst>
        <pc:spChg chg="mod">
          <ac:chgData name="Gé Verbeek" userId="20d2065d-8055-4a68-a463-00777506795f" providerId="ADAL" clId="{ABBFDDC9-59AD-49A6-AD39-8744AAA9792B}" dt="2024-11-14T18:20:40.374" v="587" actId="14100"/>
          <ac:spMkLst>
            <pc:docMk/>
            <pc:sldMk cId="3688073098" sldId="484"/>
            <ac:spMk id="4" creationId="{727D917F-F7DB-C9ED-C2BA-D90D7A7D9322}"/>
          </ac:spMkLst>
        </pc:spChg>
      </pc:sldChg>
      <pc:sldChg chg="modSp add mod ord modAnim">
        <pc:chgData name="Gé Verbeek" userId="20d2065d-8055-4a68-a463-00777506795f" providerId="ADAL" clId="{ABBFDDC9-59AD-49A6-AD39-8744AAA9792B}" dt="2024-11-14T18:29:29.550" v="683"/>
        <pc:sldMkLst>
          <pc:docMk/>
          <pc:sldMk cId="2369957242" sldId="485"/>
        </pc:sldMkLst>
        <pc:spChg chg="mod">
          <ac:chgData name="Gé Verbeek" userId="20d2065d-8055-4a68-a463-00777506795f" providerId="ADAL" clId="{ABBFDDC9-59AD-49A6-AD39-8744AAA9792B}" dt="2024-11-14T18:27:51.555" v="665" actId="20577"/>
          <ac:spMkLst>
            <pc:docMk/>
            <pc:sldMk cId="2369957242" sldId="485"/>
            <ac:spMk id="2" creationId="{FD33D7D1-F885-F664-D3C5-9E39696A647C}"/>
          </ac:spMkLst>
        </pc:spChg>
        <pc:spChg chg="mod">
          <ac:chgData name="Gé Verbeek" userId="20d2065d-8055-4a68-a463-00777506795f" providerId="ADAL" clId="{ABBFDDC9-59AD-49A6-AD39-8744AAA9792B}" dt="2024-11-14T18:28:16.418" v="677" actId="6549"/>
          <ac:spMkLst>
            <pc:docMk/>
            <pc:sldMk cId="2369957242" sldId="485"/>
            <ac:spMk id="4" creationId="{99DAC275-A87C-71C0-ABBE-E7059FB51A2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20-11-2024</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20-11-2024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28</a:t>
            </a:fld>
            <a:endParaRPr lang="nl-NL" altLang="nl-NL"/>
          </a:p>
        </p:txBody>
      </p:sp>
    </p:spTree>
    <p:extLst>
      <p:ext uri="{BB962C8B-B14F-4D97-AF65-F5344CB8AC3E}">
        <p14:creationId xmlns:p14="http://schemas.microsoft.com/office/powerpoint/2010/main" val="4161732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a:t>2 soorten ademhaling</a:t>
            </a:r>
            <a:endParaRPr lang="nl-NL" dirty="0"/>
          </a:p>
        </p:txBody>
      </p:sp>
      <p:sp>
        <p:nvSpPr>
          <p:cNvPr id="5" name="Tekstvak 4">
            <a:extLst>
              <a:ext uri="{FF2B5EF4-FFF2-40B4-BE49-F238E27FC236}">
                <a16:creationId xmlns:a16="http://schemas.microsoft.com/office/drawing/2014/main" id="{EDE1967D-D9C6-467A-9B42-661B8C80BE83}"/>
              </a:ext>
            </a:extLst>
          </p:cNvPr>
          <p:cNvSpPr txBox="1"/>
          <p:nvPr/>
        </p:nvSpPr>
        <p:spPr>
          <a:xfrm>
            <a:off x="867266" y="1656000"/>
            <a:ext cx="7529602" cy="4154984"/>
          </a:xfrm>
          <a:prstGeom prst="rect">
            <a:avLst/>
          </a:prstGeom>
          <a:noFill/>
        </p:spPr>
        <p:txBody>
          <a:bodyPr wrap="square" rtlCol="0">
            <a:spAutoFit/>
          </a:bodyPr>
          <a:lstStyle/>
          <a:p>
            <a:r>
              <a:rPr lang="nl-NL" sz="2400" dirty="0"/>
              <a:t>Ademhaling bestaat uit 2 delen:</a:t>
            </a:r>
          </a:p>
          <a:p>
            <a:endParaRPr lang="nl-NL" sz="2400" dirty="0"/>
          </a:p>
          <a:p>
            <a:pPr marL="342900" indent="-342900">
              <a:buFont typeface="Arial" panose="020B0604020202020204" pitchFamily="34" charset="0"/>
              <a:buChar char="•"/>
            </a:pPr>
            <a:r>
              <a:rPr lang="nl-NL" sz="2400" dirty="0"/>
              <a:t>Onderhoudsademhaling</a:t>
            </a:r>
          </a:p>
          <a:p>
            <a:pPr marL="342900" indent="-342900">
              <a:buFont typeface="Arial" panose="020B0604020202020204" pitchFamily="34" charset="0"/>
              <a:buChar char="•"/>
            </a:pPr>
            <a:r>
              <a:rPr lang="nl-NL" sz="2400" dirty="0"/>
              <a:t>Groei ademhaling</a:t>
            </a:r>
          </a:p>
          <a:p>
            <a:pPr marL="342900" indent="-342900">
              <a:buFont typeface="Arial" panose="020B0604020202020204" pitchFamily="34" charset="0"/>
              <a:buChar char="•"/>
            </a:pPr>
            <a:endParaRPr lang="nl-NL" sz="2400" dirty="0"/>
          </a:p>
          <a:p>
            <a:r>
              <a:rPr lang="nl-NL" sz="2400" dirty="0"/>
              <a:t>Om groei (dus productie) te bereiken, is altijd ademhaling nodig!</a:t>
            </a:r>
          </a:p>
          <a:p>
            <a:endParaRPr lang="nl-NL" sz="2400" dirty="0"/>
          </a:p>
          <a:p>
            <a:r>
              <a:rPr lang="nl-NL" sz="2400" dirty="0"/>
              <a:t>Dit betekent dus dat een deel van de suikers die de plant produceert in de fotosynthese gebruikt wordt voor de groei!</a:t>
            </a:r>
          </a:p>
        </p:txBody>
      </p:sp>
      <p:pic>
        <p:nvPicPr>
          <p:cNvPr id="3" name="Afbeelding 2">
            <a:extLst>
              <a:ext uri="{FF2B5EF4-FFF2-40B4-BE49-F238E27FC236}">
                <a16:creationId xmlns:a16="http://schemas.microsoft.com/office/drawing/2014/main" id="{143E71E9-D198-D579-D2D1-DF8DB699D58F}"/>
              </a:ext>
            </a:extLst>
          </p:cNvPr>
          <p:cNvPicPr>
            <a:picLocks noChangeAspect="1"/>
          </p:cNvPicPr>
          <p:nvPr/>
        </p:nvPicPr>
        <p:blipFill>
          <a:blip r:embed="rId2"/>
          <a:stretch>
            <a:fillRect/>
          </a:stretch>
        </p:blipFill>
        <p:spPr>
          <a:xfrm>
            <a:off x="8854823" y="162806"/>
            <a:ext cx="3158002" cy="2986387"/>
          </a:xfrm>
          <a:prstGeom prst="rect">
            <a:avLst/>
          </a:prstGeom>
        </p:spPr>
      </p:pic>
    </p:spTree>
    <p:extLst>
      <p:ext uri="{BB962C8B-B14F-4D97-AF65-F5344CB8AC3E}">
        <p14:creationId xmlns:p14="http://schemas.microsoft.com/office/powerpoint/2010/main" val="57207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CFBBD-C3FF-3A17-1751-2B1FDE83A3A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D33D7D1-F885-F664-D3C5-9E39696A647C}"/>
              </a:ext>
            </a:extLst>
          </p:cNvPr>
          <p:cNvSpPr>
            <a:spLocks noGrp="1"/>
          </p:cNvSpPr>
          <p:nvPr>
            <p:ph type="title"/>
          </p:nvPr>
        </p:nvSpPr>
        <p:spPr/>
        <p:txBody>
          <a:bodyPr>
            <a:normAutofit fontScale="90000"/>
          </a:bodyPr>
          <a:lstStyle/>
          <a:p>
            <a:r>
              <a:rPr lang="nl-NL" dirty="0" err="1"/>
              <a:t>Onderhouds</a:t>
            </a:r>
            <a:r>
              <a:rPr lang="nl-NL" dirty="0"/>
              <a:t> ademhaling-</a:t>
            </a:r>
            <a:br>
              <a:rPr lang="nl-NL" dirty="0"/>
            </a:br>
            <a:r>
              <a:rPr lang="nl-NL" dirty="0"/>
              <a:t>Groei ademhaling</a:t>
            </a:r>
          </a:p>
        </p:txBody>
      </p:sp>
      <p:sp>
        <p:nvSpPr>
          <p:cNvPr id="4" name="Tijdelijke aanduiding voor inhoud 3">
            <a:extLst>
              <a:ext uri="{FF2B5EF4-FFF2-40B4-BE49-F238E27FC236}">
                <a16:creationId xmlns:a16="http://schemas.microsoft.com/office/drawing/2014/main" id="{99DAC275-A87C-71C0-ABBE-E7059FB51A27}"/>
              </a:ext>
            </a:extLst>
          </p:cNvPr>
          <p:cNvSpPr>
            <a:spLocks noGrp="1"/>
          </p:cNvSpPr>
          <p:nvPr>
            <p:ph idx="1"/>
          </p:nvPr>
        </p:nvSpPr>
        <p:spPr>
          <a:xfrm>
            <a:off x="762384" y="2001378"/>
            <a:ext cx="7740000" cy="4351338"/>
          </a:xfrm>
        </p:spPr>
        <p:txBody>
          <a:bodyPr/>
          <a:lstStyle/>
          <a:p>
            <a:pPr indent="0">
              <a:buNone/>
            </a:pPr>
            <a:r>
              <a:rPr lang="nl-NL" dirty="0"/>
              <a:t>Onderhoudsademhaling, is gericht is op het onderhouden van de bestaande cel en het functioneren van de plant. </a:t>
            </a:r>
          </a:p>
          <a:p>
            <a:pPr indent="0">
              <a:buNone/>
            </a:pPr>
            <a:endParaRPr lang="nl-NL" dirty="0"/>
          </a:p>
          <a:p>
            <a:pPr indent="0">
              <a:buNone/>
            </a:pPr>
            <a:r>
              <a:rPr lang="nl-NL" dirty="0"/>
              <a:t>Groei-ademhaling is de energie vooral gericht op de uitbreiding (groei) van de plant.</a:t>
            </a:r>
          </a:p>
        </p:txBody>
      </p:sp>
      <p:pic>
        <p:nvPicPr>
          <p:cNvPr id="3" name="Afbeelding 2">
            <a:extLst>
              <a:ext uri="{FF2B5EF4-FFF2-40B4-BE49-F238E27FC236}">
                <a16:creationId xmlns:a16="http://schemas.microsoft.com/office/drawing/2014/main" id="{49D24AD9-152F-1B4A-F80B-182F49513FBD}"/>
              </a:ext>
            </a:extLst>
          </p:cNvPr>
          <p:cNvPicPr>
            <a:picLocks noChangeAspect="1"/>
          </p:cNvPicPr>
          <p:nvPr/>
        </p:nvPicPr>
        <p:blipFill>
          <a:blip r:embed="rId2"/>
          <a:stretch>
            <a:fillRect/>
          </a:stretch>
        </p:blipFill>
        <p:spPr>
          <a:xfrm>
            <a:off x="9057619" y="255733"/>
            <a:ext cx="3019425" cy="1514475"/>
          </a:xfrm>
          <a:prstGeom prst="rect">
            <a:avLst/>
          </a:prstGeom>
        </p:spPr>
      </p:pic>
      <p:pic>
        <p:nvPicPr>
          <p:cNvPr id="5" name="Afbeelding 4">
            <a:extLst>
              <a:ext uri="{FF2B5EF4-FFF2-40B4-BE49-F238E27FC236}">
                <a16:creationId xmlns:a16="http://schemas.microsoft.com/office/drawing/2014/main" id="{6B4CFB32-5692-FB2C-F224-FB02F8B6B034}"/>
              </a:ext>
            </a:extLst>
          </p:cNvPr>
          <p:cNvPicPr>
            <a:picLocks noChangeAspect="1"/>
          </p:cNvPicPr>
          <p:nvPr/>
        </p:nvPicPr>
        <p:blipFill>
          <a:blip r:embed="rId3"/>
          <a:stretch>
            <a:fillRect/>
          </a:stretch>
        </p:blipFill>
        <p:spPr>
          <a:xfrm>
            <a:off x="9057619" y="4931109"/>
            <a:ext cx="2828925" cy="1609725"/>
          </a:xfrm>
          <a:prstGeom prst="rect">
            <a:avLst/>
          </a:prstGeom>
        </p:spPr>
      </p:pic>
    </p:spTree>
    <p:extLst>
      <p:ext uri="{BB962C8B-B14F-4D97-AF65-F5344CB8AC3E}">
        <p14:creationId xmlns:p14="http://schemas.microsoft.com/office/powerpoint/2010/main" val="2369957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6745856" cy="4351338"/>
          </a:xfrm>
        </p:spPr>
        <p:txBody>
          <a:bodyPr>
            <a:normAutofit lnSpcReduction="10000"/>
          </a:bodyPr>
          <a:lstStyle/>
          <a:p>
            <a:pPr indent="0">
              <a:buNone/>
            </a:pPr>
            <a:r>
              <a:rPr lang="nl-NL" dirty="0"/>
              <a:t>De onderhoudsademhaling dient om de plant in leven te houden.</a:t>
            </a:r>
          </a:p>
          <a:p>
            <a:pPr indent="0">
              <a:buNone/>
            </a:pPr>
            <a:endParaRPr lang="nl-NL" dirty="0"/>
          </a:p>
          <a:p>
            <a:pPr indent="0">
              <a:buNone/>
            </a:pPr>
            <a:r>
              <a:rPr lang="nl-NL" dirty="0"/>
              <a:t>Er zijn veel processen, die energie kosten, die continu op gang gehouden moeten worden.</a:t>
            </a:r>
          </a:p>
          <a:p>
            <a:pPr indent="0">
              <a:buNone/>
            </a:pPr>
            <a:endParaRPr lang="nl-NL" dirty="0"/>
          </a:p>
          <a:p>
            <a:pPr indent="0">
              <a:buNone/>
            </a:pPr>
            <a:r>
              <a:rPr lang="nl-NL" dirty="0"/>
              <a:t>Ook moet de plant geregeld iets vervangen. Enzymen gaan bijvoorbeeld niet eindeloos mee. Als er nieuwe enzymen moeten komen kost dit energie.</a:t>
            </a:r>
          </a:p>
          <a:p>
            <a:pPr indent="0">
              <a:buNone/>
            </a:pPr>
            <a:endParaRPr lang="nl-NL" dirty="0"/>
          </a:p>
          <a:p>
            <a:pPr indent="0">
              <a:buNone/>
            </a:pPr>
            <a:r>
              <a:rPr lang="nl-NL" dirty="0"/>
              <a:t>Deze energie komt uit de onderhoudsademhaling</a:t>
            </a:r>
          </a:p>
        </p:txBody>
      </p:sp>
      <p:pic>
        <p:nvPicPr>
          <p:cNvPr id="5" name="Afbeelding 4">
            <a:extLst>
              <a:ext uri="{FF2B5EF4-FFF2-40B4-BE49-F238E27FC236}">
                <a16:creationId xmlns:a16="http://schemas.microsoft.com/office/drawing/2014/main" id="{D136C115-8C95-88D6-FBC0-297CAAAAC952}"/>
              </a:ext>
            </a:extLst>
          </p:cNvPr>
          <p:cNvPicPr>
            <a:picLocks noChangeAspect="1"/>
          </p:cNvPicPr>
          <p:nvPr/>
        </p:nvPicPr>
        <p:blipFill>
          <a:blip r:embed="rId2"/>
          <a:stretch>
            <a:fillRect/>
          </a:stretch>
        </p:blipFill>
        <p:spPr>
          <a:xfrm>
            <a:off x="7679752" y="1115999"/>
            <a:ext cx="4432176" cy="4956478"/>
          </a:xfrm>
          <a:prstGeom prst="rect">
            <a:avLst/>
          </a:prstGeom>
        </p:spPr>
      </p:pic>
    </p:spTree>
    <p:extLst>
      <p:ext uri="{BB962C8B-B14F-4D97-AF65-F5344CB8AC3E}">
        <p14:creationId xmlns:p14="http://schemas.microsoft.com/office/powerpoint/2010/main" val="339484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56000" y="1930662"/>
            <a:ext cx="6492293" cy="4351338"/>
          </a:xfrm>
        </p:spPr>
        <p:txBody>
          <a:bodyPr/>
          <a:lstStyle/>
          <a:p>
            <a:pPr indent="0">
              <a:buNone/>
            </a:pPr>
            <a:r>
              <a:rPr lang="nl-NL" dirty="0"/>
              <a:t>De onderhoudsademhaling gaat altijd door en stijgt sterk met de temperatuur..</a:t>
            </a:r>
          </a:p>
          <a:p>
            <a:pPr indent="0">
              <a:buNone/>
            </a:pPr>
            <a:endParaRPr lang="nl-NL" dirty="0"/>
          </a:p>
          <a:p>
            <a:pPr indent="0">
              <a:buNone/>
            </a:pPr>
            <a:r>
              <a:rPr lang="nl-NL" dirty="0"/>
              <a:t>Hieruit kan je concluderen dat je de onderhoudsademhaling kan sturen door de temperatuur aan te passen.</a:t>
            </a:r>
          </a:p>
          <a:p>
            <a:pPr indent="0">
              <a:buNone/>
            </a:pPr>
            <a:endParaRPr lang="nl-NL" dirty="0"/>
          </a:p>
          <a:p>
            <a:pPr indent="0">
              <a:buNone/>
            </a:pPr>
            <a:r>
              <a:rPr lang="nl-NL" dirty="0"/>
              <a:t>In het algemeen verdubbelt de onderhoudsademhaling bij 10 graden temperatuursverhoging.</a:t>
            </a:r>
          </a:p>
        </p:txBody>
      </p:sp>
      <p:pic>
        <p:nvPicPr>
          <p:cNvPr id="3" name="Afbeelding 2">
            <a:extLst>
              <a:ext uri="{FF2B5EF4-FFF2-40B4-BE49-F238E27FC236}">
                <a16:creationId xmlns:a16="http://schemas.microsoft.com/office/drawing/2014/main" id="{745008E1-CAE7-4B9E-80E5-E368009F3CFD}"/>
              </a:ext>
            </a:extLst>
          </p:cNvPr>
          <p:cNvPicPr>
            <a:picLocks noChangeAspect="1"/>
          </p:cNvPicPr>
          <p:nvPr/>
        </p:nvPicPr>
        <p:blipFill>
          <a:blip r:embed="rId2"/>
          <a:stretch>
            <a:fillRect/>
          </a:stretch>
        </p:blipFill>
        <p:spPr>
          <a:xfrm>
            <a:off x="7881512" y="691073"/>
            <a:ext cx="3820976" cy="5590927"/>
          </a:xfrm>
          <a:prstGeom prst="rect">
            <a:avLst/>
          </a:prstGeom>
        </p:spPr>
      </p:pic>
    </p:spTree>
    <p:extLst>
      <p:ext uri="{BB962C8B-B14F-4D97-AF65-F5344CB8AC3E}">
        <p14:creationId xmlns:p14="http://schemas.microsoft.com/office/powerpoint/2010/main" val="133134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a:t>
            </a:r>
          </a:p>
        </p:txBody>
      </p:sp>
      <p:pic>
        <p:nvPicPr>
          <p:cNvPr id="3" name="Tijdelijke aanduiding voor inhoud 2">
            <a:extLst>
              <a:ext uri="{FF2B5EF4-FFF2-40B4-BE49-F238E27FC236}">
                <a16:creationId xmlns:a16="http://schemas.microsoft.com/office/drawing/2014/main" id="{46483587-4BFD-4CFA-9053-8B5241B40BFA}"/>
              </a:ext>
            </a:extLst>
          </p:cNvPr>
          <p:cNvPicPr>
            <a:picLocks noGrp="1" noChangeAspect="1"/>
          </p:cNvPicPr>
          <p:nvPr>
            <p:ph idx="1"/>
          </p:nvPr>
        </p:nvPicPr>
        <p:blipFill>
          <a:blip r:embed="rId2"/>
          <a:stretch>
            <a:fillRect/>
          </a:stretch>
        </p:blipFill>
        <p:spPr>
          <a:xfrm>
            <a:off x="5305882" y="576000"/>
            <a:ext cx="4328200" cy="6031700"/>
          </a:xfrm>
          <a:prstGeom prst="rect">
            <a:avLst/>
          </a:prstGeom>
        </p:spPr>
      </p:pic>
      <p:pic>
        <p:nvPicPr>
          <p:cNvPr id="5" name="Afbeelding 4">
            <a:extLst>
              <a:ext uri="{FF2B5EF4-FFF2-40B4-BE49-F238E27FC236}">
                <a16:creationId xmlns:a16="http://schemas.microsoft.com/office/drawing/2014/main" id="{015868F3-EFF6-4CD9-B235-30BA1C59F790}"/>
              </a:ext>
            </a:extLst>
          </p:cNvPr>
          <p:cNvPicPr>
            <a:picLocks noChangeAspect="1"/>
          </p:cNvPicPr>
          <p:nvPr/>
        </p:nvPicPr>
        <p:blipFill>
          <a:blip r:embed="rId3"/>
          <a:stretch>
            <a:fillRect/>
          </a:stretch>
        </p:blipFill>
        <p:spPr>
          <a:xfrm>
            <a:off x="853695" y="448886"/>
            <a:ext cx="3785920" cy="6234718"/>
          </a:xfrm>
          <a:prstGeom prst="rect">
            <a:avLst/>
          </a:prstGeom>
        </p:spPr>
      </p:pic>
      <p:sp>
        <p:nvSpPr>
          <p:cNvPr id="6" name="Ovaal 5">
            <a:extLst>
              <a:ext uri="{FF2B5EF4-FFF2-40B4-BE49-F238E27FC236}">
                <a16:creationId xmlns:a16="http://schemas.microsoft.com/office/drawing/2014/main" id="{B36AB165-9820-4CF4-BBA4-10EAD01AE99A}"/>
              </a:ext>
            </a:extLst>
          </p:cNvPr>
          <p:cNvSpPr/>
          <p:nvPr/>
        </p:nvSpPr>
        <p:spPr>
          <a:xfrm>
            <a:off x="3318235" y="4807670"/>
            <a:ext cx="688157" cy="358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Ovaal 6">
            <a:extLst>
              <a:ext uri="{FF2B5EF4-FFF2-40B4-BE49-F238E27FC236}">
                <a16:creationId xmlns:a16="http://schemas.microsoft.com/office/drawing/2014/main" id="{5448FF79-27FA-4DDB-BFA1-E710B568339A}"/>
              </a:ext>
            </a:extLst>
          </p:cNvPr>
          <p:cNvSpPr/>
          <p:nvPr/>
        </p:nvSpPr>
        <p:spPr>
          <a:xfrm>
            <a:off x="3770722" y="2554664"/>
            <a:ext cx="966588" cy="358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Ovaal 7">
            <a:extLst>
              <a:ext uri="{FF2B5EF4-FFF2-40B4-BE49-F238E27FC236}">
                <a16:creationId xmlns:a16="http://schemas.microsoft.com/office/drawing/2014/main" id="{893ACE9B-2C64-4E00-B539-37FF0EC08FF4}"/>
              </a:ext>
            </a:extLst>
          </p:cNvPr>
          <p:cNvSpPr/>
          <p:nvPr/>
        </p:nvSpPr>
        <p:spPr>
          <a:xfrm>
            <a:off x="8785781" y="2714920"/>
            <a:ext cx="641023" cy="31108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al 8">
            <a:extLst>
              <a:ext uri="{FF2B5EF4-FFF2-40B4-BE49-F238E27FC236}">
                <a16:creationId xmlns:a16="http://schemas.microsoft.com/office/drawing/2014/main" id="{B71800D7-5489-4516-96B2-34B69FAEBA34}"/>
              </a:ext>
            </a:extLst>
          </p:cNvPr>
          <p:cNvSpPr/>
          <p:nvPr/>
        </p:nvSpPr>
        <p:spPr>
          <a:xfrm>
            <a:off x="8201320" y="4911365"/>
            <a:ext cx="1027521" cy="25452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308978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7"/>
            <a:ext cx="9036000" cy="4466329"/>
          </a:xfrm>
        </p:spPr>
        <p:txBody>
          <a:bodyPr/>
          <a:lstStyle/>
          <a:p>
            <a:pPr indent="0">
              <a:buNone/>
            </a:pPr>
            <a:r>
              <a:rPr lang="nl-NL" dirty="0"/>
              <a:t>Een zwaarder gewas heeft meer te onderhouden en dus een grotere ademhaling.</a:t>
            </a:r>
          </a:p>
        </p:txBody>
      </p:sp>
      <p:pic>
        <p:nvPicPr>
          <p:cNvPr id="5" name="Afbeelding 4">
            <a:extLst>
              <a:ext uri="{FF2B5EF4-FFF2-40B4-BE49-F238E27FC236}">
                <a16:creationId xmlns:a16="http://schemas.microsoft.com/office/drawing/2014/main" id="{6013D552-81F6-6B0C-4446-9E4926DD146F}"/>
              </a:ext>
            </a:extLst>
          </p:cNvPr>
          <p:cNvPicPr>
            <a:picLocks noChangeAspect="1"/>
          </p:cNvPicPr>
          <p:nvPr/>
        </p:nvPicPr>
        <p:blipFill>
          <a:blip r:embed="rId2"/>
          <a:stretch>
            <a:fillRect/>
          </a:stretch>
        </p:blipFill>
        <p:spPr>
          <a:xfrm>
            <a:off x="1024789" y="3562190"/>
            <a:ext cx="2376333" cy="2905516"/>
          </a:xfrm>
          <a:prstGeom prst="rect">
            <a:avLst/>
          </a:prstGeom>
        </p:spPr>
      </p:pic>
      <p:pic>
        <p:nvPicPr>
          <p:cNvPr id="8" name="Afbeelding 7">
            <a:extLst>
              <a:ext uri="{FF2B5EF4-FFF2-40B4-BE49-F238E27FC236}">
                <a16:creationId xmlns:a16="http://schemas.microsoft.com/office/drawing/2014/main" id="{1E947DC3-2A64-49B9-37CA-A75BCA5326E9}"/>
              </a:ext>
            </a:extLst>
          </p:cNvPr>
          <p:cNvPicPr>
            <a:picLocks noChangeAspect="1"/>
          </p:cNvPicPr>
          <p:nvPr/>
        </p:nvPicPr>
        <p:blipFill>
          <a:blip r:embed="rId3"/>
          <a:stretch>
            <a:fillRect/>
          </a:stretch>
        </p:blipFill>
        <p:spPr>
          <a:xfrm>
            <a:off x="4762431" y="4164269"/>
            <a:ext cx="1727579" cy="2303437"/>
          </a:xfrm>
          <a:prstGeom prst="rect">
            <a:avLst/>
          </a:prstGeom>
        </p:spPr>
      </p:pic>
    </p:spTree>
    <p:extLst>
      <p:ext uri="{BB962C8B-B14F-4D97-AF65-F5344CB8AC3E}">
        <p14:creationId xmlns:p14="http://schemas.microsoft.com/office/powerpoint/2010/main" val="2890620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Groei 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56000" y="2027755"/>
            <a:ext cx="8296560" cy="4351338"/>
          </a:xfrm>
        </p:spPr>
        <p:txBody>
          <a:bodyPr/>
          <a:lstStyle/>
          <a:p>
            <a:pPr indent="0">
              <a:buNone/>
            </a:pPr>
            <a:r>
              <a:rPr lang="nl-NL" dirty="0"/>
              <a:t>Groei-ademhaling bij planten is het proces waarbij planten energie verbruiken om nieuwe cellen aan te maken en te groeien. </a:t>
            </a:r>
          </a:p>
          <a:p>
            <a:pPr indent="0">
              <a:buNone/>
            </a:pPr>
            <a:endParaRPr lang="nl-NL" dirty="0"/>
          </a:p>
          <a:p>
            <a:pPr indent="0">
              <a:buNone/>
            </a:pPr>
            <a:r>
              <a:rPr lang="nl-NL" dirty="0"/>
              <a:t>Net als bij alle levende organismen hebben planten energie nodig voor hun levensprocessen, en groei-ademhaling is specifiek gekoppeld aan de behoefte aan energie tijdens groei en ontwikkeling.</a:t>
            </a:r>
          </a:p>
        </p:txBody>
      </p:sp>
      <p:pic>
        <p:nvPicPr>
          <p:cNvPr id="3" name="Afbeelding 2">
            <a:extLst>
              <a:ext uri="{FF2B5EF4-FFF2-40B4-BE49-F238E27FC236}">
                <a16:creationId xmlns:a16="http://schemas.microsoft.com/office/drawing/2014/main" id="{B8C70405-0761-4FAB-84D3-DCBB87DD1B8F}"/>
              </a:ext>
            </a:extLst>
          </p:cNvPr>
          <p:cNvPicPr>
            <a:picLocks noChangeAspect="1"/>
          </p:cNvPicPr>
          <p:nvPr/>
        </p:nvPicPr>
        <p:blipFill>
          <a:blip r:embed="rId2"/>
          <a:stretch>
            <a:fillRect/>
          </a:stretch>
        </p:blipFill>
        <p:spPr>
          <a:xfrm>
            <a:off x="8430937" y="4905995"/>
            <a:ext cx="3499870" cy="1749936"/>
          </a:xfrm>
          <a:prstGeom prst="rect">
            <a:avLst/>
          </a:prstGeom>
        </p:spPr>
      </p:pic>
    </p:spTree>
    <p:extLst>
      <p:ext uri="{BB962C8B-B14F-4D97-AF65-F5344CB8AC3E}">
        <p14:creationId xmlns:p14="http://schemas.microsoft.com/office/powerpoint/2010/main" val="398577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15044F-027D-B734-30A2-0D5A94CD278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F58B06B-98C1-60D2-5A4A-7DAD218D0F65}"/>
              </a:ext>
            </a:extLst>
          </p:cNvPr>
          <p:cNvSpPr>
            <a:spLocks noGrp="1"/>
          </p:cNvSpPr>
          <p:nvPr>
            <p:ph type="title"/>
          </p:nvPr>
        </p:nvSpPr>
        <p:spPr/>
        <p:txBody>
          <a:bodyPr/>
          <a:lstStyle/>
          <a:p>
            <a:r>
              <a:rPr lang="nl-NL" dirty="0"/>
              <a:t>Groei ademhaling</a:t>
            </a:r>
          </a:p>
        </p:txBody>
      </p:sp>
      <p:sp>
        <p:nvSpPr>
          <p:cNvPr id="4" name="Tijdelijke aanduiding voor inhoud 3">
            <a:extLst>
              <a:ext uri="{FF2B5EF4-FFF2-40B4-BE49-F238E27FC236}">
                <a16:creationId xmlns:a16="http://schemas.microsoft.com/office/drawing/2014/main" id="{727D917F-F7DB-C9ED-C2BA-D90D7A7D9322}"/>
              </a:ext>
            </a:extLst>
          </p:cNvPr>
          <p:cNvSpPr>
            <a:spLocks noGrp="1"/>
          </p:cNvSpPr>
          <p:nvPr>
            <p:ph idx="1"/>
          </p:nvPr>
        </p:nvSpPr>
        <p:spPr>
          <a:xfrm>
            <a:off x="756000" y="2027755"/>
            <a:ext cx="8296560" cy="2878240"/>
          </a:xfrm>
        </p:spPr>
        <p:txBody>
          <a:bodyPr/>
          <a:lstStyle/>
          <a:p>
            <a:pPr indent="0">
              <a:buNone/>
            </a:pPr>
            <a:r>
              <a:rPr lang="nl-NL" dirty="0"/>
              <a:t>Voor de opbouw van nieuwe cellen, zoals wortelcellen, stengels, bladeren en bloemen, is energie nodig. </a:t>
            </a:r>
          </a:p>
          <a:p>
            <a:pPr indent="0">
              <a:buNone/>
            </a:pPr>
            <a:endParaRPr lang="nl-NL" dirty="0"/>
          </a:p>
          <a:p>
            <a:pPr indent="0">
              <a:buNone/>
            </a:pPr>
            <a:r>
              <a:rPr lang="nl-NL" dirty="0"/>
              <a:t>Bij de groei-ademhaling breken planten de geproduceerde suikers af in een proces dat zuurstof nodig heeft. Hierbij komen kooldioxide (CO₂), water en energie vrij.</a:t>
            </a:r>
          </a:p>
        </p:txBody>
      </p:sp>
      <p:pic>
        <p:nvPicPr>
          <p:cNvPr id="3" name="Afbeelding 2">
            <a:extLst>
              <a:ext uri="{FF2B5EF4-FFF2-40B4-BE49-F238E27FC236}">
                <a16:creationId xmlns:a16="http://schemas.microsoft.com/office/drawing/2014/main" id="{EE3AF14F-596E-9E25-8EE7-51CE7A9D5B9A}"/>
              </a:ext>
            </a:extLst>
          </p:cNvPr>
          <p:cNvPicPr>
            <a:picLocks noChangeAspect="1"/>
          </p:cNvPicPr>
          <p:nvPr/>
        </p:nvPicPr>
        <p:blipFill>
          <a:blip r:embed="rId2"/>
          <a:stretch>
            <a:fillRect/>
          </a:stretch>
        </p:blipFill>
        <p:spPr>
          <a:xfrm>
            <a:off x="8430937" y="4905995"/>
            <a:ext cx="3499870" cy="1749936"/>
          </a:xfrm>
          <a:prstGeom prst="rect">
            <a:avLst/>
          </a:prstGeom>
        </p:spPr>
      </p:pic>
    </p:spTree>
    <p:extLst>
      <p:ext uri="{BB962C8B-B14F-4D97-AF65-F5344CB8AC3E}">
        <p14:creationId xmlns:p14="http://schemas.microsoft.com/office/powerpoint/2010/main" val="3688073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0ACA0-9ED1-FEA0-D9D4-0DF0FC8197E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2B93B70-5B76-8925-35B2-76BB3FFC92E8}"/>
              </a:ext>
            </a:extLst>
          </p:cNvPr>
          <p:cNvSpPr>
            <a:spLocks noGrp="1"/>
          </p:cNvSpPr>
          <p:nvPr>
            <p:ph type="title"/>
          </p:nvPr>
        </p:nvSpPr>
        <p:spPr/>
        <p:txBody>
          <a:bodyPr/>
          <a:lstStyle/>
          <a:p>
            <a:r>
              <a:rPr lang="nl-NL" dirty="0"/>
              <a:t>Groei ademhaling</a:t>
            </a:r>
          </a:p>
        </p:txBody>
      </p:sp>
      <p:sp>
        <p:nvSpPr>
          <p:cNvPr id="4" name="Tijdelijke aanduiding voor inhoud 3">
            <a:extLst>
              <a:ext uri="{FF2B5EF4-FFF2-40B4-BE49-F238E27FC236}">
                <a16:creationId xmlns:a16="http://schemas.microsoft.com/office/drawing/2014/main" id="{2C530174-4988-68AB-FD79-B6243FA46B21}"/>
              </a:ext>
            </a:extLst>
          </p:cNvPr>
          <p:cNvSpPr>
            <a:spLocks noGrp="1"/>
          </p:cNvSpPr>
          <p:nvPr>
            <p:ph idx="1"/>
          </p:nvPr>
        </p:nvSpPr>
        <p:spPr>
          <a:xfrm>
            <a:off x="756000" y="2027755"/>
            <a:ext cx="8296560" cy="4351338"/>
          </a:xfrm>
        </p:spPr>
        <p:txBody>
          <a:bodyPr/>
          <a:lstStyle/>
          <a:p>
            <a:pPr indent="0">
              <a:buNone/>
            </a:pPr>
            <a:r>
              <a:rPr lang="nl-NL" dirty="0"/>
              <a:t>De vrijgekomen energie wordt gebruikt om de chemische reacties te laten plaatsvinden die nodig zijn voor </a:t>
            </a:r>
            <a:r>
              <a:rPr lang="nl-NL" dirty="0" err="1"/>
              <a:t>celvermenigvuldiging</a:t>
            </a:r>
            <a:r>
              <a:rPr lang="nl-NL" dirty="0"/>
              <a:t> en -differentiatie. </a:t>
            </a:r>
          </a:p>
          <a:p>
            <a:pPr indent="0">
              <a:buNone/>
            </a:pPr>
            <a:endParaRPr lang="nl-NL" dirty="0"/>
          </a:p>
          <a:p>
            <a:pPr indent="0">
              <a:buNone/>
            </a:pPr>
            <a:endParaRPr lang="nl-NL" dirty="0"/>
          </a:p>
          <a:p>
            <a:pPr indent="0">
              <a:buNone/>
            </a:pPr>
            <a:r>
              <a:rPr lang="nl-NL" dirty="0"/>
              <a:t>Het helpt ook bij de opbouw van complexe moleculen zoals eiwitten en celwanden, die essentieel zijn voor plantengroei.</a:t>
            </a:r>
          </a:p>
        </p:txBody>
      </p:sp>
      <p:pic>
        <p:nvPicPr>
          <p:cNvPr id="3" name="Afbeelding 2">
            <a:extLst>
              <a:ext uri="{FF2B5EF4-FFF2-40B4-BE49-F238E27FC236}">
                <a16:creationId xmlns:a16="http://schemas.microsoft.com/office/drawing/2014/main" id="{0C68741A-EE2B-0CEF-24D7-FAFF1C89738B}"/>
              </a:ext>
            </a:extLst>
          </p:cNvPr>
          <p:cNvPicPr>
            <a:picLocks noChangeAspect="1"/>
          </p:cNvPicPr>
          <p:nvPr/>
        </p:nvPicPr>
        <p:blipFill>
          <a:blip r:embed="rId2"/>
          <a:stretch>
            <a:fillRect/>
          </a:stretch>
        </p:blipFill>
        <p:spPr>
          <a:xfrm>
            <a:off x="8430937" y="4905995"/>
            <a:ext cx="3499870" cy="1749936"/>
          </a:xfrm>
          <a:prstGeom prst="rect">
            <a:avLst/>
          </a:prstGeom>
        </p:spPr>
      </p:pic>
    </p:spTree>
    <p:extLst>
      <p:ext uri="{BB962C8B-B14F-4D97-AF65-F5344CB8AC3E}">
        <p14:creationId xmlns:p14="http://schemas.microsoft.com/office/powerpoint/2010/main" val="2264074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787AA2-65B2-8B48-2665-42F1ED1D8A6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D78B70A-A796-C318-7641-D9A778775AF4}"/>
              </a:ext>
            </a:extLst>
          </p:cNvPr>
          <p:cNvSpPr>
            <a:spLocks noGrp="1"/>
          </p:cNvSpPr>
          <p:nvPr>
            <p:ph type="title"/>
          </p:nvPr>
        </p:nvSpPr>
        <p:spPr/>
        <p:txBody>
          <a:bodyPr/>
          <a:lstStyle/>
          <a:p>
            <a:r>
              <a:rPr lang="nl-NL" dirty="0"/>
              <a:t>Groei ademhaling</a:t>
            </a:r>
          </a:p>
        </p:txBody>
      </p:sp>
      <p:sp>
        <p:nvSpPr>
          <p:cNvPr id="4" name="Tijdelijke aanduiding voor inhoud 3">
            <a:extLst>
              <a:ext uri="{FF2B5EF4-FFF2-40B4-BE49-F238E27FC236}">
                <a16:creationId xmlns:a16="http://schemas.microsoft.com/office/drawing/2014/main" id="{EB84A69A-C8FC-CD38-ED9A-45C99090A36A}"/>
              </a:ext>
            </a:extLst>
          </p:cNvPr>
          <p:cNvSpPr>
            <a:spLocks noGrp="1"/>
          </p:cNvSpPr>
          <p:nvPr>
            <p:ph idx="1"/>
          </p:nvPr>
        </p:nvSpPr>
        <p:spPr>
          <a:xfrm>
            <a:off x="756000" y="2027755"/>
            <a:ext cx="7740000" cy="4351338"/>
          </a:xfrm>
        </p:spPr>
        <p:txBody>
          <a:bodyPr/>
          <a:lstStyle/>
          <a:p>
            <a:pPr indent="0">
              <a:buNone/>
            </a:pPr>
            <a:r>
              <a:rPr lang="nl-NL" dirty="0"/>
              <a:t>Terwijl het verstandig kan zijn om de onderhoudsademhaling af te remmen (door de temperatuur aan te passen aan de hoeveelheid licht)</a:t>
            </a:r>
          </a:p>
          <a:p>
            <a:pPr indent="0">
              <a:buNone/>
            </a:pPr>
            <a:r>
              <a:rPr lang="nl-NL" dirty="0"/>
              <a:t>Kan je van groei ademhaling in principe bijna niet genoeg hebben.</a:t>
            </a:r>
          </a:p>
          <a:p>
            <a:pPr indent="0">
              <a:buNone/>
            </a:pPr>
            <a:endParaRPr lang="nl-NL" dirty="0"/>
          </a:p>
          <a:p>
            <a:pPr indent="0">
              <a:buNone/>
            </a:pPr>
            <a:r>
              <a:rPr lang="nl-NL" dirty="0"/>
              <a:t>Dat is immers de ademhaling die nodig is om groei (dus productie) te bereiken.</a:t>
            </a:r>
          </a:p>
        </p:txBody>
      </p:sp>
      <p:pic>
        <p:nvPicPr>
          <p:cNvPr id="3" name="Afbeelding 2">
            <a:extLst>
              <a:ext uri="{FF2B5EF4-FFF2-40B4-BE49-F238E27FC236}">
                <a16:creationId xmlns:a16="http://schemas.microsoft.com/office/drawing/2014/main" id="{0B483F77-F32D-37D9-8B7E-212770211DDE}"/>
              </a:ext>
            </a:extLst>
          </p:cNvPr>
          <p:cNvPicPr>
            <a:picLocks noChangeAspect="1"/>
          </p:cNvPicPr>
          <p:nvPr/>
        </p:nvPicPr>
        <p:blipFill>
          <a:blip r:embed="rId2"/>
          <a:stretch>
            <a:fillRect/>
          </a:stretch>
        </p:blipFill>
        <p:spPr>
          <a:xfrm>
            <a:off x="8430937" y="4905995"/>
            <a:ext cx="3499870" cy="1749936"/>
          </a:xfrm>
          <a:prstGeom prst="rect">
            <a:avLst/>
          </a:prstGeom>
        </p:spPr>
      </p:pic>
    </p:spTree>
    <p:extLst>
      <p:ext uri="{BB962C8B-B14F-4D97-AF65-F5344CB8AC3E}">
        <p14:creationId xmlns:p14="http://schemas.microsoft.com/office/powerpoint/2010/main" val="17371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1000"/>
                                        <p:tgtEl>
                                          <p:spTgt spid="4">
                                            <p:txEl>
                                              <p:pRg st="3" end="3"/>
                                            </p:txEl>
                                          </p:spTgt>
                                        </p:tgtEl>
                                      </p:cBhvr>
                                    </p:animEffect>
                                    <p:anim calcmode="lin" valueType="num">
                                      <p:cBhvr>
                                        <p:cTn id="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Groei 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7740000" cy="4351338"/>
          </a:xfrm>
        </p:spPr>
        <p:txBody>
          <a:bodyPr/>
          <a:lstStyle/>
          <a:p>
            <a:pPr indent="0">
              <a:buNone/>
            </a:pPr>
            <a:r>
              <a:rPr lang="nl-NL" dirty="0"/>
              <a:t>Een vuistregel is dat de vorming van vegetatieve delen van de plant ongeveer een derde aan groei ademhaling kost. </a:t>
            </a:r>
          </a:p>
          <a:p>
            <a:pPr indent="0">
              <a:buNone/>
            </a:pPr>
            <a:endParaRPr lang="nl-NL" dirty="0"/>
          </a:p>
          <a:p>
            <a:pPr indent="0">
              <a:buNone/>
            </a:pPr>
            <a:r>
              <a:rPr lang="nl-NL" dirty="0"/>
              <a:t>Dat wil zeggen: van 100 gram geassimileerde suikers kan de plant ongeveer 70 gram blad (droog gewicht) maken, de rest gaat op aan groei ademhaling</a:t>
            </a:r>
          </a:p>
          <a:p>
            <a:pPr indent="0">
              <a:buNone/>
            </a:pPr>
            <a:endParaRPr lang="nl-NL" dirty="0"/>
          </a:p>
          <a:p>
            <a:pPr indent="0">
              <a:buNone/>
            </a:pPr>
            <a:r>
              <a:rPr lang="nl-NL" dirty="0"/>
              <a:t> </a:t>
            </a:r>
          </a:p>
        </p:txBody>
      </p:sp>
      <p:pic>
        <p:nvPicPr>
          <p:cNvPr id="3" name="Afbeelding 2">
            <a:extLst>
              <a:ext uri="{FF2B5EF4-FFF2-40B4-BE49-F238E27FC236}">
                <a16:creationId xmlns:a16="http://schemas.microsoft.com/office/drawing/2014/main" id="{010C26C8-2952-4665-8024-A71A3381B2C4}"/>
              </a:ext>
            </a:extLst>
          </p:cNvPr>
          <p:cNvPicPr>
            <a:picLocks noChangeAspect="1"/>
          </p:cNvPicPr>
          <p:nvPr/>
        </p:nvPicPr>
        <p:blipFill>
          <a:blip r:embed="rId2"/>
          <a:stretch>
            <a:fillRect/>
          </a:stretch>
        </p:blipFill>
        <p:spPr>
          <a:xfrm>
            <a:off x="9057619" y="255733"/>
            <a:ext cx="3019425" cy="1514475"/>
          </a:xfrm>
          <a:prstGeom prst="rect">
            <a:avLst/>
          </a:prstGeom>
        </p:spPr>
      </p:pic>
      <p:pic>
        <p:nvPicPr>
          <p:cNvPr id="5" name="Afbeelding 4">
            <a:extLst>
              <a:ext uri="{FF2B5EF4-FFF2-40B4-BE49-F238E27FC236}">
                <a16:creationId xmlns:a16="http://schemas.microsoft.com/office/drawing/2014/main" id="{2BB6E609-87FE-4C5B-AF21-08BE4C0E66AD}"/>
              </a:ext>
            </a:extLst>
          </p:cNvPr>
          <p:cNvPicPr>
            <a:picLocks noChangeAspect="1"/>
          </p:cNvPicPr>
          <p:nvPr/>
        </p:nvPicPr>
        <p:blipFill>
          <a:blip r:embed="rId3"/>
          <a:stretch>
            <a:fillRect/>
          </a:stretch>
        </p:blipFill>
        <p:spPr>
          <a:xfrm>
            <a:off x="9057619" y="4931109"/>
            <a:ext cx="2828925" cy="1609725"/>
          </a:xfrm>
          <a:prstGeom prst="rect">
            <a:avLst/>
          </a:prstGeom>
        </p:spPr>
      </p:pic>
    </p:spTree>
    <p:extLst>
      <p:ext uri="{BB962C8B-B14F-4D97-AF65-F5344CB8AC3E}">
        <p14:creationId xmlns:p14="http://schemas.microsoft.com/office/powerpoint/2010/main" val="3277222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5A20A1-9324-4E59-A2E5-8219B6CEB91C}"/>
              </a:ext>
            </a:extLst>
          </p:cNvPr>
          <p:cNvSpPr>
            <a:spLocks noGrp="1"/>
          </p:cNvSpPr>
          <p:nvPr>
            <p:ph type="title"/>
          </p:nvPr>
        </p:nvSpPr>
        <p:spPr/>
        <p:txBody>
          <a:bodyPr/>
          <a:lstStyle/>
          <a:p>
            <a:r>
              <a:rPr lang="nl-NL" dirty="0"/>
              <a:t>.</a:t>
            </a:r>
          </a:p>
        </p:txBody>
      </p:sp>
      <p:sp>
        <p:nvSpPr>
          <p:cNvPr id="3" name="Tijdelijke aanduiding voor inhoud 2">
            <a:extLst>
              <a:ext uri="{FF2B5EF4-FFF2-40B4-BE49-F238E27FC236}">
                <a16:creationId xmlns:a16="http://schemas.microsoft.com/office/drawing/2014/main" id="{9007037B-4B5C-48F0-BE82-245D9BA79417}"/>
              </a:ext>
            </a:extLst>
          </p:cNvPr>
          <p:cNvSpPr>
            <a:spLocks noGrp="1"/>
          </p:cNvSpPr>
          <p:nvPr>
            <p:ph idx="1"/>
          </p:nvPr>
        </p:nvSpPr>
        <p:spPr>
          <a:xfrm>
            <a:off x="867266" y="1656000"/>
            <a:ext cx="8924734" cy="4351338"/>
          </a:xfrm>
        </p:spPr>
        <p:txBody>
          <a:bodyPr>
            <a:normAutofit/>
          </a:bodyPr>
          <a:lstStyle/>
          <a:p>
            <a:pPr indent="0">
              <a:buNone/>
            </a:pPr>
            <a:r>
              <a:rPr lang="nl-NL" dirty="0"/>
              <a:t>.</a:t>
            </a:r>
          </a:p>
        </p:txBody>
      </p:sp>
      <p:pic>
        <p:nvPicPr>
          <p:cNvPr id="4" name="Afbeelding 3">
            <a:extLst>
              <a:ext uri="{FF2B5EF4-FFF2-40B4-BE49-F238E27FC236}">
                <a16:creationId xmlns:a16="http://schemas.microsoft.com/office/drawing/2014/main" id="{4B86FDE5-29B1-4952-B02D-5FF68772F615}"/>
              </a:ext>
            </a:extLst>
          </p:cNvPr>
          <p:cNvPicPr>
            <a:picLocks noChangeAspect="1"/>
          </p:cNvPicPr>
          <p:nvPr/>
        </p:nvPicPr>
        <p:blipFill>
          <a:blip r:embed="rId2"/>
          <a:stretch>
            <a:fillRect/>
          </a:stretch>
        </p:blipFill>
        <p:spPr>
          <a:xfrm>
            <a:off x="755999" y="952305"/>
            <a:ext cx="9087691" cy="5389992"/>
          </a:xfrm>
          <a:prstGeom prst="rect">
            <a:avLst/>
          </a:prstGeom>
        </p:spPr>
      </p:pic>
      <p:sp>
        <p:nvSpPr>
          <p:cNvPr id="5" name="Ovaal 4">
            <a:extLst>
              <a:ext uri="{FF2B5EF4-FFF2-40B4-BE49-F238E27FC236}">
                <a16:creationId xmlns:a16="http://schemas.microsoft.com/office/drawing/2014/main" id="{59F71CE5-2277-4909-BC34-8D462095C662}"/>
              </a:ext>
            </a:extLst>
          </p:cNvPr>
          <p:cNvSpPr/>
          <p:nvPr/>
        </p:nvSpPr>
        <p:spPr>
          <a:xfrm>
            <a:off x="8540685" y="5156462"/>
            <a:ext cx="1018094" cy="10086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Ovaal 5">
            <a:extLst>
              <a:ext uri="{FF2B5EF4-FFF2-40B4-BE49-F238E27FC236}">
                <a16:creationId xmlns:a16="http://schemas.microsoft.com/office/drawing/2014/main" id="{3E0DFF46-EF75-4357-805B-FB8E4990C766}"/>
              </a:ext>
            </a:extLst>
          </p:cNvPr>
          <p:cNvSpPr/>
          <p:nvPr/>
        </p:nvSpPr>
        <p:spPr>
          <a:xfrm>
            <a:off x="1894788" y="2309567"/>
            <a:ext cx="1866507" cy="18193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87054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normAutofit fontScale="90000"/>
          </a:bodyPr>
          <a:lstStyle/>
          <a:p>
            <a:r>
              <a:rPr lang="nl-NL" dirty="0"/>
              <a:t>Rekenvoorbeeld groei en 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7740000" cy="4351338"/>
          </a:xfrm>
        </p:spPr>
        <p:txBody>
          <a:bodyPr/>
          <a:lstStyle/>
          <a:p>
            <a:pPr indent="0">
              <a:buNone/>
            </a:pPr>
            <a:r>
              <a:rPr lang="nl-NL" dirty="0"/>
              <a:t>In dit rekenvoorbeeld wordt er vanuit gegaan dat een volgroeit tomaten of rozen gewas in de zomer 4 keer zoveel assimileert als in de winter. (20 gram suikers per m2 in de zomer; 5 gram in de winter.</a:t>
            </a:r>
          </a:p>
        </p:txBody>
      </p:sp>
      <p:pic>
        <p:nvPicPr>
          <p:cNvPr id="3" name="Afbeelding 2">
            <a:extLst>
              <a:ext uri="{FF2B5EF4-FFF2-40B4-BE49-F238E27FC236}">
                <a16:creationId xmlns:a16="http://schemas.microsoft.com/office/drawing/2014/main" id="{36FEC0D2-E21A-4C7F-84F4-F950CBC130CA}"/>
              </a:ext>
            </a:extLst>
          </p:cNvPr>
          <p:cNvPicPr>
            <a:picLocks noChangeAspect="1"/>
          </p:cNvPicPr>
          <p:nvPr/>
        </p:nvPicPr>
        <p:blipFill>
          <a:blip r:embed="rId2"/>
          <a:stretch>
            <a:fillRect/>
          </a:stretch>
        </p:blipFill>
        <p:spPr>
          <a:xfrm>
            <a:off x="1689007" y="3760920"/>
            <a:ext cx="5886753" cy="2521080"/>
          </a:xfrm>
          <a:prstGeom prst="rect">
            <a:avLst/>
          </a:prstGeom>
        </p:spPr>
      </p:pic>
    </p:spTree>
    <p:extLst>
      <p:ext uri="{BB962C8B-B14F-4D97-AF65-F5344CB8AC3E}">
        <p14:creationId xmlns:p14="http://schemas.microsoft.com/office/powerpoint/2010/main" val="28734597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normAutofit fontScale="90000"/>
          </a:bodyPr>
          <a:lstStyle/>
          <a:p>
            <a:r>
              <a:rPr lang="nl-NL" dirty="0"/>
              <a:t>Rekenvoorbeeld groei en 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7740000" cy="4351338"/>
          </a:xfrm>
        </p:spPr>
        <p:txBody>
          <a:bodyPr/>
          <a:lstStyle/>
          <a:p>
            <a:pPr indent="0">
              <a:buNone/>
            </a:pPr>
            <a:r>
              <a:rPr lang="nl-NL" dirty="0"/>
              <a:t>Maar zoals uit de berekeningen blijkt, is de groeisnelheid in de zomer bijna 10 keer zo hoog als in de winter (bij geen gebruik van groeilicht)</a:t>
            </a:r>
          </a:p>
        </p:txBody>
      </p:sp>
      <p:pic>
        <p:nvPicPr>
          <p:cNvPr id="3" name="Afbeelding 2">
            <a:extLst>
              <a:ext uri="{FF2B5EF4-FFF2-40B4-BE49-F238E27FC236}">
                <a16:creationId xmlns:a16="http://schemas.microsoft.com/office/drawing/2014/main" id="{36FEC0D2-E21A-4C7F-84F4-F950CBC130CA}"/>
              </a:ext>
            </a:extLst>
          </p:cNvPr>
          <p:cNvPicPr>
            <a:picLocks noChangeAspect="1"/>
          </p:cNvPicPr>
          <p:nvPr/>
        </p:nvPicPr>
        <p:blipFill>
          <a:blip r:embed="rId2"/>
          <a:stretch>
            <a:fillRect/>
          </a:stretch>
        </p:blipFill>
        <p:spPr>
          <a:xfrm>
            <a:off x="1689007" y="3760920"/>
            <a:ext cx="5886753" cy="2521080"/>
          </a:xfrm>
          <a:prstGeom prst="rect">
            <a:avLst/>
          </a:prstGeom>
        </p:spPr>
      </p:pic>
    </p:spTree>
    <p:extLst>
      <p:ext uri="{BB962C8B-B14F-4D97-AF65-F5344CB8AC3E}">
        <p14:creationId xmlns:p14="http://schemas.microsoft.com/office/powerpoint/2010/main" val="18031166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normAutofit fontScale="90000"/>
          </a:bodyPr>
          <a:lstStyle/>
          <a:p>
            <a:r>
              <a:rPr lang="nl-NL" dirty="0"/>
              <a:t>Rekenvoorbeeld groei en 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7740000" cy="4351338"/>
          </a:xfrm>
        </p:spPr>
        <p:txBody>
          <a:bodyPr/>
          <a:lstStyle/>
          <a:p>
            <a:pPr indent="0">
              <a:buNone/>
            </a:pPr>
            <a:r>
              <a:rPr lang="nl-NL" dirty="0"/>
              <a:t>Dat grote verschil komt door het hoge aandeel onderhoudsademhaling in de winter.</a:t>
            </a:r>
          </a:p>
          <a:p>
            <a:pPr indent="0">
              <a:buNone/>
            </a:pPr>
            <a:endParaRPr lang="nl-NL" dirty="0"/>
          </a:p>
          <a:p>
            <a:pPr indent="0">
              <a:buNone/>
            </a:pPr>
            <a:r>
              <a:rPr lang="nl-NL" dirty="0"/>
              <a:t>De onderhoudsademhaling is niet afhankelijk van de mate van fotosynthese, maar alleen van de temperatuur en hoeveelheid gewas.</a:t>
            </a:r>
          </a:p>
        </p:txBody>
      </p:sp>
      <p:pic>
        <p:nvPicPr>
          <p:cNvPr id="3" name="Afbeelding 2">
            <a:extLst>
              <a:ext uri="{FF2B5EF4-FFF2-40B4-BE49-F238E27FC236}">
                <a16:creationId xmlns:a16="http://schemas.microsoft.com/office/drawing/2014/main" id="{36FEC0D2-E21A-4C7F-84F4-F950CBC130CA}"/>
              </a:ext>
            </a:extLst>
          </p:cNvPr>
          <p:cNvPicPr>
            <a:picLocks noChangeAspect="1"/>
          </p:cNvPicPr>
          <p:nvPr/>
        </p:nvPicPr>
        <p:blipFill>
          <a:blip r:embed="rId2"/>
          <a:stretch>
            <a:fillRect/>
          </a:stretch>
        </p:blipFill>
        <p:spPr>
          <a:xfrm>
            <a:off x="4289594" y="4062924"/>
            <a:ext cx="5886753" cy="2521080"/>
          </a:xfrm>
          <a:prstGeom prst="rect">
            <a:avLst/>
          </a:prstGeom>
        </p:spPr>
      </p:pic>
    </p:spTree>
    <p:extLst>
      <p:ext uri="{BB962C8B-B14F-4D97-AF65-F5344CB8AC3E}">
        <p14:creationId xmlns:p14="http://schemas.microsoft.com/office/powerpoint/2010/main" val="943082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normAutofit fontScale="90000"/>
          </a:bodyPr>
          <a:lstStyle/>
          <a:p>
            <a:r>
              <a:rPr lang="nl-NL" dirty="0"/>
              <a:t>Rekenvoorbeeld groei en onderhoudsademhaling.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4" y="2001378"/>
            <a:ext cx="7740000" cy="4351338"/>
          </a:xfrm>
        </p:spPr>
        <p:txBody>
          <a:bodyPr/>
          <a:lstStyle/>
          <a:p>
            <a:pPr indent="0">
              <a:buNone/>
            </a:pPr>
            <a:r>
              <a:rPr lang="nl-NL" dirty="0"/>
              <a:t>Uit de tabel blijkt:</a:t>
            </a:r>
          </a:p>
          <a:p>
            <a:pPr indent="0">
              <a:buNone/>
            </a:pPr>
            <a:endParaRPr lang="nl-NL" dirty="0"/>
          </a:p>
          <a:p>
            <a:pPr indent="0">
              <a:buNone/>
            </a:pPr>
            <a:r>
              <a:rPr lang="nl-NL" dirty="0"/>
              <a:t>In de zomer neemt de onderhoudsademhaling maar </a:t>
            </a:r>
          </a:p>
          <a:p>
            <a:pPr indent="0">
              <a:buNone/>
            </a:pPr>
            <a:r>
              <a:rPr lang="nl-NL" dirty="0"/>
              <a:t>15 % van de bruto fotosynthese  (3 van de 20 gram) terwijl dat in de winter maar liefst 60 % is (3 van de </a:t>
            </a:r>
            <a:r>
              <a:rPr lang="nl-NL"/>
              <a:t>5 gram).</a:t>
            </a:r>
            <a:endParaRPr lang="nl-NL" dirty="0"/>
          </a:p>
        </p:txBody>
      </p:sp>
      <p:pic>
        <p:nvPicPr>
          <p:cNvPr id="3" name="Afbeelding 2">
            <a:extLst>
              <a:ext uri="{FF2B5EF4-FFF2-40B4-BE49-F238E27FC236}">
                <a16:creationId xmlns:a16="http://schemas.microsoft.com/office/drawing/2014/main" id="{36FEC0D2-E21A-4C7F-84F4-F950CBC130CA}"/>
              </a:ext>
            </a:extLst>
          </p:cNvPr>
          <p:cNvPicPr>
            <a:picLocks noChangeAspect="1"/>
          </p:cNvPicPr>
          <p:nvPr/>
        </p:nvPicPr>
        <p:blipFill>
          <a:blip r:embed="rId2"/>
          <a:stretch>
            <a:fillRect/>
          </a:stretch>
        </p:blipFill>
        <p:spPr>
          <a:xfrm>
            <a:off x="1831620" y="4020979"/>
            <a:ext cx="5886753" cy="2521080"/>
          </a:xfrm>
          <a:prstGeom prst="rect">
            <a:avLst/>
          </a:prstGeom>
        </p:spPr>
      </p:pic>
    </p:spTree>
    <p:extLst>
      <p:ext uri="{BB962C8B-B14F-4D97-AF65-F5344CB8AC3E}">
        <p14:creationId xmlns:p14="http://schemas.microsoft.com/office/powerpoint/2010/main" val="217122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46769F-98F4-851C-7D2B-B64A928206B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901545B-BEDA-B52B-375F-A186AC7C5150}"/>
              </a:ext>
            </a:extLst>
          </p:cNvPr>
          <p:cNvSpPr>
            <a:spLocks noGrp="1"/>
          </p:cNvSpPr>
          <p:nvPr>
            <p:ph type="title"/>
          </p:nvPr>
        </p:nvSpPr>
        <p:spPr/>
        <p:txBody>
          <a:bodyPr>
            <a:normAutofit/>
          </a:bodyPr>
          <a:lstStyle/>
          <a:p>
            <a:r>
              <a:rPr lang="nl-NL" dirty="0"/>
              <a:t>Vragen niveau 2,3 en 4</a:t>
            </a:r>
          </a:p>
        </p:txBody>
      </p:sp>
      <p:sp>
        <p:nvSpPr>
          <p:cNvPr id="4" name="Tijdelijke aanduiding voor inhoud 3">
            <a:extLst>
              <a:ext uri="{FF2B5EF4-FFF2-40B4-BE49-F238E27FC236}">
                <a16:creationId xmlns:a16="http://schemas.microsoft.com/office/drawing/2014/main" id="{7D93FBB3-DD48-361C-38C0-CBEC4E691744}"/>
              </a:ext>
            </a:extLst>
          </p:cNvPr>
          <p:cNvSpPr>
            <a:spLocks noGrp="1"/>
          </p:cNvSpPr>
          <p:nvPr>
            <p:ph idx="1"/>
          </p:nvPr>
        </p:nvSpPr>
        <p:spPr>
          <a:xfrm>
            <a:off x="762384" y="2001378"/>
            <a:ext cx="9417936" cy="4694062"/>
          </a:xfrm>
        </p:spPr>
        <p:txBody>
          <a:bodyPr>
            <a:normAutofit fontScale="77500" lnSpcReduction="20000"/>
          </a:bodyPr>
          <a:lstStyle/>
          <a:p>
            <a:pPr marL="457200" indent="-457200">
              <a:buFont typeface="+mj-lt"/>
              <a:buAutoNum type="arabicPeriod"/>
            </a:pPr>
            <a:r>
              <a:rPr lang="nl-NL" sz="2900" dirty="0"/>
              <a:t>Wat betekent ademhaling bij een plant?</a:t>
            </a:r>
          </a:p>
          <a:p>
            <a:pPr marL="457200" indent="-457200">
              <a:buFont typeface="+mj-lt"/>
              <a:buAutoNum type="arabicPeriod"/>
            </a:pPr>
            <a:r>
              <a:rPr lang="nl-NL" sz="2900" dirty="0"/>
              <a:t>Waarom hebben planten ademhaling nodig?</a:t>
            </a:r>
          </a:p>
          <a:p>
            <a:pPr marL="457200" indent="-457200">
              <a:buFont typeface="+mj-lt"/>
              <a:buAutoNum type="arabicPeriod"/>
            </a:pPr>
            <a:r>
              <a:rPr lang="nl-NL" sz="2900" dirty="0"/>
              <a:t>Welke gassen zijn betrokken bij de ademhaling van een plant?</a:t>
            </a:r>
          </a:p>
          <a:p>
            <a:pPr marL="457200" indent="-457200">
              <a:buFont typeface="+mj-lt"/>
              <a:buAutoNum type="arabicPeriod"/>
            </a:pPr>
            <a:r>
              <a:rPr lang="nl-NL" sz="2900" dirty="0"/>
              <a:t>Wat is het verschil tussen ademhaling en fotosynthese in een plant?</a:t>
            </a:r>
          </a:p>
          <a:p>
            <a:pPr marL="457200" indent="-457200">
              <a:buFont typeface="+mj-lt"/>
              <a:buAutoNum type="arabicPeriod"/>
            </a:pPr>
            <a:r>
              <a:rPr lang="nl-NL" sz="2900" dirty="0"/>
              <a:t>In welk deel van de plant vindt ademhaling plaats?</a:t>
            </a:r>
          </a:p>
          <a:p>
            <a:pPr marL="457200" indent="-457200">
              <a:buFont typeface="+mj-lt"/>
              <a:buAutoNum type="arabicPeriod"/>
            </a:pPr>
            <a:r>
              <a:rPr lang="nl-NL" sz="2900" dirty="0"/>
              <a:t>Wanneer ademen planten in en uit?</a:t>
            </a:r>
          </a:p>
          <a:p>
            <a:pPr marL="457200" indent="-457200">
              <a:buFont typeface="+mj-lt"/>
              <a:buAutoNum type="arabicPeriod"/>
            </a:pPr>
            <a:r>
              <a:rPr lang="nl-NL" sz="2900" dirty="0"/>
              <a:t>Wat gebeurt er tijdens de ademhaling van een plant?</a:t>
            </a:r>
          </a:p>
          <a:p>
            <a:pPr marL="457200" indent="-457200">
              <a:buFont typeface="+mj-lt"/>
              <a:buAutoNum type="arabicPeriod"/>
            </a:pPr>
            <a:r>
              <a:rPr lang="nl-NL" sz="2900" dirty="0"/>
              <a:t>Waarom hebben planten zuurstof nodig voor ademhaling?</a:t>
            </a:r>
          </a:p>
          <a:p>
            <a:pPr marL="457200" indent="-457200">
              <a:buFont typeface="+mj-lt"/>
              <a:buAutoNum type="arabicPeriod"/>
            </a:pPr>
            <a:r>
              <a:rPr lang="nl-NL" sz="2900" dirty="0"/>
              <a:t>Wat gebeurt er met de energie die vrijkomt bij de ademhaling van een plant?</a:t>
            </a:r>
          </a:p>
          <a:p>
            <a:pPr marL="457200" indent="-457200">
              <a:buFont typeface="+mj-lt"/>
              <a:buAutoNum type="arabicPeriod"/>
            </a:pPr>
            <a:r>
              <a:rPr lang="nl-NL" sz="2900" dirty="0"/>
              <a:t>Hoe verschilt de ademhaling van een plant overdag en ’s nachts?</a:t>
            </a:r>
          </a:p>
          <a:p>
            <a:pPr marL="457200" indent="-457200">
              <a:buFont typeface="+mj-lt"/>
              <a:buAutoNum type="arabicPeriod"/>
            </a:pPr>
            <a:r>
              <a:rPr lang="nl-NL" sz="2900" dirty="0"/>
              <a:t>Welke invloed heeft temperatuur op de ademhaling van een plant?</a:t>
            </a:r>
          </a:p>
          <a:p>
            <a:pPr marL="457200" indent="-457200">
              <a:buFont typeface="+mj-lt"/>
              <a:buAutoNum type="arabicPeriod"/>
            </a:pPr>
            <a:r>
              <a:rPr lang="nl-NL" sz="2900" dirty="0"/>
              <a:t>Welke rol spelen de bladeren bij de ademhaling van een plant?</a:t>
            </a:r>
          </a:p>
          <a:p>
            <a:pPr marL="457200" indent="-457200">
              <a:buFont typeface="+mj-lt"/>
              <a:buAutoNum type="arabicPeriod"/>
            </a:pPr>
            <a:r>
              <a:rPr lang="nl-NL" sz="2900" dirty="0"/>
              <a:t>Hoe werkt de ademhaling van een plant onder water? en dieren</a:t>
            </a:r>
            <a:r>
              <a:rPr lang="nl-NL" dirty="0"/>
              <a:t>?</a:t>
            </a:r>
          </a:p>
        </p:txBody>
      </p:sp>
    </p:spTree>
    <p:extLst>
      <p:ext uri="{BB962C8B-B14F-4D97-AF65-F5344CB8AC3E}">
        <p14:creationId xmlns:p14="http://schemas.microsoft.com/office/powerpoint/2010/main" val="26480154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4EDDC-3662-F427-A97B-E8AEAA3941E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470D5A6-277F-B28B-E98F-E7381965D8D7}"/>
              </a:ext>
            </a:extLst>
          </p:cNvPr>
          <p:cNvSpPr>
            <a:spLocks noGrp="1"/>
          </p:cNvSpPr>
          <p:nvPr>
            <p:ph type="title"/>
          </p:nvPr>
        </p:nvSpPr>
        <p:spPr/>
        <p:txBody>
          <a:bodyPr>
            <a:normAutofit/>
          </a:bodyPr>
          <a:lstStyle/>
          <a:p>
            <a:r>
              <a:rPr lang="nl-NL" dirty="0"/>
              <a:t>Vragen niveau 2,3 en 4</a:t>
            </a:r>
          </a:p>
        </p:txBody>
      </p:sp>
      <p:sp>
        <p:nvSpPr>
          <p:cNvPr id="4" name="Tijdelijke aanduiding voor inhoud 3">
            <a:extLst>
              <a:ext uri="{FF2B5EF4-FFF2-40B4-BE49-F238E27FC236}">
                <a16:creationId xmlns:a16="http://schemas.microsoft.com/office/drawing/2014/main" id="{5DD9AB3F-63AC-EE6F-6EB2-5E0A91E4301F}"/>
              </a:ext>
            </a:extLst>
          </p:cNvPr>
          <p:cNvSpPr>
            <a:spLocks noGrp="1"/>
          </p:cNvSpPr>
          <p:nvPr>
            <p:ph idx="1"/>
          </p:nvPr>
        </p:nvSpPr>
        <p:spPr>
          <a:xfrm>
            <a:off x="762384" y="2001378"/>
            <a:ext cx="7740000" cy="4351338"/>
          </a:xfrm>
        </p:spPr>
        <p:txBody>
          <a:bodyPr>
            <a:normAutofit fontScale="92500" lnSpcReduction="20000"/>
          </a:bodyPr>
          <a:lstStyle/>
          <a:p>
            <a:pPr marL="457200" indent="-457200">
              <a:buFont typeface="+mj-lt"/>
              <a:buAutoNum type="arabicPeriod" startAt="14"/>
            </a:pPr>
            <a:r>
              <a:rPr lang="nl-NL" dirty="0"/>
              <a:t>Hoe beïnvloedt de concentratie van koolstofdioxide en zuurstof in de lucht de ademhalingssnelheid van een plant?</a:t>
            </a:r>
          </a:p>
          <a:p>
            <a:pPr marL="457200" indent="-457200">
              <a:buFont typeface="+mj-lt"/>
              <a:buAutoNum type="arabicPeriod" startAt="14"/>
            </a:pPr>
            <a:r>
              <a:rPr lang="nl-NL" dirty="0"/>
              <a:t>Wat is de rol van mitochondriën in de ademhaling van plantencellen?</a:t>
            </a:r>
          </a:p>
          <a:p>
            <a:pPr marL="457200" indent="-457200">
              <a:buFont typeface="+mj-lt"/>
              <a:buAutoNum type="arabicPeriod" startAt="14"/>
            </a:pPr>
            <a:r>
              <a:rPr lang="nl-NL" dirty="0"/>
              <a:t>Wat is de chemische vergelijking van de ademhaling in planten, en hoe verschilt deze van de fotosynthesevergelijking?</a:t>
            </a:r>
          </a:p>
          <a:p>
            <a:pPr marL="457200" indent="-457200">
              <a:buFont typeface="+mj-lt"/>
              <a:buAutoNum type="arabicPeriod" startAt="14"/>
            </a:pPr>
            <a:r>
              <a:rPr lang="nl-NL" dirty="0"/>
              <a:t>Waarom blijft de ademhaling in een plant continu doorgaan, zelfs in volledige duisternis?</a:t>
            </a:r>
          </a:p>
          <a:p>
            <a:pPr marL="457200" indent="-457200">
              <a:buFont typeface="+mj-lt"/>
              <a:buAutoNum type="arabicPeriod" startAt="14"/>
            </a:pPr>
            <a:r>
              <a:rPr lang="nl-NL" dirty="0"/>
              <a:t>Wat gebeurt er met de ademhalingssnelheid van planten bij extreme temperaturen, zoals vorst of hittegolven?</a:t>
            </a:r>
          </a:p>
          <a:p>
            <a:pPr marL="457200" indent="-457200">
              <a:buFont typeface="+mj-lt"/>
              <a:buAutoNum type="arabicPeriod" startAt="14"/>
            </a:pPr>
            <a:r>
              <a:rPr lang="nl-NL" dirty="0"/>
              <a:t>Hoe beïnvloedt de beschikbaarheid van water de ademhaling in plantenweefsels? </a:t>
            </a:r>
          </a:p>
          <a:p>
            <a:pPr marL="457200" indent="-457200">
              <a:buFont typeface="+mj-lt"/>
              <a:buAutoNum type="arabicPeriod" startAt="14"/>
            </a:pPr>
            <a:r>
              <a:rPr lang="nl-NL" dirty="0"/>
              <a:t>Waarom is er een toename van CO₂-productie in de bodem door plantwortels tijdens de ademhaling?</a:t>
            </a:r>
          </a:p>
        </p:txBody>
      </p:sp>
    </p:spTree>
    <p:extLst>
      <p:ext uri="{BB962C8B-B14F-4D97-AF65-F5344CB8AC3E}">
        <p14:creationId xmlns:p14="http://schemas.microsoft.com/office/powerpoint/2010/main" val="4382843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8" y="2009023"/>
            <a:ext cx="6962348" cy="3416320"/>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Huidmondjes</a:t>
            </a:r>
          </a:p>
          <a:p>
            <a:pPr marL="214313" indent="-214313">
              <a:buFont typeface="Arial" panose="020B0604020202020204" pitchFamily="34" charset="0"/>
              <a:buChar char="•"/>
            </a:pPr>
            <a:r>
              <a:rPr lang="nl-NL" sz="2400" dirty="0">
                <a:solidFill>
                  <a:srgbClr val="1E201F"/>
                </a:solidFill>
              </a:rPr>
              <a:t>Les 2: Ademhaling</a:t>
            </a:r>
          </a:p>
          <a:p>
            <a:pPr marL="214313" indent="-214313">
              <a:buFont typeface="Arial" panose="020B0604020202020204" pitchFamily="34" charset="0"/>
              <a:buChar char="•"/>
            </a:pPr>
            <a:r>
              <a:rPr lang="nl-NL" sz="2400" dirty="0">
                <a:solidFill>
                  <a:srgbClr val="1E201F"/>
                </a:solidFill>
              </a:rPr>
              <a:t>Les 3: Vegetatieve en generatieve groei</a:t>
            </a:r>
          </a:p>
          <a:p>
            <a:pPr marL="214313" indent="-214313">
              <a:buFont typeface="Arial" panose="020B0604020202020204" pitchFamily="34" charset="0"/>
              <a:buChar char="•"/>
            </a:pPr>
            <a:r>
              <a:rPr lang="nl-NL" sz="2400" dirty="0">
                <a:solidFill>
                  <a:srgbClr val="1E201F"/>
                </a:solidFill>
              </a:rPr>
              <a:t>Les 4: strekking en vertakking</a:t>
            </a:r>
          </a:p>
          <a:p>
            <a:pPr marL="214313" indent="-214313">
              <a:buFont typeface="Arial" panose="020B0604020202020204" pitchFamily="34" charset="0"/>
              <a:buChar char="•"/>
            </a:pPr>
            <a:r>
              <a:rPr lang="nl-NL" sz="2400" dirty="0">
                <a:solidFill>
                  <a:srgbClr val="1E201F"/>
                </a:solidFill>
              </a:rPr>
              <a:t>Les 5: Osmose</a:t>
            </a:r>
          </a:p>
          <a:p>
            <a:pPr marL="214313" indent="-214313">
              <a:buFont typeface="Arial" panose="020B0604020202020204" pitchFamily="34" charset="0"/>
              <a:buChar char="•"/>
            </a:pPr>
            <a:r>
              <a:rPr lang="nl-NL" sz="2400" dirty="0">
                <a:solidFill>
                  <a:srgbClr val="1E201F"/>
                </a:solidFill>
              </a:rPr>
              <a:t>Les 6: </a:t>
            </a:r>
            <a:r>
              <a:rPr lang="nl-NL" sz="2400">
                <a:solidFill>
                  <a:srgbClr val="1E201F"/>
                </a:solidFill>
              </a:rPr>
              <a:t>Gewasgroei analyse</a:t>
            </a:r>
            <a:endParaRPr lang="nl-NL" sz="2400" dirty="0">
              <a:solidFill>
                <a:srgbClr val="1E201F"/>
              </a:solidFill>
            </a:endParaRPr>
          </a:p>
          <a:p>
            <a:pPr marL="214313" indent="-214313">
              <a:buFont typeface="Arial" panose="020B0604020202020204" pitchFamily="34" charset="0"/>
              <a:buChar char="•"/>
            </a:pPr>
            <a:r>
              <a:rPr lang="nl-NL" sz="2400" dirty="0">
                <a:solidFill>
                  <a:srgbClr val="1E201F"/>
                </a:solidFill>
              </a:rPr>
              <a:t>Les 7: Herhaling</a:t>
            </a:r>
          </a:p>
          <a:p>
            <a:pPr marL="214313" indent="-214313">
              <a:buFont typeface="Arial" panose="020B0604020202020204" pitchFamily="34" charset="0"/>
              <a:buChar char="•"/>
            </a:pPr>
            <a:r>
              <a:rPr lang="nl-NL" sz="2400" dirty="0">
                <a:solidFill>
                  <a:srgbClr val="1E201F"/>
                </a:solidFill>
              </a:rPr>
              <a:t>Kerstvakantie</a:t>
            </a:r>
          </a:p>
          <a:p>
            <a:pPr marL="214313" indent="-214313">
              <a:buFont typeface="Arial" panose="020B0604020202020204" pitchFamily="34" charset="0"/>
              <a:buChar char="•"/>
            </a:pPr>
            <a:r>
              <a:rPr lang="nl-NL" sz="2400" dirty="0">
                <a:solidFill>
                  <a:srgbClr val="1E201F"/>
                </a:solidFill>
              </a:rPr>
              <a:t>Les 8: 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633218-55BE-4972-AF1E-F4CAEC8E8C4F}"/>
              </a:ext>
            </a:extLst>
          </p:cNvPr>
          <p:cNvSpPr>
            <a:spLocks noGrp="1"/>
          </p:cNvSpPr>
          <p:nvPr>
            <p:ph type="title"/>
          </p:nvPr>
        </p:nvSpPr>
        <p:spPr/>
        <p:txBody>
          <a:bodyPr/>
          <a:lstStyle/>
          <a:p>
            <a:r>
              <a:rPr lang="nl-NL" dirty="0"/>
              <a:t>Ademhaling</a:t>
            </a:r>
          </a:p>
        </p:txBody>
      </p:sp>
      <p:sp>
        <p:nvSpPr>
          <p:cNvPr id="3" name="Tijdelijke aanduiding voor inhoud 2">
            <a:extLst>
              <a:ext uri="{FF2B5EF4-FFF2-40B4-BE49-F238E27FC236}">
                <a16:creationId xmlns:a16="http://schemas.microsoft.com/office/drawing/2014/main" id="{0FE57F32-3BF9-4BE7-A7B8-FA3AB8ABBD4F}"/>
              </a:ext>
            </a:extLst>
          </p:cNvPr>
          <p:cNvSpPr>
            <a:spLocks noGrp="1"/>
          </p:cNvSpPr>
          <p:nvPr>
            <p:ph idx="1"/>
          </p:nvPr>
        </p:nvSpPr>
        <p:spPr>
          <a:xfrm>
            <a:off x="780480" y="1682221"/>
            <a:ext cx="9036000" cy="4351338"/>
          </a:xfrm>
        </p:spPr>
        <p:txBody>
          <a:bodyPr>
            <a:normAutofit/>
          </a:bodyPr>
          <a:lstStyle/>
          <a:p>
            <a:pPr indent="0">
              <a:buNone/>
            </a:pPr>
            <a:r>
              <a:rPr lang="nl-NL" dirty="0"/>
              <a:t>De plant haalt, net als de mens, ook continu adem, dit wordt ook wel respiratie of dissimilatie genoemd. </a:t>
            </a:r>
          </a:p>
          <a:p>
            <a:pPr indent="0">
              <a:buNone/>
            </a:pPr>
            <a:endParaRPr lang="nl-NL" dirty="0"/>
          </a:p>
          <a:p>
            <a:pPr indent="0">
              <a:buNone/>
            </a:pPr>
            <a:r>
              <a:rPr lang="nl-NL" dirty="0"/>
              <a:t>Hierbij verbruikt de plant suikers en komt er energie vrij die nodig is om in leven te blijven (onderhoudsademhaling) en om te groeien (groeiademhaling). Dit is dezelfde reactie als bij de fotosynthese, maar nu andersom. </a:t>
            </a:r>
          </a:p>
          <a:p>
            <a:pPr indent="0">
              <a:buNone/>
            </a:pPr>
            <a:endParaRPr lang="nl-NL" dirty="0"/>
          </a:p>
          <a:p>
            <a:pPr indent="0">
              <a:buNone/>
            </a:pPr>
            <a:r>
              <a:rPr lang="nl-NL" dirty="0"/>
              <a:t>Overdag merk je gewoonlijk niet dat de plant ook ademhaalt omdat de fotosynthese groter is dan de ademhaling. Netto neemt de plant dus CO</a:t>
            </a:r>
            <a:r>
              <a:rPr lang="nl-NL" baseline="-25000" dirty="0"/>
              <a:t>2</a:t>
            </a:r>
            <a:r>
              <a:rPr lang="nl-NL" dirty="0"/>
              <a:t> op. </a:t>
            </a:r>
          </a:p>
        </p:txBody>
      </p:sp>
      <p:pic>
        <p:nvPicPr>
          <p:cNvPr id="4" name="Afbeelding 3">
            <a:extLst>
              <a:ext uri="{FF2B5EF4-FFF2-40B4-BE49-F238E27FC236}">
                <a16:creationId xmlns:a16="http://schemas.microsoft.com/office/drawing/2014/main" id="{D8E70E3B-AE83-4B57-BD6C-7BEBD05BAD59}"/>
              </a:ext>
            </a:extLst>
          </p:cNvPr>
          <p:cNvPicPr>
            <a:picLocks noChangeAspect="1"/>
          </p:cNvPicPr>
          <p:nvPr/>
        </p:nvPicPr>
        <p:blipFill>
          <a:blip r:embed="rId2"/>
          <a:stretch>
            <a:fillRect/>
          </a:stretch>
        </p:blipFill>
        <p:spPr>
          <a:xfrm>
            <a:off x="9664117" y="5175809"/>
            <a:ext cx="2527883" cy="1682191"/>
          </a:xfrm>
          <a:prstGeom prst="rect">
            <a:avLst/>
          </a:prstGeom>
        </p:spPr>
      </p:pic>
      <p:pic>
        <p:nvPicPr>
          <p:cNvPr id="5" name="Afbeelding 4">
            <a:extLst>
              <a:ext uri="{FF2B5EF4-FFF2-40B4-BE49-F238E27FC236}">
                <a16:creationId xmlns:a16="http://schemas.microsoft.com/office/drawing/2014/main" id="{C70E3048-631F-4A0C-BFE3-ECDF193FB32D}"/>
              </a:ext>
            </a:extLst>
          </p:cNvPr>
          <p:cNvPicPr>
            <a:picLocks noChangeAspect="1"/>
          </p:cNvPicPr>
          <p:nvPr/>
        </p:nvPicPr>
        <p:blipFill>
          <a:blip r:embed="rId3"/>
          <a:stretch>
            <a:fillRect/>
          </a:stretch>
        </p:blipFill>
        <p:spPr>
          <a:xfrm>
            <a:off x="9725025" y="89045"/>
            <a:ext cx="2466975" cy="1847850"/>
          </a:xfrm>
          <a:prstGeom prst="rect">
            <a:avLst/>
          </a:prstGeom>
        </p:spPr>
      </p:pic>
    </p:spTree>
    <p:extLst>
      <p:ext uri="{BB962C8B-B14F-4D97-AF65-F5344CB8AC3E}">
        <p14:creationId xmlns:p14="http://schemas.microsoft.com/office/powerpoint/2010/main" val="228948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D47CDC-FD6E-4BA9-AC0C-E5C5F468B4C6}"/>
              </a:ext>
            </a:extLst>
          </p:cNvPr>
          <p:cNvSpPr>
            <a:spLocks noGrp="1"/>
          </p:cNvSpPr>
          <p:nvPr>
            <p:ph type="title"/>
          </p:nvPr>
        </p:nvSpPr>
        <p:spPr/>
        <p:txBody>
          <a:bodyPr/>
          <a:lstStyle/>
          <a:p>
            <a:r>
              <a:rPr lang="nl-NL" dirty="0"/>
              <a:t>Wat is ademhaling?</a:t>
            </a:r>
          </a:p>
        </p:txBody>
      </p:sp>
      <p:sp>
        <p:nvSpPr>
          <p:cNvPr id="4" name="Tijdelijke aanduiding voor inhoud 3">
            <a:extLst>
              <a:ext uri="{FF2B5EF4-FFF2-40B4-BE49-F238E27FC236}">
                <a16:creationId xmlns:a16="http://schemas.microsoft.com/office/drawing/2014/main" id="{7143A190-C605-430D-A4F3-9CFEEE08BDD2}"/>
              </a:ext>
            </a:extLst>
          </p:cNvPr>
          <p:cNvSpPr>
            <a:spLocks noGrp="1"/>
          </p:cNvSpPr>
          <p:nvPr>
            <p:ph idx="1"/>
          </p:nvPr>
        </p:nvSpPr>
        <p:spPr>
          <a:xfrm>
            <a:off x="762383" y="2001378"/>
            <a:ext cx="8013971" cy="4351338"/>
          </a:xfrm>
        </p:spPr>
        <p:txBody>
          <a:bodyPr/>
          <a:lstStyle/>
          <a:p>
            <a:pPr indent="0">
              <a:buNone/>
            </a:pPr>
            <a:r>
              <a:rPr lang="nl-NL" dirty="0"/>
              <a:t>Een plant maakt bij de fotosynthese (=assimilatie) suikers uit CO2 en water.</a:t>
            </a:r>
          </a:p>
          <a:p>
            <a:pPr indent="0">
              <a:buNone/>
            </a:pPr>
            <a:endParaRPr lang="nl-NL" dirty="0"/>
          </a:p>
          <a:p>
            <a:pPr indent="0">
              <a:buNone/>
            </a:pPr>
            <a:r>
              <a:rPr lang="nl-NL" dirty="0"/>
              <a:t>Bij de ademhaling wordt een deel van die suikers verbrand  om energie voor de plant beschikbaar te krijgen</a:t>
            </a:r>
          </a:p>
          <a:p>
            <a:pPr indent="0">
              <a:buNone/>
            </a:pPr>
            <a:endParaRPr lang="nl-NL" dirty="0"/>
          </a:p>
          <a:p>
            <a:pPr indent="0">
              <a:buNone/>
            </a:pPr>
            <a:r>
              <a:rPr lang="nl-NL" dirty="0"/>
              <a:t>Daarbij komt CO2 vrij, ademhaling is dus eigenlijk het omgekeerde van fotosynthese</a:t>
            </a:r>
          </a:p>
        </p:txBody>
      </p:sp>
      <p:pic>
        <p:nvPicPr>
          <p:cNvPr id="3" name="Afbeelding 2">
            <a:extLst>
              <a:ext uri="{FF2B5EF4-FFF2-40B4-BE49-F238E27FC236}">
                <a16:creationId xmlns:a16="http://schemas.microsoft.com/office/drawing/2014/main" id="{4FDB1E33-71AD-4EBA-ACB4-8D71AB5BECB7}"/>
              </a:ext>
            </a:extLst>
          </p:cNvPr>
          <p:cNvPicPr>
            <a:picLocks noChangeAspect="1"/>
          </p:cNvPicPr>
          <p:nvPr/>
        </p:nvPicPr>
        <p:blipFill>
          <a:blip r:embed="rId2"/>
          <a:stretch>
            <a:fillRect/>
          </a:stretch>
        </p:blipFill>
        <p:spPr>
          <a:xfrm>
            <a:off x="8229548" y="255825"/>
            <a:ext cx="3813882" cy="1634521"/>
          </a:xfrm>
          <a:prstGeom prst="rect">
            <a:avLst/>
          </a:prstGeom>
        </p:spPr>
      </p:pic>
      <p:pic>
        <p:nvPicPr>
          <p:cNvPr id="5" name="Afbeelding 4">
            <a:extLst>
              <a:ext uri="{FF2B5EF4-FFF2-40B4-BE49-F238E27FC236}">
                <a16:creationId xmlns:a16="http://schemas.microsoft.com/office/drawing/2014/main" id="{B0A59FFF-1E39-4D0E-86FE-FC754D336AF3}"/>
              </a:ext>
            </a:extLst>
          </p:cNvPr>
          <p:cNvPicPr>
            <a:picLocks noChangeAspect="1"/>
          </p:cNvPicPr>
          <p:nvPr/>
        </p:nvPicPr>
        <p:blipFill>
          <a:blip r:embed="rId3"/>
          <a:stretch>
            <a:fillRect/>
          </a:stretch>
        </p:blipFill>
        <p:spPr>
          <a:xfrm>
            <a:off x="8776355" y="4496958"/>
            <a:ext cx="3267076" cy="2242347"/>
          </a:xfrm>
          <a:prstGeom prst="rect">
            <a:avLst/>
          </a:prstGeom>
        </p:spPr>
      </p:pic>
    </p:spTree>
    <p:extLst>
      <p:ext uri="{BB962C8B-B14F-4D97-AF65-F5344CB8AC3E}">
        <p14:creationId xmlns:p14="http://schemas.microsoft.com/office/powerpoint/2010/main" val="2544292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A884DF-9AD0-C685-3BB6-3B728386A51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B84A04A-32E0-5E17-E105-DFBB5FACFA06}"/>
              </a:ext>
            </a:extLst>
          </p:cNvPr>
          <p:cNvSpPr>
            <a:spLocks noGrp="1"/>
          </p:cNvSpPr>
          <p:nvPr>
            <p:ph type="title"/>
          </p:nvPr>
        </p:nvSpPr>
        <p:spPr/>
        <p:txBody>
          <a:bodyPr/>
          <a:lstStyle/>
          <a:p>
            <a:r>
              <a:rPr lang="nl-NL" dirty="0"/>
              <a:t>Hoe werkt ademhaling</a:t>
            </a:r>
          </a:p>
        </p:txBody>
      </p:sp>
      <p:sp>
        <p:nvSpPr>
          <p:cNvPr id="3" name="Tijdelijke aanduiding voor inhoud 2">
            <a:extLst>
              <a:ext uri="{FF2B5EF4-FFF2-40B4-BE49-F238E27FC236}">
                <a16:creationId xmlns:a16="http://schemas.microsoft.com/office/drawing/2014/main" id="{B77492AD-24C6-F2DF-E3A5-7C67D0A3D291}"/>
              </a:ext>
            </a:extLst>
          </p:cNvPr>
          <p:cNvSpPr>
            <a:spLocks noGrp="1"/>
          </p:cNvSpPr>
          <p:nvPr>
            <p:ph idx="1"/>
          </p:nvPr>
        </p:nvSpPr>
        <p:spPr>
          <a:xfrm>
            <a:off x="756000" y="1728000"/>
            <a:ext cx="8415992" cy="4351338"/>
          </a:xfrm>
        </p:spPr>
        <p:txBody>
          <a:bodyPr>
            <a:normAutofit/>
          </a:bodyPr>
          <a:lstStyle/>
          <a:p>
            <a:pPr indent="0">
              <a:buNone/>
            </a:pPr>
            <a:r>
              <a:rPr lang="nl-NL" b="1" dirty="0"/>
              <a:t>Energieproductie</a:t>
            </a:r>
            <a:r>
              <a:rPr lang="nl-NL" dirty="0"/>
              <a:t>: </a:t>
            </a:r>
          </a:p>
          <a:p>
            <a:pPr indent="0">
              <a:buNone/>
            </a:pPr>
            <a:endParaRPr lang="nl-NL" dirty="0"/>
          </a:p>
          <a:p>
            <a:pPr indent="0">
              <a:buNone/>
            </a:pPr>
            <a:r>
              <a:rPr lang="nl-NL" dirty="0"/>
              <a:t>Tijdens de ademhaling worden suikers die zijn opgeslagen in de plantencellen afgebroken. </a:t>
            </a:r>
          </a:p>
          <a:p>
            <a:pPr indent="0">
              <a:buNone/>
            </a:pPr>
            <a:endParaRPr lang="nl-NL" dirty="0"/>
          </a:p>
          <a:p>
            <a:pPr indent="0">
              <a:buNone/>
            </a:pPr>
            <a:r>
              <a:rPr lang="nl-NL" dirty="0"/>
              <a:t>Dit proces levert energie op die de plant gebruikt voor allerlei activiteiten, zoals groei, herstel en voortplanting.</a:t>
            </a:r>
          </a:p>
        </p:txBody>
      </p:sp>
      <p:pic>
        <p:nvPicPr>
          <p:cNvPr id="4" name="Afbeelding 3">
            <a:extLst>
              <a:ext uri="{FF2B5EF4-FFF2-40B4-BE49-F238E27FC236}">
                <a16:creationId xmlns:a16="http://schemas.microsoft.com/office/drawing/2014/main" id="{634F178D-E5E6-E7EC-FA11-3CB9A71E1C48}"/>
              </a:ext>
            </a:extLst>
          </p:cNvPr>
          <p:cNvPicPr>
            <a:picLocks noChangeAspect="1"/>
          </p:cNvPicPr>
          <p:nvPr/>
        </p:nvPicPr>
        <p:blipFill>
          <a:blip r:embed="rId2"/>
          <a:stretch>
            <a:fillRect/>
          </a:stretch>
        </p:blipFill>
        <p:spPr>
          <a:xfrm>
            <a:off x="9664117" y="5175809"/>
            <a:ext cx="2527883" cy="1682191"/>
          </a:xfrm>
          <a:prstGeom prst="rect">
            <a:avLst/>
          </a:prstGeom>
        </p:spPr>
      </p:pic>
      <p:pic>
        <p:nvPicPr>
          <p:cNvPr id="5" name="Afbeelding 4">
            <a:extLst>
              <a:ext uri="{FF2B5EF4-FFF2-40B4-BE49-F238E27FC236}">
                <a16:creationId xmlns:a16="http://schemas.microsoft.com/office/drawing/2014/main" id="{2DB6B4C6-7B32-4246-D982-7AE2EA0CB775}"/>
              </a:ext>
            </a:extLst>
          </p:cNvPr>
          <p:cNvPicPr>
            <a:picLocks noChangeAspect="1"/>
          </p:cNvPicPr>
          <p:nvPr/>
        </p:nvPicPr>
        <p:blipFill>
          <a:blip r:embed="rId3"/>
          <a:stretch>
            <a:fillRect/>
          </a:stretch>
        </p:blipFill>
        <p:spPr>
          <a:xfrm>
            <a:off x="9725025" y="89045"/>
            <a:ext cx="2466975" cy="1847850"/>
          </a:xfrm>
          <a:prstGeom prst="rect">
            <a:avLst/>
          </a:prstGeom>
        </p:spPr>
      </p:pic>
    </p:spTree>
    <p:extLst>
      <p:ext uri="{BB962C8B-B14F-4D97-AF65-F5344CB8AC3E}">
        <p14:creationId xmlns:p14="http://schemas.microsoft.com/office/powerpoint/2010/main" val="390512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282376-0FA7-3EFE-AF69-58C20C97D3C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CBD36C5-5D19-BA13-606A-C6F8C0944A16}"/>
              </a:ext>
            </a:extLst>
          </p:cNvPr>
          <p:cNvSpPr>
            <a:spLocks noGrp="1"/>
          </p:cNvSpPr>
          <p:nvPr>
            <p:ph type="title"/>
          </p:nvPr>
        </p:nvSpPr>
        <p:spPr/>
        <p:txBody>
          <a:bodyPr/>
          <a:lstStyle/>
          <a:p>
            <a:r>
              <a:rPr lang="nl-NL" dirty="0"/>
              <a:t>Hoe werkt ademhaling</a:t>
            </a:r>
          </a:p>
        </p:txBody>
      </p:sp>
      <p:sp>
        <p:nvSpPr>
          <p:cNvPr id="3" name="Tijdelijke aanduiding voor inhoud 2">
            <a:extLst>
              <a:ext uri="{FF2B5EF4-FFF2-40B4-BE49-F238E27FC236}">
                <a16:creationId xmlns:a16="http://schemas.microsoft.com/office/drawing/2014/main" id="{156E2E25-2FDA-288A-CAFA-0D04BE191117}"/>
              </a:ext>
            </a:extLst>
          </p:cNvPr>
          <p:cNvSpPr>
            <a:spLocks noGrp="1"/>
          </p:cNvSpPr>
          <p:nvPr>
            <p:ph idx="1"/>
          </p:nvPr>
        </p:nvSpPr>
        <p:spPr>
          <a:xfrm>
            <a:off x="858636" y="1671024"/>
            <a:ext cx="8415992" cy="4351338"/>
          </a:xfrm>
        </p:spPr>
        <p:txBody>
          <a:bodyPr>
            <a:normAutofit/>
          </a:bodyPr>
          <a:lstStyle/>
          <a:p>
            <a:pPr indent="0">
              <a:buNone/>
            </a:pPr>
            <a:r>
              <a:rPr lang="nl-NL" b="1" dirty="0"/>
              <a:t>Gasuitwisseling</a:t>
            </a:r>
            <a:r>
              <a:rPr lang="nl-NL" dirty="0"/>
              <a:t>:</a:t>
            </a:r>
          </a:p>
          <a:p>
            <a:pPr indent="0">
              <a:buNone/>
            </a:pPr>
            <a:endParaRPr lang="nl-NL" dirty="0"/>
          </a:p>
          <a:p>
            <a:pPr indent="0">
              <a:buNone/>
            </a:pPr>
            <a:r>
              <a:rPr lang="nl-NL" dirty="0"/>
              <a:t>Voor de ademhaling nemen planten zuurstof op via huidmondjes en geven ze CO₂ af als bijproduct. </a:t>
            </a:r>
          </a:p>
          <a:p>
            <a:pPr indent="0">
              <a:buNone/>
            </a:pPr>
            <a:endParaRPr lang="nl-NL" dirty="0"/>
          </a:p>
          <a:p>
            <a:pPr indent="0">
              <a:buNone/>
            </a:pPr>
            <a:r>
              <a:rPr lang="nl-NL" dirty="0"/>
              <a:t>Dit is het tegenovergestelde van wat er gebeurt tijdens fotosynthese.</a:t>
            </a:r>
          </a:p>
        </p:txBody>
      </p:sp>
      <p:pic>
        <p:nvPicPr>
          <p:cNvPr id="4" name="Afbeelding 3">
            <a:extLst>
              <a:ext uri="{FF2B5EF4-FFF2-40B4-BE49-F238E27FC236}">
                <a16:creationId xmlns:a16="http://schemas.microsoft.com/office/drawing/2014/main" id="{BEF172CE-EF3E-8AC3-ED6C-8BE9898DED9D}"/>
              </a:ext>
            </a:extLst>
          </p:cNvPr>
          <p:cNvPicPr>
            <a:picLocks noChangeAspect="1"/>
          </p:cNvPicPr>
          <p:nvPr/>
        </p:nvPicPr>
        <p:blipFill>
          <a:blip r:embed="rId2"/>
          <a:stretch>
            <a:fillRect/>
          </a:stretch>
        </p:blipFill>
        <p:spPr>
          <a:xfrm>
            <a:off x="9664117" y="5175809"/>
            <a:ext cx="2527883" cy="1682191"/>
          </a:xfrm>
          <a:prstGeom prst="rect">
            <a:avLst/>
          </a:prstGeom>
        </p:spPr>
      </p:pic>
      <p:pic>
        <p:nvPicPr>
          <p:cNvPr id="5" name="Afbeelding 4">
            <a:extLst>
              <a:ext uri="{FF2B5EF4-FFF2-40B4-BE49-F238E27FC236}">
                <a16:creationId xmlns:a16="http://schemas.microsoft.com/office/drawing/2014/main" id="{2AE67D05-7F0B-03C9-1D4B-28B2BC668F58}"/>
              </a:ext>
            </a:extLst>
          </p:cNvPr>
          <p:cNvPicPr>
            <a:picLocks noChangeAspect="1"/>
          </p:cNvPicPr>
          <p:nvPr/>
        </p:nvPicPr>
        <p:blipFill>
          <a:blip r:embed="rId3"/>
          <a:stretch>
            <a:fillRect/>
          </a:stretch>
        </p:blipFill>
        <p:spPr>
          <a:xfrm>
            <a:off x="9725025" y="89045"/>
            <a:ext cx="2466975" cy="1847850"/>
          </a:xfrm>
          <a:prstGeom prst="rect">
            <a:avLst/>
          </a:prstGeom>
        </p:spPr>
      </p:pic>
    </p:spTree>
    <p:extLst>
      <p:ext uri="{BB962C8B-B14F-4D97-AF65-F5344CB8AC3E}">
        <p14:creationId xmlns:p14="http://schemas.microsoft.com/office/powerpoint/2010/main" val="91611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42D173-210D-F9FA-00E8-02204D1B348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C12DEE7-9077-FC0D-0287-3529499EF7F3}"/>
              </a:ext>
            </a:extLst>
          </p:cNvPr>
          <p:cNvSpPr>
            <a:spLocks noGrp="1"/>
          </p:cNvSpPr>
          <p:nvPr>
            <p:ph type="title"/>
          </p:nvPr>
        </p:nvSpPr>
        <p:spPr/>
        <p:txBody>
          <a:bodyPr/>
          <a:lstStyle/>
          <a:p>
            <a:r>
              <a:rPr lang="nl-NL" dirty="0"/>
              <a:t>Hoe werkt ademhaling</a:t>
            </a:r>
          </a:p>
        </p:txBody>
      </p:sp>
      <p:sp>
        <p:nvSpPr>
          <p:cNvPr id="3" name="Tijdelijke aanduiding voor inhoud 2">
            <a:extLst>
              <a:ext uri="{FF2B5EF4-FFF2-40B4-BE49-F238E27FC236}">
                <a16:creationId xmlns:a16="http://schemas.microsoft.com/office/drawing/2014/main" id="{2699E32F-552B-E0C4-35E9-0F0470E54555}"/>
              </a:ext>
            </a:extLst>
          </p:cNvPr>
          <p:cNvSpPr>
            <a:spLocks noGrp="1"/>
          </p:cNvSpPr>
          <p:nvPr>
            <p:ph idx="1"/>
          </p:nvPr>
        </p:nvSpPr>
        <p:spPr>
          <a:xfrm>
            <a:off x="756000" y="1665566"/>
            <a:ext cx="5207920" cy="4351338"/>
          </a:xfrm>
        </p:spPr>
        <p:txBody>
          <a:bodyPr>
            <a:normAutofit/>
          </a:bodyPr>
          <a:lstStyle/>
          <a:p>
            <a:pPr indent="0">
              <a:buNone/>
            </a:pPr>
            <a:r>
              <a:rPr lang="nl-NL" b="1" dirty="0"/>
              <a:t>Celademhaling:</a:t>
            </a:r>
            <a:r>
              <a:rPr lang="nl-NL" dirty="0"/>
              <a:t> </a:t>
            </a:r>
          </a:p>
          <a:p>
            <a:pPr indent="0">
              <a:buNone/>
            </a:pPr>
            <a:endParaRPr lang="nl-NL" dirty="0"/>
          </a:p>
          <a:p>
            <a:pPr indent="0">
              <a:buNone/>
            </a:pPr>
            <a:r>
              <a:rPr lang="nl-NL" dirty="0"/>
              <a:t>De afbraak van suikers gebeurt in de mitochondriën van de plantencellen, waarbij zuurstof nodig is en CO₂ vrijkomt.</a:t>
            </a:r>
          </a:p>
          <a:p>
            <a:pPr indent="0">
              <a:buNone/>
            </a:pPr>
            <a:endParaRPr lang="nl-NL" dirty="0"/>
          </a:p>
          <a:p>
            <a:pPr indent="0">
              <a:buNone/>
            </a:pPr>
            <a:r>
              <a:rPr lang="nl-NL" dirty="0"/>
              <a:t>Dit proces zorgt ervoor dat suikers efficiënt worden afgebroken en zoveel mogelijk energie vrijkomt voor de plant.</a:t>
            </a:r>
          </a:p>
        </p:txBody>
      </p:sp>
      <p:pic>
        <p:nvPicPr>
          <p:cNvPr id="4" name="Afbeelding 3">
            <a:extLst>
              <a:ext uri="{FF2B5EF4-FFF2-40B4-BE49-F238E27FC236}">
                <a16:creationId xmlns:a16="http://schemas.microsoft.com/office/drawing/2014/main" id="{F1A54B80-A7B8-B565-AD3A-70BF3BDE9E3C}"/>
              </a:ext>
            </a:extLst>
          </p:cNvPr>
          <p:cNvPicPr>
            <a:picLocks noChangeAspect="1"/>
          </p:cNvPicPr>
          <p:nvPr/>
        </p:nvPicPr>
        <p:blipFill>
          <a:blip r:embed="rId2"/>
          <a:stretch>
            <a:fillRect/>
          </a:stretch>
        </p:blipFill>
        <p:spPr>
          <a:xfrm>
            <a:off x="9582837" y="95809"/>
            <a:ext cx="2527883" cy="1682191"/>
          </a:xfrm>
          <a:prstGeom prst="rect">
            <a:avLst/>
          </a:prstGeom>
        </p:spPr>
      </p:pic>
      <p:pic>
        <p:nvPicPr>
          <p:cNvPr id="7" name="Afbeelding 6">
            <a:extLst>
              <a:ext uri="{FF2B5EF4-FFF2-40B4-BE49-F238E27FC236}">
                <a16:creationId xmlns:a16="http://schemas.microsoft.com/office/drawing/2014/main" id="{46617C4A-9758-DF18-17A1-A3025DF9F8E1}"/>
              </a:ext>
            </a:extLst>
          </p:cNvPr>
          <p:cNvPicPr>
            <a:picLocks noChangeAspect="1"/>
          </p:cNvPicPr>
          <p:nvPr/>
        </p:nvPicPr>
        <p:blipFill>
          <a:blip r:embed="rId3"/>
          <a:stretch>
            <a:fillRect/>
          </a:stretch>
        </p:blipFill>
        <p:spPr>
          <a:xfrm>
            <a:off x="6096000" y="2136190"/>
            <a:ext cx="6038904" cy="4477969"/>
          </a:xfrm>
          <a:prstGeom prst="rect">
            <a:avLst/>
          </a:prstGeom>
        </p:spPr>
      </p:pic>
    </p:spTree>
    <p:extLst>
      <p:ext uri="{BB962C8B-B14F-4D97-AF65-F5344CB8AC3E}">
        <p14:creationId xmlns:p14="http://schemas.microsoft.com/office/powerpoint/2010/main" val="189250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633218-55BE-4972-AF1E-F4CAEC8E8C4F}"/>
              </a:ext>
            </a:extLst>
          </p:cNvPr>
          <p:cNvSpPr>
            <a:spLocks noGrp="1"/>
          </p:cNvSpPr>
          <p:nvPr>
            <p:ph type="title"/>
          </p:nvPr>
        </p:nvSpPr>
        <p:spPr/>
        <p:txBody>
          <a:bodyPr/>
          <a:lstStyle/>
          <a:p>
            <a:r>
              <a:rPr lang="nl-NL" dirty="0"/>
              <a:t>Ademhaling</a:t>
            </a:r>
          </a:p>
        </p:txBody>
      </p:sp>
      <p:sp>
        <p:nvSpPr>
          <p:cNvPr id="3" name="Tijdelijke aanduiding voor inhoud 2">
            <a:extLst>
              <a:ext uri="{FF2B5EF4-FFF2-40B4-BE49-F238E27FC236}">
                <a16:creationId xmlns:a16="http://schemas.microsoft.com/office/drawing/2014/main" id="{0FE57F32-3BF9-4BE7-A7B8-FA3AB8ABBD4F}"/>
              </a:ext>
            </a:extLst>
          </p:cNvPr>
          <p:cNvSpPr>
            <a:spLocks noGrp="1"/>
          </p:cNvSpPr>
          <p:nvPr>
            <p:ph idx="1"/>
          </p:nvPr>
        </p:nvSpPr>
        <p:spPr>
          <a:xfrm>
            <a:off x="756000" y="1728000"/>
            <a:ext cx="9036000" cy="4351338"/>
          </a:xfrm>
        </p:spPr>
        <p:txBody>
          <a:bodyPr>
            <a:normAutofit lnSpcReduction="10000"/>
          </a:bodyPr>
          <a:lstStyle/>
          <a:p>
            <a:pPr indent="0">
              <a:buNone/>
            </a:pPr>
            <a:r>
              <a:rPr lang="nl-NL" dirty="0"/>
              <a:t>'s nachts is er geen fotosynthese. De plant haalt dan alleen adem en hiermee staat de plant netto CO</a:t>
            </a:r>
            <a:r>
              <a:rPr lang="nl-NL" baseline="-25000" dirty="0"/>
              <a:t>2</a:t>
            </a:r>
            <a:r>
              <a:rPr lang="nl-NL" dirty="0"/>
              <a:t>  af aan de omgeving. De CO</a:t>
            </a:r>
            <a:r>
              <a:rPr lang="nl-NL" baseline="-25000" dirty="0"/>
              <a:t>2</a:t>
            </a:r>
            <a:r>
              <a:rPr lang="nl-NL" dirty="0"/>
              <a:t> -concentratie in de lucht stijgt. </a:t>
            </a:r>
          </a:p>
          <a:p>
            <a:pPr indent="0">
              <a:buNone/>
            </a:pPr>
            <a:endParaRPr lang="nl-NL" dirty="0"/>
          </a:p>
          <a:p>
            <a:pPr indent="0">
              <a:buNone/>
            </a:pPr>
            <a:r>
              <a:rPr lang="nl-NL" dirty="0"/>
              <a:t>De snelheid van processen in de plant stijgt met de temperatuur. Als er veel fotosynthese is (bij veel licht en CO2) dan is een hogere temperatuur nodig om alle aangemaakte suikers te verwerken. </a:t>
            </a:r>
          </a:p>
          <a:p>
            <a:pPr indent="0">
              <a:buNone/>
            </a:pPr>
            <a:endParaRPr lang="nl-NL" dirty="0"/>
          </a:p>
          <a:p>
            <a:pPr indent="0">
              <a:buNone/>
            </a:pPr>
            <a:r>
              <a:rPr lang="nl-NL" dirty="0"/>
              <a:t>Hiermee stijgt echter ook de ademhaling. Bij een te hoge temperatuur gaan er suikers verloren door een te grote ademhaling. </a:t>
            </a:r>
          </a:p>
        </p:txBody>
      </p:sp>
      <p:pic>
        <p:nvPicPr>
          <p:cNvPr id="4" name="Afbeelding 3">
            <a:extLst>
              <a:ext uri="{FF2B5EF4-FFF2-40B4-BE49-F238E27FC236}">
                <a16:creationId xmlns:a16="http://schemas.microsoft.com/office/drawing/2014/main" id="{5E15324C-4CF3-40C9-8112-595DB7184DF3}"/>
              </a:ext>
            </a:extLst>
          </p:cNvPr>
          <p:cNvPicPr>
            <a:picLocks noChangeAspect="1"/>
          </p:cNvPicPr>
          <p:nvPr/>
        </p:nvPicPr>
        <p:blipFill>
          <a:blip r:embed="rId2"/>
          <a:stretch>
            <a:fillRect/>
          </a:stretch>
        </p:blipFill>
        <p:spPr>
          <a:xfrm>
            <a:off x="7600950" y="5786700"/>
            <a:ext cx="4591050" cy="990600"/>
          </a:xfrm>
          <a:prstGeom prst="rect">
            <a:avLst/>
          </a:prstGeom>
        </p:spPr>
      </p:pic>
    </p:spTree>
    <p:extLst>
      <p:ext uri="{BB962C8B-B14F-4D97-AF65-F5344CB8AC3E}">
        <p14:creationId xmlns:p14="http://schemas.microsoft.com/office/powerpoint/2010/main" val="1060977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2.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CA19EB-BADE-474A-91BD-35E5F319F469}">
  <ds:schemaRefs>
    <ds:schemaRef ds:uri="88fa185b-b6f4-4426-890a-edc6532e8d4f"/>
    <ds:schemaRef ds:uri="521c7c86-cc27-4cef-8605-4ebb03422227"/>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1365</TotalTime>
  <Words>1272</Words>
  <Application>Microsoft Office PowerPoint</Application>
  <PresentationFormat>Breedbeeld</PresentationFormat>
  <Paragraphs>139</Paragraphs>
  <Slides>28</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28</vt:i4>
      </vt:variant>
    </vt:vector>
  </HeadingPairs>
  <TitlesOfParts>
    <vt:vector size="31" baseType="lpstr">
      <vt:lpstr>Arial</vt:lpstr>
      <vt:lpstr>Calibri</vt:lpstr>
      <vt:lpstr>Kantoorthema</vt:lpstr>
      <vt:lpstr>PowerPoint-presentatie</vt:lpstr>
      <vt:lpstr>Aftrap</vt:lpstr>
      <vt:lpstr>PowerPoint-presentatie</vt:lpstr>
      <vt:lpstr>Ademhaling</vt:lpstr>
      <vt:lpstr>Wat is ademhaling?</vt:lpstr>
      <vt:lpstr>Hoe werkt ademhaling</vt:lpstr>
      <vt:lpstr>Hoe werkt ademhaling</vt:lpstr>
      <vt:lpstr>Hoe werkt ademhaling</vt:lpstr>
      <vt:lpstr>Ademhaling</vt:lpstr>
      <vt:lpstr>2 soorten ademhaling</vt:lpstr>
      <vt:lpstr>Onderhouds ademhaling- Groei ademhaling</vt:lpstr>
      <vt:lpstr>Onderhoudsademhaling</vt:lpstr>
      <vt:lpstr>Onderhoudsademhaling</vt:lpstr>
      <vt:lpstr>.</vt:lpstr>
      <vt:lpstr>Onderhoudsademhaling</vt:lpstr>
      <vt:lpstr>Groei ademhaling</vt:lpstr>
      <vt:lpstr>Groei ademhaling</vt:lpstr>
      <vt:lpstr>Groei ademhaling</vt:lpstr>
      <vt:lpstr>Groei ademhaling</vt:lpstr>
      <vt:lpstr>Groei ademhaling</vt:lpstr>
      <vt:lpstr>.</vt:lpstr>
      <vt:lpstr>Rekenvoorbeeld groei en onderhoudsademhaling.</vt:lpstr>
      <vt:lpstr>Rekenvoorbeeld groei en onderhoudsademhaling.</vt:lpstr>
      <vt:lpstr>Rekenvoorbeeld groei en onderhoudsademhaling.</vt:lpstr>
      <vt:lpstr>Rekenvoorbeeld groei en onderhoudsademhaling.</vt:lpstr>
      <vt:lpstr>Vragen niveau 2,3 en 4</vt:lpstr>
      <vt:lpstr>Vragen niveau 2,3 en 4</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143</cp:revision>
  <dcterms:created xsi:type="dcterms:W3CDTF">2020-11-10T08:38:03Z</dcterms:created>
  <dcterms:modified xsi:type="dcterms:W3CDTF">2024-11-20T19:15:03Z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