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13"/>
  </p:notesMasterIdLst>
  <p:sldIdLst>
    <p:sldId id="315" r:id="rId5"/>
    <p:sldId id="327" r:id="rId6"/>
    <p:sldId id="301" r:id="rId7"/>
    <p:sldId id="302" r:id="rId8"/>
    <p:sldId id="304" r:id="rId9"/>
    <p:sldId id="328" r:id="rId10"/>
    <p:sldId id="329" r:id="rId11"/>
    <p:sldId id="330" r:id="rId12"/>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4" pos="3840">
          <p15:clr>
            <a:srgbClr val="A4A3A4"/>
          </p15:clr>
        </p15:guide>
        <p15:guide id="5" orient="horz" pos="216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crosoft Office User" initials="MOU" lastIdx="1" clrIdx="0">
    <p:extLst>
      <p:ext uri="{19B8F6BF-5375-455C-9EA6-DF929625EA0E}">
        <p15:presenceInfo xmlns:p15="http://schemas.microsoft.com/office/powerpoint/2012/main" userId="Microsoft Office Us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browse/>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6C6C6"/>
    <a:srgbClr val="9D9D9C"/>
    <a:srgbClr val="878787"/>
    <a:srgbClr val="B2B2B2"/>
    <a:srgbClr val="F0CB7D"/>
    <a:srgbClr val="F7E1B7"/>
    <a:srgbClr val="FBF0DB"/>
    <a:srgbClr val="E3E7F3"/>
    <a:srgbClr val="B0C1DC"/>
    <a:srgbClr val="6E96C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0596"/>
    <p:restoredTop sz="84615" autoAdjust="0"/>
  </p:normalViewPr>
  <p:slideViewPr>
    <p:cSldViewPr snapToGrid="0" snapToObjects="1" showGuides="1">
      <p:cViewPr varScale="1">
        <p:scale>
          <a:sx n="53" d="100"/>
          <a:sy n="53" d="100"/>
        </p:scale>
        <p:origin x="1344" y="48"/>
      </p:cViewPr>
      <p:guideLst>
        <p:guide pos="3840"/>
        <p:guide orient="horz" pos="216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presProps" Target="presProps.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C01422B-9703-4BE2-B8F6-2F72BE6190E4}" type="datetimeFigureOut">
              <a:rPr lang="nl-NL" smtClean="0"/>
              <a:t>14-11-2024</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3E6BDE9-D761-4AC6-9B74-76802B40FA79}" type="slidenum">
              <a:rPr lang="nl-NL" smtClean="0"/>
              <a:t>‹nr.›</a:t>
            </a:fld>
            <a:endParaRPr lang="nl-NL"/>
          </a:p>
        </p:txBody>
      </p:sp>
    </p:spTree>
    <p:extLst>
      <p:ext uri="{BB962C8B-B14F-4D97-AF65-F5344CB8AC3E}">
        <p14:creationId xmlns:p14="http://schemas.microsoft.com/office/powerpoint/2010/main" val="15958062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sz="1200" dirty="0">
                <a:effectLst/>
                <a:latin typeface="Calibri" panose="020F0502020204030204" pitchFamily="34" charset="0"/>
                <a:ea typeface="Aptos" panose="020B0004020202020204" pitchFamily="34" charset="0"/>
                <a:cs typeface="Times New Roman" panose="02020603050405020304" pitchFamily="18" charset="0"/>
              </a:rPr>
              <a:t>3.1</a:t>
            </a:r>
            <a:r>
              <a:rPr lang="nl-NL" sz="1400" dirty="0">
                <a:effectLst/>
                <a:latin typeface="Aptos" panose="020B0004020202020204" pitchFamily="34" charset="0"/>
                <a:ea typeface="Aptos" panose="020B0004020202020204" pitchFamily="34" charset="0"/>
                <a:cs typeface="Times New Roman" panose="02020603050405020304" pitchFamily="18" charset="0"/>
              </a:rPr>
              <a:t>	</a:t>
            </a:r>
            <a:r>
              <a:rPr lang="nl-NL" sz="1200" b="1" dirty="0">
                <a:effectLst/>
                <a:latin typeface="Calibri" panose="020F0502020204030204" pitchFamily="34" charset="0"/>
                <a:ea typeface="Aptos" panose="020B0004020202020204" pitchFamily="34" charset="0"/>
                <a:cs typeface="Times New Roman" panose="02020603050405020304" pitchFamily="18" charset="0"/>
              </a:rPr>
              <a:t>Inleiding en vaststellen eisen</a:t>
            </a:r>
            <a:endParaRPr lang="nl-NL" sz="1400" b="1" dirty="0">
              <a:effectLst/>
              <a:latin typeface="Aptos" panose="020B0004020202020204" pitchFamily="34" charset="0"/>
              <a:ea typeface="Aptos" panose="020B0004020202020204" pitchFamily="34" charset="0"/>
              <a:cs typeface="Times New Roman" panose="02020603050405020304" pitchFamily="18" charset="0"/>
            </a:endParaRPr>
          </a:p>
          <a:p>
            <a:r>
              <a:rPr lang="nl-NL" sz="1200" dirty="0">
                <a:effectLst/>
                <a:latin typeface="Calibri" panose="020F0502020204030204" pitchFamily="34" charset="0"/>
                <a:ea typeface="Aptos" panose="020B0004020202020204" pitchFamily="34" charset="0"/>
                <a:cs typeface="Times New Roman" panose="02020603050405020304" pitchFamily="18" charset="0"/>
              </a:rPr>
              <a:t>	Klassikaal – 5 minuten</a:t>
            </a:r>
            <a:r>
              <a:rPr lang="nl-NL" sz="900" dirty="0">
                <a:effectLst/>
                <a:latin typeface="Aptos" panose="020B0004020202020204" pitchFamily="34" charset="0"/>
                <a:ea typeface="Aptos" panose="020B0004020202020204" pitchFamily="34" charset="0"/>
                <a:cs typeface="Times New Roman" panose="02020603050405020304" pitchFamily="18" charset="0"/>
              </a:rPr>
              <a:t>  </a:t>
            </a:r>
            <a:endParaRPr lang="nl-NL" sz="1400" dirty="0">
              <a:effectLst/>
              <a:latin typeface="Aptos" panose="020B0004020202020204" pitchFamily="34" charset="0"/>
              <a:ea typeface="Aptos" panose="020B0004020202020204" pitchFamily="34" charset="0"/>
              <a:cs typeface="Times New Roman" panose="02020603050405020304" pitchFamily="18" charset="0"/>
            </a:endParaRPr>
          </a:p>
          <a:p>
            <a:pPr marL="457200"/>
            <a:r>
              <a:rPr lang="nl-NL" sz="1200" dirty="0">
                <a:effectLst/>
                <a:latin typeface="Calibri" panose="020F0502020204030204" pitchFamily="34" charset="0"/>
                <a:ea typeface="Calibri" panose="020F0502020204030204" pitchFamily="34" charset="0"/>
                <a:cs typeface="Times New Roman" panose="02020603050405020304" pitchFamily="18" charset="0"/>
              </a:rPr>
              <a:t>Laat de leerlingen een 3-2-1 kaart invullen:</a:t>
            </a:r>
            <a:endParaRPr lang="nl-NL" sz="1400" dirty="0">
              <a:effectLst/>
              <a:latin typeface="Aptos" panose="020B0004020202020204" pitchFamily="34" charset="0"/>
              <a:ea typeface="Aptos" panose="020B0004020202020204" pitchFamily="34" charset="0"/>
              <a:cs typeface="Times New Roman" panose="02020603050405020304" pitchFamily="18" charset="0"/>
            </a:endParaRPr>
          </a:p>
          <a:p>
            <a:pPr marL="342900" lvl="0" indent="-342900">
              <a:lnSpc>
                <a:spcPct val="116000"/>
              </a:lnSpc>
              <a:buFont typeface="Courier New" panose="02070309020205020404" pitchFamily="49" charset="0"/>
              <a:buChar char="o"/>
            </a:pPr>
            <a:r>
              <a:rPr lang="nl-NL" sz="1200" dirty="0">
                <a:effectLst/>
                <a:latin typeface="Calibri" panose="020F0502020204030204" pitchFamily="34" charset="0"/>
                <a:ea typeface="Calibri" panose="020F0502020204030204" pitchFamily="34" charset="0"/>
                <a:cs typeface="Times New Roman" panose="02020603050405020304" pitchFamily="18" charset="0"/>
              </a:rPr>
              <a:t>3 dingen die je nog weet over geluid</a:t>
            </a:r>
            <a:endParaRPr lang="nl-NL" sz="1400" dirty="0">
              <a:effectLst/>
              <a:latin typeface="Aptos" panose="020B0004020202020204" pitchFamily="34" charset="0"/>
              <a:ea typeface="Aptos" panose="020B0004020202020204" pitchFamily="34" charset="0"/>
              <a:cs typeface="Times New Roman" panose="02020603050405020304" pitchFamily="18" charset="0"/>
            </a:endParaRPr>
          </a:p>
          <a:p>
            <a:pPr marL="342900" lvl="0" indent="-342900">
              <a:lnSpc>
                <a:spcPct val="116000"/>
              </a:lnSpc>
              <a:buFont typeface="Courier New" panose="02070309020205020404" pitchFamily="49" charset="0"/>
              <a:buChar char="o"/>
            </a:pPr>
            <a:r>
              <a:rPr lang="nl-NL" sz="1200" dirty="0">
                <a:effectLst/>
                <a:latin typeface="Calibri" panose="020F0502020204030204" pitchFamily="34" charset="0"/>
                <a:ea typeface="Calibri" panose="020F0502020204030204" pitchFamily="34" charset="0"/>
                <a:cs typeface="Times New Roman" panose="02020603050405020304" pitchFamily="18" charset="0"/>
              </a:rPr>
              <a:t>2 vragen die je hebt</a:t>
            </a:r>
            <a:endParaRPr lang="nl-NL" sz="1400" dirty="0">
              <a:effectLst/>
              <a:latin typeface="Aptos" panose="020B0004020202020204" pitchFamily="34" charset="0"/>
              <a:ea typeface="Aptos" panose="020B0004020202020204" pitchFamily="34" charset="0"/>
              <a:cs typeface="Times New Roman" panose="02020603050405020304" pitchFamily="18" charset="0"/>
            </a:endParaRPr>
          </a:p>
          <a:p>
            <a:pPr marL="342900" lvl="0" indent="-342900">
              <a:lnSpc>
                <a:spcPct val="116000"/>
              </a:lnSpc>
              <a:spcAft>
                <a:spcPts val="800"/>
              </a:spcAft>
              <a:buFont typeface="Courier New" panose="02070309020205020404" pitchFamily="49" charset="0"/>
              <a:buChar char="o"/>
            </a:pPr>
            <a:r>
              <a:rPr lang="nl-NL" sz="1200" dirty="0">
                <a:effectLst/>
                <a:latin typeface="Calibri" panose="020F0502020204030204" pitchFamily="34" charset="0"/>
                <a:ea typeface="Calibri" panose="020F0502020204030204" pitchFamily="34" charset="0"/>
                <a:cs typeface="Times New Roman" panose="02020603050405020304" pitchFamily="18" charset="0"/>
              </a:rPr>
              <a:t>1 ding dat je wilt onderzoeken/maken.</a:t>
            </a:r>
            <a:endParaRPr lang="nl-NL" sz="1400" dirty="0">
              <a:effectLst/>
              <a:latin typeface="Aptos" panose="020B0004020202020204" pitchFamily="34" charset="0"/>
              <a:ea typeface="Aptos" panose="020B0004020202020204" pitchFamily="34" charset="0"/>
              <a:cs typeface="Times New Roman" panose="02020603050405020304" pitchFamily="18" charset="0"/>
            </a:endParaRPr>
          </a:p>
          <a:p>
            <a:pPr>
              <a:spcAft>
                <a:spcPts val="800"/>
              </a:spcAft>
            </a:pPr>
            <a:r>
              <a:rPr lang="nl-NL" sz="900" dirty="0">
                <a:effectLst/>
                <a:latin typeface="Aptos" panose="020B0004020202020204" pitchFamily="34" charset="0"/>
                <a:ea typeface="Aptos" panose="020B0004020202020204" pitchFamily="34" charset="0"/>
                <a:cs typeface="Times New Roman" panose="02020603050405020304" pitchFamily="18" charset="0"/>
              </a:rPr>
              <a:t> </a:t>
            </a:r>
            <a:endParaRPr lang="nl-NL" sz="1050" dirty="0">
              <a:effectLst/>
              <a:latin typeface="Aptos" panose="020B0004020202020204" pitchFamily="34" charset="0"/>
              <a:ea typeface="Aptos" panose="020B0004020202020204" pitchFamily="34" charset="0"/>
              <a:cs typeface="Times New Roman" panose="02020603050405020304" pitchFamily="18" charset="0"/>
            </a:endParaRPr>
          </a:p>
        </p:txBody>
      </p:sp>
      <p:sp>
        <p:nvSpPr>
          <p:cNvPr id="4" name="Tijdelijke aanduiding voor dianummer 3"/>
          <p:cNvSpPr>
            <a:spLocks noGrp="1"/>
          </p:cNvSpPr>
          <p:nvPr>
            <p:ph type="sldNum" sz="quarter" idx="5"/>
          </p:nvPr>
        </p:nvSpPr>
        <p:spPr/>
        <p:txBody>
          <a:bodyPr/>
          <a:lstStyle/>
          <a:p>
            <a:fld id="{33E6BDE9-D761-4AC6-9B74-76802B40FA79}" type="slidenum">
              <a:rPr lang="nl-NL" smtClean="0"/>
              <a:t>3</a:t>
            </a:fld>
            <a:endParaRPr lang="nl-NL"/>
          </a:p>
        </p:txBody>
      </p:sp>
    </p:spTree>
    <p:extLst>
      <p:ext uri="{BB962C8B-B14F-4D97-AF65-F5344CB8AC3E}">
        <p14:creationId xmlns:p14="http://schemas.microsoft.com/office/powerpoint/2010/main" val="343293106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sz="1200" dirty="0">
                <a:effectLst/>
                <a:latin typeface="Calibri" panose="020F0502020204030204" pitchFamily="34" charset="0"/>
                <a:ea typeface="Aptos" panose="020B0004020202020204" pitchFamily="34" charset="0"/>
                <a:cs typeface="Times New Roman" panose="02020603050405020304" pitchFamily="18" charset="0"/>
              </a:rPr>
              <a:t>Herhaal het probleem uit de eerste les: </a:t>
            </a:r>
            <a:r>
              <a:rPr lang="nl-NL" sz="1200" i="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Jullie staan buiten helemaal klaar om samen een</a:t>
            </a:r>
            <a:endParaRPr lang="nl-NL" sz="1400" dirty="0">
              <a:effectLst/>
              <a:latin typeface="Aptos" panose="020B0004020202020204" pitchFamily="34" charset="0"/>
              <a:ea typeface="Aptos" panose="020B0004020202020204" pitchFamily="34" charset="0"/>
              <a:cs typeface="Times New Roman" panose="02020603050405020304" pitchFamily="18" charset="0"/>
            </a:endParaRPr>
          </a:p>
          <a:p>
            <a:pPr indent="449580"/>
            <a:r>
              <a:rPr lang="nl-NL" sz="1200" i="1" dirty="0" err="1">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TikTok</a:t>
            </a:r>
            <a:r>
              <a:rPr lang="nl-NL" sz="1200" i="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opnemen maar helaas is de muziek uit de telefoon te zacht om het dansje goed te kunnen uitvoeren. Een speaker kopen is te duur, kunnen jullie het op een andere manier oplossen?</a:t>
            </a:r>
            <a:r>
              <a:rPr lang="nl-NL" sz="900" dirty="0">
                <a:effectLst/>
                <a:latin typeface="Aptos" panose="020B0004020202020204" pitchFamily="34" charset="0"/>
                <a:ea typeface="Aptos" panose="020B0004020202020204" pitchFamily="34" charset="0"/>
                <a:cs typeface="Times New Roman" panose="02020603050405020304" pitchFamily="18" charset="0"/>
              </a:rPr>
              <a:t> </a:t>
            </a:r>
            <a:endParaRPr lang="nl-NL" sz="1400" dirty="0">
              <a:effectLst/>
              <a:latin typeface="Aptos" panose="020B0004020202020204" pitchFamily="34" charset="0"/>
              <a:ea typeface="Aptos" panose="020B0004020202020204" pitchFamily="34" charset="0"/>
              <a:cs typeface="Times New Roman" panose="02020603050405020304" pitchFamily="18" charset="0"/>
            </a:endParaRPr>
          </a:p>
          <a:p>
            <a:pPr>
              <a:spcAft>
                <a:spcPts val="800"/>
              </a:spcAft>
            </a:pPr>
            <a:r>
              <a:rPr lang="nl-NL" sz="900" dirty="0">
                <a:effectLst/>
                <a:latin typeface="Aptos" panose="020B0004020202020204" pitchFamily="34" charset="0"/>
                <a:ea typeface="Aptos" panose="020B0004020202020204" pitchFamily="34" charset="0"/>
                <a:cs typeface="Times New Roman" panose="02020603050405020304" pitchFamily="18" charset="0"/>
              </a:rPr>
              <a:t> </a:t>
            </a:r>
            <a:endParaRPr lang="nl-NL" dirty="0"/>
          </a:p>
        </p:txBody>
      </p:sp>
      <p:sp>
        <p:nvSpPr>
          <p:cNvPr id="4" name="Tijdelijke aanduiding voor dianummer 3"/>
          <p:cNvSpPr>
            <a:spLocks noGrp="1"/>
          </p:cNvSpPr>
          <p:nvPr>
            <p:ph type="sldNum" sz="quarter" idx="5"/>
          </p:nvPr>
        </p:nvSpPr>
        <p:spPr/>
        <p:txBody>
          <a:bodyPr/>
          <a:lstStyle/>
          <a:p>
            <a:fld id="{33E6BDE9-D761-4AC6-9B74-76802B40FA79}" type="slidenum">
              <a:rPr lang="nl-NL" smtClean="0"/>
              <a:t>4</a:t>
            </a:fld>
            <a:endParaRPr lang="nl-NL"/>
          </a:p>
        </p:txBody>
      </p:sp>
    </p:spTree>
    <p:extLst>
      <p:ext uri="{BB962C8B-B14F-4D97-AF65-F5344CB8AC3E}">
        <p14:creationId xmlns:p14="http://schemas.microsoft.com/office/powerpoint/2010/main" val="374520171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449580" indent="1270"/>
            <a:r>
              <a:rPr lang="nl-NL" sz="1100" dirty="0">
                <a:effectLst/>
                <a:latin typeface="Calibri" panose="020F0502020204030204" pitchFamily="34" charset="0"/>
                <a:ea typeface="Aptos" panose="020B0004020202020204" pitchFamily="34" charset="0"/>
                <a:cs typeface="Times New Roman" panose="02020603050405020304" pitchFamily="18" charset="0"/>
              </a:rPr>
              <a:t>Bespreek met de klas de criteria. Vertel dat criteria regels of punten zijn waar het ontwerp aan moet voldoen, wanneer vinden de leerlingen dat het probleem is opgelost? Benoem  bijvoorbeeld de volgende criteria:</a:t>
            </a:r>
            <a:endParaRPr lang="nl-NL" sz="1200" dirty="0">
              <a:effectLst/>
              <a:latin typeface="Aptos" panose="020B0004020202020204" pitchFamily="34" charset="0"/>
              <a:ea typeface="Aptos" panose="020B0004020202020204" pitchFamily="34" charset="0"/>
              <a:cs typeface="Times New Roman" panose="02020603050405020304" pitchFamily="18" charset="0"/>
            </a:endParaRPr>
          </a:p>
          <a:p>
            <a:pPr marL="742950" lvl="1" indent="-285750">
              <a:buFont typeface="Courier New" panose="02070309020205020404" pitchFamily="49" charset="0"/>
              <a:buChar char="o"/>
            </a:pPr>
            <a:r>
              <a:rPr lang="nl-NL" sz="1100" dirty="0">
                <a:effectLst/>
                <a:latin typeface="Calibri" panose="020F0502020204030204" pitchFamily="34" charset="0"/>
                <a:ea typeface="Aptos" panose="020B0004020202020204" pitchFamily="34" charset="0"/>
                <a:cs typeface="Times New Roman" panose="02020603050405020304" pitchFamily="18" charset="0"/>
              </a:rPr>
              <a:t>De versterker heeft een....... (bv. Klankkast, kan op zichzelf staan)</a:t>
            </a:r>
            <a:endParaRPr lang="nl-NL" sz="1200" dirty="0">
              <a:effectLst/>
              <a:latin typeface="Aptos" panose="020B0004020202020204" pitchFamily="34" charset="0"/>
              <a:ea typeface="Aptos" panose="020B0004020202020204" pitchFamily="34" charset="0"/>
              <a:cs typeface="Times New Roman" panose="02020603050405020304" pitchFamily="18" charset="0"/>
            </a:endParaRPr>
          </a:p>
          <a:p>
            <a:pPr marL="742950" lvl="1" indent="-285750">
              <a:buFont typeface="Courier New" panose="02070309020205020404" pitchFamily="49" charset="0"/>
              <a:buChar char="o"/>
            </a:pPr>
            <a:r>
              <a:rPr lang="nl-NL" sz="1100" dirty="0">
                <a:effectLst/>
                <a:latin typeface="Calibri" panose="020F0502020204030204" pitchFamily="34" charset="0"/>
                <a:ea typeface="Aptos" panose="020B0004020202020204" pitchFamily="34" charset="0"/>
                <a:cs typeface="Times New Roman" panose="02020603050405020304" pitchFamily="18" charset="0"/>
              </a:rPr>
              <a:t>De versterker kan het geluid minimaal 5 dB versterken</a:t>
            </a:r>
            <a:endParaRPr lang="nl-NL" sz="1200" dirty="0">
              <a:effectLst/>
              <a:latin typeface="Aptos" panose="020B0004020202020204" pitchFamily="34" charset="0"/>
              <a:ea typeface="Aptos" panose="020B0004020202020204" pitchFamily="34" charset="0"/>
              <a:cs typeface="Times New Roman" panose="02020603050405020304" pitchFamily="18" charset="0"/>
            </a:endParaRPr>
          </a:p>
          <a:p>
            <a:pPr marL="742950" lvl="1" indent="-285750">
              <a:buFont typeface="Courier New" panose="02070309020205020404" pitchFamily="49" charset="0"/>
              <a:buChar char="o"/>
            </a:pPr>
            <a:r>
              <a:rPr lang="nl-NL" sz="1100" dirty="0">
                <a:effectLst/>
                <a:latin typeface="Calibri" panose="020F0502020204030204" pitchFamily="34" charset="0"/>
                <a:ea typeface="Aptos" panose="020B0004020202020204" pitchFamily="34" charset="0"/>
                <a:cs typeface="Times New Roman" panose="02020603050405020304" pitchFamily="18" charset="0"/>
              </a:rPr>
              <a:t>De versterker moet er mooi uit zien</a:t>
            </a:r>
            <a:endParaRPr lang="nl-NL" sz="1200" dirty="0">
              <a:effectLst/>
              <a:latin typeface="Aptos" panose="020B0004020202020204" pitchFamily="34" charset="0"/>
              <a:ea typeface="Aptos" panose="020B0004020202020204" pitchFamily="34" charset="0"/>
              <a:cs typeface="Times New Roman" panose="02020603050405020304" pitchFamily="18" charset="0"/>
            </a:endParaRPr>
          </a:p>
          <a:p>
            <a:r>
              <a:rPr lang="nl-NL" sz="1100" dirty="0">
                <a:effectLst/>
                <a:latin typeface="Calibri" panose="020F0502020204030204" pitchFamily="34" charset="0"/>
                <a:ea typeface="Aptos" panose="020B0004020202020204" pitchFamily="34" charset="0"/>
                <a:cs typeface="Times New Roman" panose="02020603050405020304" pitchFamily="18" charset="0"/>
              </a:rPr>
              <a:t> </a:t>
            </a:r>
          </a:p>
          <a:p>
            <a:pPr marL="449580"/>
            <a:r>
              <a:rPr lang="nl-NL" sz="1100" dirty="0">
                <a:effectLst/>
                <a:latin typeface="Calibri" panose="020F0502020204030204" pitchFamily="34" charset="0"/>
                <a:ea typeface="Aptos" panose="020B0004020202020204" pitchFamily="34" charset="0"/>
                <a:cs typeface="Times New Roman" panose="02020603050405020304" pitchFamily="18" charset="0"/>
              </a:rPr>
              <a:t>Bespreek vervolgens hoe de versterkers geëvalueerd gaan worden. Evalueren betekent nadenken over wat je hebt gedaan en hoe je het hebt gedaan, om te kijken wat goed ging en wat beter kan. Hoe denken de leerlingen hierover? Een paar belangrijke dingen om rekening mee te houden:</a:t>
            </a:r>
            <a:endParaRPr lang="nl-NL" sz="1200" dirty="0">
              <a:effectLst/>
              <a:latin typeface="Aptos" panose="020B0004020202020204" pitchFamily="34" charset="0"/>
              <a:ea typeface="Aptos" panose="020B0004020202020204" pitchFamily="34" charset="0"/>
              <a:cs typeface="Times New Roman" panose="02020603050405020304" pitchFamily="18" charset="0"/>
            </a:endParaRPr>
          </a:p>
          <a:p>
            <a:pPr marL="742950" lvl="1" indent="-285750">
              <a:buFont typeface="Courier New" panose="02070309020205020404" pitchFamily="49" charset="0"/>
              <a:buChar char="o"/>
            </a:pPr>
            <a:r>
              <a:rPr lang="nl-NL" sz="1100" dirty="0">
                <a:effectLst/>
                <a:latin typeface="Calibri" panose="020F0502020204030204" pitchFamily="34" charset="0"/>
                <a:ea typeface="Aptos" panose="020B0004020202020204" pitchFamily="34" charset="0"/>
                <a:cs typeface="Times New Roman" panose="02020603050405020304" pitchFamily="18" charset="0"/>
              </a:rPr>
              <a:t>Iedereen is het erover eens hoe de versterkers geëvalueerd worden. Het is belangrijk dat de leerlingen hier zeggenschap over hebben, omdat het hun betrokkenheid vergroot.</a:t>
            </a:r>
            <a:endParaRPr lang="nl-NL" sz="1200" dirty="0">
              <a:effectLst/>
              <a:latin typeface="Aptos" panose="020B0004020202020204" pitchFamily="34" charset="0"/>
              <a:ea typeface="Aptos" panose="020B0004020202020204" pitchFamily="34" charset="0"/>
              <a:cs typeface="Times New Roman" panose="02020603050405020304" pitchFamily="18" charset="0"/>
            </a:endParaRPr>
          </a:p>
          <a:p>
            <a:pPr marL="742950" lvl="1" indent="-285750">
              <a:buFont typeface="Courier New" panose="02070309020205020404" pitchFamily="49" charset="0"/>
              <a:buChar char="o"/>
            </a:pPr>
            <a:r>
              <a:rPr lang="nl-NL" sz="1100" dirty="0">
                <a:effectLst/>
                <a:latin typeface="Calibri" panose="020F0502020204030204" pitchFamily="34" charset="0"/>
                <a:ea typeface="Aptos" panose="020B0004020202020204" pitchFamily="34" charset="0"/>
                <a:cs typeface="Times New Roman" panose="02020603050405020304" pitchFamily="18" charset="0"/>
              </a:rPr>
              <a:t>De leerlingen hoeven met deze uitdaging niet in één keer de perfecte versterker te maken. Het is prima als ze eerst iets maken en er dan achter komen dat dit niet de beste oplossing was. De ontwerpcyclus gaat over testen en verbeteren. Zo gaat het bij ingenieurs ook.</a:t>
            </a:r>
            <a:endParaRPr lang="nl-NL" sz="1200" dirty="0">
              <a:effectLst/>
              <a:latin typeface="Aptos" panose="020B0004020202020204" pitchFamily="34" charset="0"/>
              <a:ea typeface="Aptos" panose="020B0004020202020204" pitchFamily="34" charset="0"/>
              <a:cs typeface="Times New Roman" panose="02020603050405020304" pitchFamily="18" charset="0"/>
            </a:endParaRPr>
          </a:p>
          <a:p>
            <a:pPr marL="742950" lvl="1" indent="-285750">
              <a:buFont typeface="Courier New" panose="02070309020205020404" pitchFamily="49" charset="0"/>
              <a:buChar char="o"/>
            </a:pPr>
            <a:r>
              <a:rPr lang="nl-NL" sz="1100" dirty="0">
                <a:effectLst/>
                <a:latin typeface="Calibri" panose="020F0502020204030204" pitchFamily="34" charset="0"/>
                <a:ea typeface="Aptos" panose="020B0004020202020204" pitchFamily="34" charset="0"/>
                <a:cs typeface="Times New Roman" panose="02020603050405020304" pitchFamily="18" charset="0"/>
              </a:rPr>
              <a:t>Het is belangrijk dat de leerlingen snappen dat ze van elkaar kunnen leren. En hoewel ze allemaal hun eigen versterker maken, kunnen ze elkaar om advies vragen en naar elkaars werk kijken.</a:t>
            </a:r>
            <a:endParaRPr lang="nl-NL" sz="1200" dirty="0">
              <a:effectLst/>
              <a:latin typeface="Aptos" panose="020B0004020202020204" pitchFamily="34" charset="0"/>
              <a:ea typeface="Aptos" panose="020B0004020202020204" pitchFamily="34" charset="0"/>
              <a:cs typeface="Times New Roman" panose="02020603050405020304" pitchFamily="18" charset="0"/>
            </a:endParaRPr>
          </a:p>
          <a:p>
            <a:endParaRPr lang="nl-NL" sz="1200" dirty="0">
              <a:effectLst/>
              <a:latin typeface="Aptos" panose="020B0004020202020204" pitchFamily="34" charset="0"/>
              <a:ea typeface="Aptos" panose="020B0004020202020204" pitchFamily="34" charset="0"/>
              <a:cs typeface="Times New Roman" panose="02020603050405020304" pitchFamily="18" charset="0"/>
            </a:endParaRPr>
          </a:p>
          <a:p>
            <a:endParaRPr lang="nl-NL" dirty="0"/>
          </a:p>
        </p:txBody>
      </p:sp>
      <p:sp>
        <p:nvSpPr>
          <p:cNvPr id="4" name="Tijdelijke aanduiding voor dianummer 3"/>
          <p:cNvSpPr>
            <a:spLocks noGrp="1"/>
          </p:cNvSpPr>
          <p:nvPr>
            <p:ph type="sldNum" sz="quarter" idx="5"/>
          </p:nvPr>
        </p:nvSpPr>
        <p:spPr/>
        <p:txBody>
          <a:bodyPr/>
          <a:lstStyle/>
          <a:p>
            <a:fld id="{33E6BDE9-D761-4AC6-9B74-76802B40FA79}" type="slidenum">
              <a:rPr lang="nl-NL" smtClean="0"/>
              <a:t>5</a:t>
            </a:fld>
            <a:endParaRPr lang="nl-NL"/>
          </a:p>
        </p:txBody>
      </p:sp>
    </p:spTree>
    <p:extLst>
      <p:ext uri="{BB962C8B-B14F-4D97-AF65-F5344CB8AC3E}">
        <p14:creationId xmlns:p14="http://schemas.microsoft.com/office/powerpoint/2010/main" val="372197004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sz="1100" b="1" dirty="0">
                <a:effectLst/>
                <a:latin typeface="Calibri" panose="020F0502020204030204" pitchFamily="34" charset="0"/>
                <a:ea typeface="Aptos" panose="020B0004020202020204" pitchFamily="34" charset="0"/>
                <a:cs typeface="Times New Roman" panose="02020603050405020304" pitchFamily="18" charset="0"/>
              </a:rPr>
              <a:t>3.2</a:t>
            </a:r>
            <a:r>
              <a:rPr lang="nl-NL" sz="1200" b="1" dirty="0">
                <a:effectLst/>
                <a:latin typeface="Aptos" panose="020B0004020202020204" pitchFamily="34" charset="0"/>
                <a:ea typeface="Aptos" panose="020B0004020202020204" pitchFamily="34" charset="0"/>
                <a:cs typeface="Times New Roman" panose="02020603050405020304" pitchFamily="18" charset="0"/>
              </a:rPr>
              <a:t>	</a:t>
            </a:r>
            <a:r>
              <a:rPr lang="nl-NL" sz="1100" b="1" dirty="0">
                <a:effectLst/>
                <a:latin typeface="Calibri" panose="020F0502020204030204" pitchFamily="34" charset="0"/>
                <a:ea typeface="Aptos" panose="020B0004020202020204" pitchFamily="34" charset="0"/>
                <a:cs typeface="Times New Roman" panose="02020603050405020304" pitchFamily="18" charset="0"/>
              </a:rPr>
              <a:t>Ontwerpen</a:t>
            </a:r>
            <a:endParaRPr lang="nl-NL" sz="1200" b="1" dirty="0">
              <a:effectLst/>
              <a:latin typeface="Aptos" panose="020B0004020202020204" pitchFamily="34" charset="0"/>
              <a:ea typeface="Aptos" panose="020B0004020202020204" pitchFamily="34" charset="0"/>
              <a:cs typeface="Times New Roman" panose="02020603050405020304" pitchFamily="18" charset="0"/>
            </a:endParaRPr>
          </a:p>
          <a:p>
            <a:r>
              <a:rPr lang="nl-NL" sz="1100" dirty="0">
                <a:effectLst/>
                <a:latin typeface="Calibri" panose="020F0502020204030204" pitchFamily="34" charset="0"/>
                <a:ea typeface="Aptos" panose="020B0004020202020204" pitchFamily="34" charset="0"/>
                <a:cs typeface="Times New Roman" panose="02020603050405020304" pitchFamily="18" charset="0"/>
              </a:rPr>
              <a:t>	Tweetallen – 10 minuten</a:t>
            </a:r>
            <a:endParaRPr lang="nl-NL" sz="1200" dirty="0">
              <a:effectLst/>
              <a:latin typeface="Aptos" panose="020B0004020202020204" pitchFamily="34" charset="0"/>
              <a:ea typeface="Aptos" panose="020B0004020202020204" pitchFamily="34" charset="0"/>
              <a:cs typeface="Times New Roman" panose="02020603050405020304" pitchFamily="18" charset="0"/>
            </a:endParaRPr>
          </a:p>
          <a:p>
            <a:pPr marL="449580"/>
            <a:r>
              <a:rPr lang="nl-NL" sz="1100" dirty="0">
                <a:effectLst/>
                <a:latin typeface="Calibri" panose="020F0502020204030204" pitchFamily="34" charset="0"/>
                <a:ea typeface="Aptos" panose="020B0004020202020204" pitchFamily="34" charset="0"/>
                <a:cs typeface="Times New Roman" panose="02020603050405020304" pitchFamily="18" charset="0"/>
              </a:rPr>
              <a:t>De leerlingen ontwerpen hun versterker. Gebruik hiervoor werkblad </a:t>
            </a:r>
            <a:r>
              <a:rPr lang="nl-NL" sz="1100" dirty="0">
                <a:effectLst/>
                <a:highlight>
                  <a:srgbClr val="FFFF00"/>
                </a:highlight>
                <a:latin typeface="Calibri" panose="020F0502020204030204" pitchFamily="34" charset="0"/>
                <a:ea typeface="Aptos" panose="020B0004020202020204" pitchFamily="34" charset="0"/>
                <a:cs typeface="Times New Roman" panose="02020603050405020304" pitchFamily="18" charset="0"/>
              </a:rPr>
              <a:t>X</a:t>
            </a:r>
            <a:r>
              <a:rPr lang="nl-NL" sz="1100" dirty="0">
                <a:effectLst/>
                <a:latin typeface="Calibri" panose="020F0502020204030204" pitchFamily="34" charset="0"/>
                <a:ea typeface="Aptos" panose="020B0004020202020204" pitchFamily="34" charset="0"/>
                <a:cs typeface="Times New Roman" panose="02020603050405020304" pitchFamily="18" charset="0"/>
              </a:rPr>
              <a:t>. </a:t>
            </a:r>
            <a:endParaRPr lang="nl-NL" sz="1200" dirty="0">
              <a:effectLst/>
              <a:latin typeface="Aptos" panose="020B0004020202020204" pitchFamily="34" charset="0"/>
              <a:ea typeface="Aptos" panose="020B0004020202020204" pitchFamily="34" charset="0"/>
              <a:cs typeface="Times New Roman" panose="02020603050405020304" pitchFamily="18" charset="0"/>
            </a:endParaRPr>
          </a:p>
          <a:p>
            <a:pPr marL="449580"/>
            <a:r>
              <a:rPr lang="nl-NL" sz="1100" dirty="0">
                <a:effectLst/>
                <a:latin typeface="Calibri" panose="020F0502020204030204" pitchFamily="34" charset="0"/>
                <a:ea typeface="Aptos" panose="020B0004020202020204" pitchFamily="34" charset="0"/>
                <a:cs typeface="Times New Roman" panose="02020603050405020304" pitchFamily="18" charset="0"/>
              </a:rPr>
              <a:t> </a:t>
            </a:r>
            <a:endParaRPr lang="nl-NL" sz="1200" dirty="0">
              <a:effectLst/>
              <a:latin typeface="Aptos" panose="020B0004020202020204" pitchFamily="34" charset="0"/>
              <a:ea typeface="Aptos" panose="020B0004020202020204" pitchFamily="34" charset="0"/>
              <a:cs typeface="Times New Roman" panose="02020603050405020304" pitchFamily="18" charset="0"/>
            </a:endParaRPr>
          </a:p>
          <a:p>
            <a:pPr marL="449580"/>
            <a:r>
              <a:rPr lang="nl-NL" sz="1100" dirty="0">
                <a:effectLst/>
                <a:latin typeface="Calibri" panose="020F0502020204030204" pitchFamily="34" charset="0"/>
                <a:ea typeface="Aptos" panose="020B0004020202020204" pitchFamily="34" charset="0"/>
                <a:cs typeface="Times New Roman" panose="02020603050405020304" pitchFamily="18" charset="0"/>
              </a:rPr>
              <a:t>Tip: Hebben de leerlingen nog niet veel ervaring met ontwerpen en maken, stel dan een go-no-go moment in en bekijk ieders ontwerp voordat ze verder gaan naar de stap maken. Het gaat er hierbij niet om dat de ontwerptekening perfect is maar dat ze hebben nagedacht over vorm, materiaal en bevestiging.  </a:t>
            </a:r>
            <a:endParaRPr lang="nl-NL" sz="1200" dirty="0">
              <a:effectLst/>
              <a:latin typeface="Aptos" panose="020B0004020202020204" pitchFamily="34" charset="0"/>
              <a:ea typeface="Aptos" panose="020B0004020202020204" pitchFamily="34" charset="0"/>
              <a:cs typeface="Times New Roman" panose="02020603050405020304" pitchFamily="18" charset="0"/>
            </a:endParaRPr>
          </a:p>
          <a:p>
            <a:r>
              <a:rPr lang="nl-NL" sz="1100" dirty="0">
                <a:effectLst/>
                <a:latin typeface="Calibri" panose="020F0502020204030204" pitchFamily="34" charset="0"/>
                <a:ea typeface="Aptos" panose="020B0004020202020204" pitchFamily="34" charset="0"/>
                <a:cs typeface="Times New Roman" panose="02020603050405020304" pitchFamily="18" charset="0"/>
              </a:rPr>
              <a:t> </a:t>
            </a:r>
            <a:endParaRPr lang="nl-NL" sz="1200" dirty="0">
              <a:effectLst/>
              <a:latin typeface="Aptos" panose="020B0004020202020204" pitchFamily="34" charset="0"/>
              <a:ea typeface="Aptos" panose="020B0004020202020204" pitchFamily="34" charset="0"/>
              <a:cs typeface="Times New Roman" panose="02020603050405020304" pitchFamily="18" charset="0"/>
            </a:endParaRPr>
          </a:p>
          <a:p>
            <a:r>
              <a:rPr lang="nl-NL" sz="1100" dirty="0">
                <a:effectLst/>
                <a:latin typeface="Calibri" panose="020F0502020204030204" pitchFamily="34" charset="0"/>
                <a:ea typeface="Aptos" panose="020B0004020202020204" pitchFamily="34" charset="0"/>
                <a:cs typeface="Times New Roman" panose="02020603050405020304" pitchFamily="18" charset="0"/>
              </a:rPr>
              <a:t>	Aandachtspunten:</a:t>
            </a:r>
            <a:endParaRPr lang="nl-NL" sz="1200" dirty="0">
              <a:effectLst/>
              <a:latin typeface="Aptos" panose="020B0004020202020204" pitchFamily="34" charset="0"/>
              <a:ea typeface="Aptos" panose="020B0004020202020204" pitchFamily="34" charset="0"/>
              <a:cs typeface="Times New Roman" panose="02020603050405020304" pitchFamily="18" charset="0"/>
            </a:endParaRPr>
          </a:p>
          <a:p>
            <a:pPr marL="742950" lvl="1" indent="-285750">
              <a:buFont typeface="Courier New" panose="02070309020205020404" pitchFamily="49" charset="0"/>
              <a:buChar char="o"/>
            </a:pPr>
            <a:r>
              <a:rPr lang="nl-NL" sz="1100" dirty="0">
                <a:effectLst/>
                <a:latin typeface="Calibri" panose="020F0502020204030204" pitchFamily="34" charset="0"/>
                <a:ea typeface="Aptos" panose="020B0004020202020204" pitchFamily="34" charset="0"/>
                <a:cs typeface="Times New Roman" panose="02020603050405020304" pitchFamily="18" charset="0"/>
              </a:rPr>
              <a:t>Afhankelijk van de gebruikte materialen kan extra uitleg en begeleiding bij het gereedschap en de materialen nodig zijn. Denk bijvoorbeeld aan het snijden in karton of het perforeren van een blikje.</a:t>
            </a:r>
            <a:r>
              <a:rPr lang="nl-NL" sz="800" dirty="0">
                <a:effectLst/>
                <a:latin typeface="Aptos" panose="020B0004020202020204" pitchFamily="34" charset="0"/>
                <a:ea typeface="Aptos" panose="020B0004020202020204" pitchFamily="34" charset="0"/>
                <a:cs typeface="Times New Roman" panose="02020603050405020304" pitchFamily="18" charset="0"/>
              </a:rPr>
              <a:t> </a:t>
            </a:r>
          </a:p>
          <a:p>
            <a:pPr marL="457200" lvl="1" indent="0">
              <a:buFont typeface="Courier New" panose="02070309020205020404" pitchFamily="49" charset="0"/>
              <a:buNone/>
            </a:pPr>
            <a:endParaRPr lang="nl-NL" sz="1200" dirty="0">
              <a:effectLst/>
              <a:latin typeface="Aptos" panose="020B0004020202020204" pitchFamily="34" charset="0"/>
              <a:ea typeface="Aptos" panose="020B0004020202020204" pitchFamily="34" charset="0"/>
              <a:cs typeface="Times New Roman" panose="02020603050405020304" pitchFamily="18" charset="0"/>
            </a:endParaRPr>
          </a:p>
          <a:p>
            <a:pPr marL="457200" lvl="1" indent="0">
              <a:buFont typeface="Courier New" panose="02070309020205020404" pitchFamily="49" charset="0"/>
              <a:buNone/>
            </a:pPr>
            <a:endParaRPr lang="nl-NL" sz="800" dirty="0">
              <a:effectLst/>
              <a:latin typeface="Aptos" panose="020B0004020202020204" pitchFamily="34" charset="0"/>
              <a:ea typeface="Aptos" panose="020B0004020202020204" pitchFamily="34" charset="0"/>
              <a:cs typeface="Times New Roman" panose="02020603050405020304" pitchFamily="18" charset="0"/>
            </a:endParaRPr>
          </a:p>
        </p:txBody>
      </p:sp>
      <p:sp>
        <p:nvSpPr>
          <p:cNvPr id="4" name="Tijdelijke aanduiding voor dianumm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00AB3E2-0CDA-40CE-ACA3-E2D81F4542B6}" type="slidenum">
              <a:rPr kumimoji="0" lang="nl-NL"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nl-NL"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38513359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58A3CF7-6DBD-C3FE-1647-928C112F6289}"/>
            </a:ext>
          </a:extLst>
        </p:cNvPr>
        <p:cNvGrpSpPr/>
        <p:nvPr/>
      </p:nvGrpSpPr>
      <p:grpSpPr>
        <a:xfrm>
          <a:off x="0" y="0"/>
          <a:ext cx="0" cy="0"/>
          <a:chOff x="0" y="0"/>
          <a:chExt cx="0" cy="0"/>
        </a:xfrm>
      </p:grpSpPr>
      <p:sp>
        <p:nvSpPr>
          <p:cNvPr id="2" name="Tijdelijke aanduiding voor dia-afbeelding 1">
            <a:extLst>
              <a:ext uri="{FF2B5EF4-FFF2-40B4-BE49-F238E27FC236}">
                <a16:creationId xmlns:a16="http://schemas.microsoft.com/office/drawing/2014/main" id="{E69D4D8A-20F7-017D-39B3-69014D268F29}"/>
              </a:ext>
            </a:extLst>
          </p:cNvPr>
          <p:cNvSpPr>
            <a:spLocks noGrp="1" noRot="1" noChangeAspect="1"/>
          </p:cNvSpPr>
          <p:nvPr>
            <p:ph type="sldImg"/>
          </p:nvPr>
        </p:nvSpPr>
        <p:spPr/>
      </p:sp>
      <p:sp>
        <p:nvSpPr>
          <p:cNvPr id="3" name="Tijdelijke aanduiding voor notities 2">
            <a:extLst>
              <a:ext uri="{FF2B5EF4-FFF2-40B4-BE49-F238E27FC236}">
                <a16:creationId xmlns:a16="http://schemas.microsoft.com/office/drawing/2014/main" id="{7BB3AC8E-EA76-FCAA-B5F6-B5EBD27786FB}"/>
              </a:ext>
            </a:extLst>
          </p:cNvPr>
          <p:cNvSpPr>
            <a:spLocks noGrp="1"/>
          </p:cNvSpPr>
          <p:nvPr>
            <p:ph type="body" idx="1"/>
          </p:nvPr>
        </p:nvSpPr>
        <p:spPr/>
        <p:txBody>
          <a:bodyPr/>
          <a:lstStyle/>
          <a:p>
            <a:r>
              <a:rPr lang="nl-NL" sz="1100" b="1" dirty="0">
                <a:effectLst/>
                <a:latin typeface="Calibri" panose="020F0502020204030204" pitchFamily="34" charset="0"/>
                <a:ea typeface="Aptos" panose="020B0004020202020204" pitchFamily="34" charset="0"/>
                <a:cs typeface="Times New Roman" panose="02020603050405020304" pitchFamily="18" charset="0"/>
              </a:rPr>
              <a:t>3.3</a:t>
            </a:r>
            <a:r>
              <a:rPr lang="nl-NL" sz="1200" b="1" dirty="0">
                <a:effectLst/>
                <a:latin typeface="Aptos" panose="020B0004020202020204" pitchFamily="34" charset="0"/>
                <a:ea typeface="Aptos" panose="020B0004020202020204" pitchFamily="34" charset="0"/>
                <a:cs typeface="Times New Roman" panose="02020603050405020304" pitchFamily="18" charset="0"/>
              </a:rPr>
              <a:t>	</a:t>
            </a:r>
            <a:r>
              <a:rPr lang="nl-NL" sz="1100" b="1" dirty="0">
                <a:effectLst/>
                <a:latin typeface="Calibri" panose="020F0502020204030204" pitchFamily="34" charset="0"/>
                <a:ea typeface="Aptos" panose="020B0004020202020204" pitchFamily="34" charset="0"/>
                <a:cs typeface="Times New Roman" panose="02020603050405020304" pitchFamily="18" charset="0"/>
              </a:rPr>
              <a:t>Ontwerp maken</a:t>
            </a:r>
            <a:endParaRPr lang="nl-NL" sz="1200" b="1" dirty="0">
              <a:effectLst/>
              <a:latin typeface="Aptos" panose="020B0004020202020204" pitchFamily="34" charset="0"/>
              <a:ea typeface="Aptos" panose="020B0004020202020204" pitchFamily="34" charset="0"/>
              <a:cs typeface="Times New Roman" panose="02020603050405020304" pitchFamily="18" charset="0"/>
            </a:endParaRPr>
          </a:p>
          <a:p>
            <a:r>
              <a:rPr lang="nl-NL" sz="1100" dirty="0">
                <a:effectLst/>
                <a:latin typeface="Calibri" panose="020F0502020204030204" pitchFamily="34" charset="0"/>
                <a:ea typeface="Aptos" panose="020B0004020202020204" pitchFamily="34" charset="0"/>
                <a:cs typeface="Times New Roman" panose="02020603050405020304" pitchFamily="18" charset="0"/>
              </a:rPr>
              <a:t>	3.4 	Ontwerp maken</a:t>
            </a:r>
            <a:endParaRPr lang="nl-NL" sz="1200" dirty="0">
              <a:effectLst/>
              <a:latin typeface="Aptos" panose="020B0004020202020204" pitchFamily="34" charset="0"/>
              <a:ea typeface="Aptos" panose="020B0004020202020204" pitchFamily="34" charset="0"/>
              <a:cs typeface="Times New Roman" panose="02020603050405020304" pitchFamily="18" charset="0"/>
            </a:endParaRPr>
          </a:p>
          <a:p>
            <a:r>
              <a:rPr lang="nl-NL" sz="1100" dirty="0">
                <a:effectLst/>
                <a:latin typeface="Calibri" panose="020F0502020204030204" pitchFamily="34" charset="0"/>
                <a:ea typeface="Aptos" panose="020B0004020202020204" pitchFamily="34" charset="0"/>
                <a:cs typeface="Times New Roman" panose="02020603050405020304" pitchFamily="18" charset="0"/>
              </a:rPr>
              <a:t>	Tweetallen – 25 minuten</a:t>
            </a:r>
            <a:endParaRPr lang="nl-NL" sz="1200" dirty="0">
              <a:effectLst/>
              <a:latin typeface="Aptos" panose="020B0004020202020204" pitchFamily="34" charset="0"/>
              <a:ea typeface="Aptos" panose="020B0004020202020204" pitchFamily="34" charset="0"/>
              <a:cs typeface="Times New Roman" panose="02020603050405020304" pitchFamily="18" charset="0"/>
            </a:endParaRPr>
          </a:p>
          <a:p>
            <a:pPr marL="449580"/>
            <a:r>
              <a:rPr lang="nl-NL" sz="1100" dirty="0">
                <a:effectLst/>
                <a:latin typeface="Calibri" panose="020F0502020204030204" pitchFamily="34" charset="0"/>
                <a:ea typeface="Aptos" panose="020B0004020202020204" pitchFamily="34" charset="0"/>
                <a:cs typeface="Times New Roman" panose="02020603050405020304" pitchFamily="18" charset="0"/>
              </a:rPr>
              <a:t>Elk tweetal maakt een versterker aan de hand van hun ontwerp. Vertel dat ze deze les 20 minuten hebben om aan hun versterker te werken en dat ze volgende les nog eens 30 munten de tijd krijgen om te maken, testen en verbeteren. </a:t>
            </a:r>
            <a:endParaRPr lang="nl-NL" sz="1200" dirty="0">
              <a:effectLst/>
              <a:latin typeface="Aptos" panose="020B0004020202020204" pitchFamily="34" charset="0"/>
              <a:ea typeface="Aptos" panose="020B0004020202020204" pitchFamily="34" charset="0"/>
              <a:cs typeface="Times New Roman" panose="02020603050405020304" pitchFamily="18" charset="0"/>
            </a:endParaRPr>
          </a:p>
          <a:p>
            <a:pPr marL="449580"/>
            <a:r>
              <a:rPr lang="nl-NL" sz="1100" dirty="0">
                <a:effectLst/>
                <a:latin typeface="Calibri" panose="020F0502020204030204" pitchFamily="34" charset="0"/>
                <a:ea typeface="Aptos" panose="020B0004020202020204" pitchFamily="34" charset="0"/>
                <a:cs typeface="Times New Roman" panose="02020603050405020304" pitchFamily="18" charset="0"/>
              </a:rPr>
              <a:t> </a:t>
            </a:r>
            <a:endParaRPr lang="nl-NL" sz="1200" dirty="0">
              <a:effectLst/>
              <a:latin typeface="Aptos" panose="020B0004020202020204" pitchFamily="34" charset="0"/>
              <a:ea typeface="Aptos" panose="020B0004020202020204" pitchFamily="34" charset="0"/>
              <a:cs typeface="Times New Roman" panose="02020603050405020304" pitchFamily="18" charset="0"/>
            </a:endParaRPr>
          </a:p>
          <a:p>
            <a:pPr marL="457200"/>
            <a:r>
              <a:rPr lang="nl-NL" sz="1100" dirty="0">
                <a:effectLst/>
                <a:latin typeface="Calibri" panose="020F0502020204030204" pitchFamily="34" charset="0"/>
                <a:ea typeface="Aptos" panose="020B0004020202020204" pitchFamily="34" charset="0"/>
                <a:cs typeface="Times New Roman" panose="02020603050405020304" pitchFamily="18" charset="0"/>
              </a:rPr>
              <a:t>Test</a:t>
            </a:r>
            <a:endParaRPr lang="nl-NL" sz="1200" dirty="0">
              <a:effectLst/>
              <a:latin typeface="Aptos" panose="020B0004020202020204" pitchFamily="34" charset="0"/>
              <a:ea typeface="Aptos" panose="020B0004020202020204" pitchFamily="34" charset="0"/>
              <a:cs typeface="Times New Roman" panose="02020603050405020304" pitchFamily="18" charset="0"/>
            </a:endParaRPr>
          </a:p>
          <a:p>
            <a:pPr marL="457200"/>
            <a:r>
              <a:rPr lang="nl-NL" sz="1100" dirty="0">
                <a:effectLst/>
                <a:latin typeface="Calibri" panose="020F0502020204030204" pitchFamily="34" charset="0"/>
                <a:ea typeface="Aptos" panose="020B0004020202020204" pitchFamily="34" charset="0"/>
                <a:cs typeface="Times New Roman" panose="02020603050405020304" pitchFamily="18" charset="0"/>
              </a:rPr>
              <a:t>De leerlingen testen </a:t>
            </a:r>
            <a:r>
              <a:rPr lang="nl-NL" sz="800" dirty="0">
                <a:effectLst/>
                <a:latin typeface="Aptos" panose="020B0004020202020204" pitchFamily="34" charset="0"/>
                <a:ea typeface="Aptos" panose="020B0004020202020204" pitchFamily="34" charset="0"/>
                <a:cs typeface="Times New Roman" panose="02020603050405020304" pitchFamily="18" charset="0"/>
              </a:rPr>
              <a:t>  </a:t>
            </a:r>
            <a:r>
              <a:rPr lang="nl-NL" sz="1100" dirty="0">
                <a:effectLst/>
                <a:latin typeface="Calibri" panose="020F0502020204030204" pitchFamily="34" charset="0"/>
                <a:ea typeface="Aptos" panose="020B0004020202020204" pitchFamily="34" charset="0"/>
                <a:cs typeface="Times New Roman" panose="02020603050405020304" pitchFamily="18" charset="0"/>
              </a:rPr>
              <a:t>steeds tussendoor of ze tevreden zijn met het geluid. Dat doen ze door een geluidsfragment eerst zonder de versterker en daarna met de versterker af te spelen. Met behulp van hun eigen gehoor of de dB-meter meten ze het verschil. Bijvoorbeeld als ze de vorm hebben aangepast, of een materiaal hebben toegevoegd.</a:t>
            </a:r>
            <a:endParaRPr lang="nl-NL" sz="1200" dirty="0">
              <a:effectLst/>
              <a:latin typeface="Aptos" panose="020B0004020202020204" pitchFamily="34" charset="0"/>
              <a:ea typeface="Aptos" panose="020B0004020202020204" pitchFamily="34" charset="0"/>
              <a:cs typeface="Times New Roman" panose="02020603050405020304" pitchFamily="18" charset="0"/>
            </a:endParaRPr>
          </a:p>
          <a:p>
            <a:pPr marL="457200"/>
            <a:r>
              <a:rPr lang="nl-NL" sz="1100" dirty="0">
                <a:effectLst/>
                <a:latin typeface="Calibri" panose="020F0502020204030204" pitchFamily="34" charset="0"/>
                <a:ea typeface="Aptos" panose="020B0004020202020204" pitchFamily="34" charset="0"/>
                <a:cs typeface="Times New Roman" panose="02020603050405020304" pitchFamily="18" charset="0"/>
              </a:rPr>
              <a:t> </a:t>
            </a:r>
            <a:endParaRPr lang="nl-NL" sz="1200" dirty="0">
              <a:effectLst/>
              <a:latin typeface="Aptos" panose="020B0004020202020204" pitchFamily="34" charset="0"/>
              <a:ea typeface="Aptos" panose="020B0004020202020204" pitchFamily="34" charset="0"/>
              <a:cs typeface="Times New Roman" panose="02020603050405020304" pitchFamily="18" charset="0"/>
            </a:endParaRPr>
          </a:p>
          <a:p>
            <a:pPr marL="457200"/>
            <a:r>
              <a:rPr lang="nl-NL" sz="1100" dirty="0">
                <a:effectLst/>
                <a:latin typeface="Calibri" panose="020F0502020204030204" pitchFamily="34" charset="0"/>
                <a:ea typeface="Aptos" panose="020B0004020202020204" pitchFamily="34" charset="0"/>
                <a:cs typeface="Times New Roman" panose="02020603050405020304" pitchFamily="18" charset="0"/>
              </a:rPr>
              <a:t>Verbeter</a:t>
            </a:r>
            <a:endParaRPr lang="nl-NL" sz="1200" dirty="0">
              <a:effectLst/>
              <a:latin typeface="Aptos" panose="020B0004020202020204" pitchFamily="34" charset="0"/>
              <a:ea typeface="Aptos" panose="020B0004020202020204" pitchFamily="34" charset="0"/>
              <a:cs typeface="Times New Roman" panose="02020603050405020304" pitchFamily="18" charset="0"/>
            </a:endParaRPr>
          </a:p>
          <a:p>
            <a:pPr marL="457200"/>
            <a:r>
              <a:rPr lang="nl-NL" sz="1100" dirty="0">
                <a:effectLst/>
                <a:latin typeface="Calibri" panose="020F0502020204030204" pitchFamily="34" charset="0"/>
                <a:ea typeface="Aptos" panose="020B0004020202020204" pitchFamily="34" charset="0"/>
                <a:cs typeface="Times New Roman" panose="02020603050405020304" pitchFamily="18" charset="0"/>
              </a:rPr>
              <a:t>De leerlingen brengen steeds verbeteringen aan, aan hun versterker. </a:t>
            </a:r>
            <a:endParaRPr lang="nl-NL" sz="1200" dirty="0">
              <a:effectLst/>
              <a:latin typeface="Aptos" panose="020B0004020202020204" pitchFamily="34" charset="0"/>
              <a:ea typeface="Aptos" panose="020B0004020202020204" pitchFamily="34" charset="0"/>
              <a:cs typeface="Times New Roman" panose="02020603050405020304" pitchFamily="18" charset="0"/>
            </a:endParaRPr>
          </a:p>
          <a:p>
            <a:pPr>
              <a:spcAft>
                <a:spcPts val="800"/>
              </a:spcAft>
            </a:pPr>
            <a:r>
              <a:rPr lang="nl-NL" sz="800" dirty="0">
                <a:effectLst/>
                <a:latin typeface="Aptos" panose="020B0004020202020204" pitchFamily="34" charset="0"/>
                <a:ea typeface="Aptos" panose="020B0004020202020204" pitchFamily="34" charset="0"/>
                <a:cs typeface="Times New Roman" panose="02020603050405020304" pitchFamily="18" charset="0"/>
              </a:rPr>
              <a:t> </a:t>
            </a:r>
          </a:p>
        </p:txBody>
      </p:sp>
      <p:sp>
        <p:nvSpPr>
          <p:cNvPr id="4" name="Tijdelijke aanduiding voor dianummer 3">
            <a:extLst>
              <a:ext uri="{FF2B5EF4-FFF2-40B4-BE49-F238E27FC236}">
                <a16:creationId xmlns:a16="http://schemas.microsoft.com/office/drawing/2014/main" id="{4B939A56-C5A6-DD67-01CD-108ECC918348}"/>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00AB3E2-0CDA-40CE-ACA3-E2D81F4542B6}" type="slidenum">
              <a:rPr kumimoji="0" lang="nl-NL"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nl-NL"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405766505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sz="1100" b="1" dirty="0">
                <a:effectLst/>
                <a:latin typeface="Calibri" panose="020F0502020204030204" pitchFamily="34" charset="0"/>
                <a:ea typeface="Aptos" panose="020B0004020202020204" pitchFamily="34" charset="0"/>
                <a:cs typeface="Times New Roman" panose="02020603050405020304" pitchFamily="18" charset="0"/>
              </a:rPr>
              <a:t>3.5 </a:t>
            </a:r>
            <a:r>
              <a:rPr lang="nl-NL" sz="1200" b="1" dirty="0">
                <a:effectLst/>
                <a:latin typeface="Aptos" panose="020B0004020202020204" pitchFamily="34" charset="0"/>
                <a:ea typeface="Aptos" panose="020B0004020202020204" pitchFamily="34" charset="0"/>
                <a:cs typeface="Times New Roman" panose="02020603050405020304" pitchFamily="18" charset="0"/>
              </a:rPr>
              <a:t>	</a:t>
            </a:r>
            <a:r>
              <a:rPr lang="nl-NL" sz="1100" b="1" dirty="0">
                <a:effectLst/>
                <a:latin typeface="Calibri" panose="020F0502020204030204" pitchFamily="34" charset="0"/>
                <a:ea typeface="Aptos" panose="020B0004020202020204" pitchFamily="34" charset="0"/>
                <a:cs typeface="Times New Roman" panose="02020603050405020304" pitchFamily="18" charset="0"/>
              </a:rPr>
              <a:t>Afsluiting</a:t>
            </a:r>
            <a:endParaRPr lang="nl-NL" sz="1200" b="1" dirty="0">
              <a:effectLst/>
              <a:latin typeface="Aptos" panose="020B0004020202020204" pitchFamily="34" charset="0"/>
              <a:ea typeface="Aptos" panose="020B0004020202020204" pitchFamily="34" charset="0"/>
              <a:cs typeface="Times New Roman" panose="02020603050405020304" pitchFamily="18" charset="0"/>
            </a:endParaRPr>
          </a:p>
          <a:p>
            <a:r>
              <a:rPr lang="nl-NL" sz="1100" dirty="0">
                <a:effectLst/>
                <a:latin typeface="Calibri" panose="020F0502020204030204" pitchFamily="34" charset="0"/>
                <a:ea typeface="Aptos" panose="020B0004020202020204" pitchFamily="34" charset="0"/>
                <a:cs typeface="Times New Roman" panose="02020603050405020304" pitchFamily="18" charset="0"/>
              </a:rPr>
              <a:t>	Klassikaal – 5 minuten</a:t>
            </a:r>
            <a:endParaRPr lang="nl-NL" sz="1200" dirty="0">
              <a:effectLst/>
              <a:latin typeface="Aptos" panose="020B0004020202020204" pitchFamily="34" charset="0"/>
              <a:ea typeface="Aptos" panose="020B0004020202020204" pitchFamily="34" charset="0"/>
              <a:cs typeface="Times New Roman" panose="02020603050405020304" pitchFamily="18" charset="0"/>
            </a:endParaRPr>
          </a:p>
          <a:p>
            <a:pPr marL="449580"/>
            <a:r>
              <a:rPr lang="nl-NL" sz="1100" dirty="0">
                <a:effectLst/>
                <a:latin typeface="Calibri" panose="020F0502020204030204" pitchFamily="34" charset="0"/>
                <a:ea typeface="Aptos" panose="020B0004020202020204" pitchFamily="34" charset="0"/>
                <a:cs typeface="Times New Roman" panose="02020603050405020304" pitchFamily="18" charset="0"/>
              </a:rPr>
              <a:t>Laat de ontwerpcyclus zien, bespreek welke stappen de leerlingen deze les hebben doorlopen.</a:t>
            </a:r>
            <a:endParaRPr lang="nl-NL" sz="1200" dirty="0">
              <a:effectLst/>
              <a:latin typeface="Aptos" panose="020B0004020202020204" pitchFamily="34" charset="0"/>
              <a:ea typeface="Aptos" panose="020B0004020202020204" pitchFamily="34" charset="0"/>
              <a:cs typeface="Times New Roman" panose="02020603050405020304" pitchFamily="18" charset="0"/>
            </a:endParaRPr>
          </a:p>
          <a:p>
            <a:pPr marL="449580"/>
            <a:r>
              <a:rPr lang="nl-NL" sz="1100" dirty="0">
                <a:effectLst/>
                <a:latin typeface="Calibri" panose="020F0502020204030204" pitchFamily="34" charset="0"/>
                <a:ea typeface="Aptos" panose="020B0004020202020204" pitchFamily="34" charset="0"/>
                <a:cs typeface="Times New Roman" panose="02020603050405020304" pitchFamily="18" charset="0"/>
              </a:rPr>
              <a:t> </a:t>
            </a:r>
            <a:endParaRPr lang="nl-NL" sz="1200" dirty="0">
              <a:effectLst/>
              <a:latin typeface="Aptos" panose="020B0004020202020204" pitchFamily="34" charset="0"/>
              <a:ea typeface="Aptos" panose="020B0004020202020204" pitchFamily="34" charset="0"/>
              <a:cs typeface="Times New Roman" panose="02020603050405020304" pitchFamily="18" charset="0"/>
            </a:endParaRPr>
          </a:p>
          <a:p>
            <a:pPr marL="449580"/>
            <a:r>
              <a:rPr lang="nl-NL" sz="1100" dirty="0">
                <a:effectLst/>
                <a:latin typeface="Calibri" panose="020F0502020204030204" pitchFamily="34" charset="0"/>
                <a:ea typeface="Aptos" panose="020B0004020202020204" pitchFamily="34" charset="0"/>
                <a:cs typeface="Times New Roman" panose="02020603050405020304" pitchFamily="18" charset="0"/>
              </a:rPr>
              <a:t>Vraag hoe het maken, testen en verbeteren tot nu toe is gegaan? </a:t>
            </a:r>
            <a:endParaRPr lang="nl-NL" sz="1200" dirty="0">
              <a:effectLst/>
              <a:latin typeface="Aptos" panose="020B0004020202020204" pitchFamily="34" charset="0"/>
              <a:ea typeface="Aptos" panose="020B0004020202020204" pitchFamily="34" charset="0"/>
              <a:cs typeface="Times New Roman" panose="02020603050405020304" pitchFamily="18" charset="0"/>
            </a:endParaRPr>
          </a:p>
          <a:p>
            <a:pPr marL="742950" lvl="1" indent="-285750">
              <a:buFont typeface="Courier New" panose="02070309020205020404" pitchFamily="49" charset="0"/>
              <a:buChar char="o"/>
            </a:pPr>
            <a:r>
              <a:rPr lang="nl-NL" sz="1100" dirty="0">
                <a:effectLst/>
                <a:latin typeface="Calibri" panose="020F0502020204030204" pitchFamily="34" charset="0"/>
                <a:ea typeface="Aptos" panose="020B0004020202020204" pitchFamily="34" charset="0"/>
                <a:cs typeface="Times New Roman" panose="02020603050405020304" pitchFamily="18" charset="0"/>
              </a:rPr>
              <a:t>Werkt het idee dat jullie hebben bedacht?</a:t>
            </a:r>
            <a:endParaRPr lang="nl-NL" sz="1200" dirty="0">
              <a:effectLst/>
              <a:latin typeface="Aptos" panose="020B0004020202020204" pitchFamily="34" charset="0"/>
              <a:ea typeface="Aptos" panose="020B0004020202020204" pitchFamily="34" charset="0"/>
              <a:cs typeface="Times New Roman" panose="02020603050405020304" pitchFamily="18" charset="0"/>
            </a:endParaRPr>
          </a:p>
          <a:p>
            <a:pPr marL="742950" lvl="1" indent="-285750">
              <a:buFont typeface="Courier New" panose="02070309020205020404" pitchFamily="49" charset="0"/>
              <a:buChar char="o"/>
            </a:pPr>
            <a:r>
              <a:rPr lang="nl-NL" sz="1100" dirty="0">
                <a:effectLst/>
                <a:latin typeface="Calibri" panose="020F0502020204030204" pitchFamily="34" charset="0"/>
                <a:ea typeface="Aptos" panose="020B0004020202020204" pitchFamily="34" charset="0"/>
                <a:cs typeface="Times New Roman" panose="02020603050405020304" pitchFamily="18" charset="0"/>
              </a:rPr>
              <a:t>Heb je tips of trucs die je met je klasgenoten wilt delen?</a:t>
            </a:r>
            <a:endParaRPr lang="nl-NL" sz="1200" dirty="0">
              <a:effectLst/>
              <a:latin typeface="Aptos" panose="020B0004020202020204" pitchFamily="34" charset="0"/>
              <a:ea typeface="Aptos" panose="020B0004020202020204" pitchFamily="34" charset="0"/>
              <a:cs typeface="Times New Roman" panose="02020603050405020304" pitchFamily="18" charset="0"/>
            </a:endParaRPr>
          </a:p>
          <a:p>
            <a:pPr marL="457200"/>
            <a:r>
              <a:rPr lang="nl-NL" sz="1100" dirty="0">
                <a:effectLst/>
                <a:latin typeface="Calibri" panose="020F0502020204030204" pitchFamily="34" charset="0"/>
                <a:ea typeface="Aptos" panose="020B0004020202020204" pitchFamily="34" charset="0"/>
                <a:cs typeface="Times New Roman" panose="02020603050405020304" pitchFamily="18" charset="0"/>
              </a:rPr>
              <a:t> </a:t>
            </a:r>
            <a:endParaRPr lang="nl-NL" sz="1200" dirty="0">
              <a:effectLst/>
              <a:latin typeface="Aptos" panose="020B0004020202020204" pitchFamily="34" charset="0"/>
              <a:ea typeface="Aptos" panose="020B0004020202020204" pitchFamily="34" charset="0"/>
              <a:cs typeface="Times New Roman" panose="02020603050405020304" pitchFamily="18" charset="0"/>
            </a:endParaRPr>
          </a:p>
          <a:p>
            <a:pPr marL="457200"/>
            <a:r>
              <a:rPr lang="nl-NL" sz="1100" dirty="0">
                <a:effectLst/>
                <a:latin typeface="Calibri" panose="020F0502020204030204" pitchFamily="34" charset="0"/>
                <a:ea typeface="Aptos" panose="020B0004020202020204" pitchFamily="34" charset="0"/>
                <a:cs typeface="Times New Roman" panose="02020603050405020304" pitchFamily="18" charset="0"/>
              </a:rPr>
              <a:t>De leerlingen kunnen hun ideeën aan de rest van de klas voorleggen en de adviezen en ideeën uitwisselen. Laat ze vervolgens verder werken aan hun instrument.</a:t>
            </a:r>
            <a:endParaRPr lang="nl-NL" sz="1200" dirty="0">
              <a:effectLst/>
              <a:latin typeface="Aptos" panose="020B0004020202020204" pitchFamily="34" charset="0"/>
              <a:ea typeface="Aptos" panose="020B0004020202020204" pitchFamily="34" charset="0"/>
              <a:cs typeface="Times New Roman" panose="02020603050405020304" pitchFamily="18" charset="0"/>
            </a:endParaRPr>
          </a:p>
          <a:p>
            <a:pPr>
              <a:lnSpc>
                <a:spcPct val="116000"/>
              </a:lnSpc>
              <a:spcAft>
                <a:spcPts val="800"/>
              </a:spcAft>
            </a:pPr>
            <a:r>
              <a:rPr lang="nl-NL" sz="1100" dirty="0">
                <a:effectLst/>
                <a:latin typeface="Calibri" panose="020F0502020204030204" pitchFamily="34" charset="0"/>
                <a:ea typeface="Aptos" panose="020B0004020202020204" pitchFamily="34" charset="0"/>
                <a:cs typeface="Times New Roman" panose="02020603050405020304" pitchFamily="18" charset="0"/>
              </a:rPr>
              <a:t> </a:t>
            </a:r>
            <a:endParaRPr lang="nl-NL" sz="1200" dirty="0">
              <a:effectLst/>
              <a:latin typeface="Aptos" panose="020B0004020202020204" pitchFamily="34" charset="0"/>
              <a:ea typeface="Aptos" panose="020B0004020202020204" pitchFamily="34" charset="0"/>
              <a:cs typeface="Times New Roman" panose="02020603050405020304" pitchFamily="18" charset="0"/>
            </a:endParaRPr>
          </a:p>
          <a:p>
            <a:endParaRPr lang="nl-NL" dirty="0"/>
          </a:p>
        </p:txBody>
      </p:sp>
      <p:sp>
        <p:nvSpPr>
          <p:cNvPr id="4" name="Tijdelijke aanduiding voor dianummer 3"/>
          <p:cNvSpPr>
            <a:spLocks noGrp="1"/>
          </p:cNvSpPr>
          <p:nvPr>
            <p:ph type="sldNum" sz="quarter" idx="5"/>
          </p:nvPr>
        </p:nvSpPr>
        <p:spPr/>
        <p:txBody>
          <a:bodyPr/>
          <a:lstStyle/>
          <a:p>
            <a:fld id="{33E6BDE9-D761-4AC6-9B74-76802B40FA79}" type="slidenum">
              <a:rPr lang="nl-NL" smtClean="0"/>
              <a:t>8</a:t>
            </a:fld>
            <a:endParaRPr lang="nl-NL"/>
          </a:p>
        </p:txBody>
      </p:sp>
    </p:spTree>
    <p:extLst>
      <p:ext uri="{BB962C8B-B14F-4D97-AF65-F5344CB8AC3E}">
        <p14:creationId xmlns:p14="http://schemas.microsoft.com/office/powerpoint/2010/main" val="57256262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png"/><Relationship Id="rId1" Type="http://schemas.openxmlformats.org/officeDocument/2006/relationships/slideMaster" Target="../slideMasters/slideMaster1.xml"/><Relationship Id="rId5" Type="http://schemas.openxmlformats.org/officeDocument/2006/relationships/image" Target="../media/image1.png"/><Relationship Id="rId4" Type="http://schemas.openxmlformats.org/officeDocument/2006/relationships/image" Target="../media/image4.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png"/><Relationship Id="rId1" Type="http://schemas.openxmlformats.org/officeDocument/2006/relationships/slideMaster" Target="../slideMasters/slideMaster1.xml"/><Relationship Id="rId5" Type="http://schemas.openxmlformats.org/officeDocument/2006/relationships/image" Target="../media/image1.png"/><Relationship Id="rId4" Type="http://schemas.openxmlformats.org/officeDocument/2006/relationships/image" Target="../media/image4.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1.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1.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ools en tips">
    <p:spTree>
      <p:nvGrpSpPr>
        <p:cNvPr id="1" name=""/>
        <p:cNvGrpSpPr/>
        <p:nvPr/>
      </p:nvGrpSpPr>
      <p:grpSpPr>
        <a:xfrm>
          <a:off x="0" y="0"/>
          <a:ext cx="0" cy="0"/>
          <a:chOff x="0" y="0"/>
          <a:chExt cx="0" cy="0"/>
        </a:xfrm>
      </p:grpSpPr>
      <p:pic>
        <p:nvPicPr>
          <p:cNvPr id="7" name="Afbeelding 6" descr="Afbeelding met Lettertype, tekst, Graphics, grafische vormgeving&#10;&#10;Automatisch gegenereerde beschrijving">
            <a:extLst>
              <a:ext uri="{FF2B5EF4-FFF2-40B4-BE49-F238E27FC236}">
                <a16:creationId xmlns:a16="http://schemas.microsoft.com/office/drawing/2014/main" id="{D88AA63F-D118-4749-BC07-7A919C61CBAA}"/>
              </a:ext>
            </a:extLst>
          </p:cNvPr>
          <p:cNvPicPr>
            <a:picLocks noChangeAspect="1"/>
          </p:cNvPicPr>
          <p:nvPr userDrawn="1"/>
        </p:nvPicPr>
        <p:blipFill>
          <a:blip r:embed="rId2"/>
          <a:stretch>
            <a:fillRect/>
          </a:stretch>
        </p:blipFill>
        <p:spPr>
          <a:xfrm>
            <a:off x="9830499" y="5715489"/>
            <a:ext cx="1812649" cy="608787"/>
          </a:xfrm>
          <a:prstGeom prst="rect">
            <a:avLst/>
          </a:prstGeom>
        </p:spPr>
      </p:pic>
      <p:sp>
        <p:nvSpPr>
          <p:cNvPr id="10" name="Tijdelijke aanduiding voor dianummer 5">
            <a:extLst>
              <a:ext uri="{FF2B5EF4-FFF2-40B4-BE49-F238E27FC236}">
                <a16:creationId xmlns:a16="http://schemas.microsoft.com/office/drawing/2014/main" id="{3E1B42BA-7AF0-8F47-BBF0-5A2A564D2A9D}"/>
              </a:ext>
            </a:extLst>
          </p:cNvPr>
          <p:cNvSpPr txBox="1">
            <a:spLocks/>
          </p:cNvSpPr>
          <p:nvPr userDrawn="1"/>
        </p:nvSpPr>
        <p:spPr>
          <a:xfrm>
            <a:off x="8610600" y="396208"/>
            <a:ext cx="3030538" cy="365125"/>
          </a:xfrm>
          <a:prstGeom prst="rect">
            <a:avLst/>
          </a:prstGeom>
        </p:spPr>
        <p:txBody>
          <a:bodyPr vert="horz" lIns="0" tIns="0" rIns="0" bIns="0" rtlCol="0" anchor="ctr"/>
          <a:lstStyle>
            <a:defPPr>
              <a:defRPr lang="nl-NL"/>
            </a:defPPr>
            <a:lvl1pPr marL="0" algn="r" defTabSz="914400" rtl="0" eaLnBrk="1" latinLnBrk="0" hangingPunct="1">
              <a:defRPr sz="1200" b="1" kern="1200" baseline="0">
                <a:solidFill>
                  <a:schemeClr val="tx1"/>
                </a:solidFill>
                <a:latin typeface="Source Sans Pro" panose="020B0503030403020204" pitchFamily="34" charset="77"/>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50B93FEE-3472-A94F-BAE6-926D351A95B5}" type="slidenum">
              <a:rPr lang="nl-NL" smtClean="0"/>
              <a:pPr/>
              <a:t>‹nr.›</a:t>
            </a:fld>
            <a:endParaRPr lang="nl-NL" dirty="0"/>
          </a:p>
        </p:txBody>
      </p:sp>
      <p:pic>
        <p:nvPicPr>
          <p:cNvPr id="11" name="Afbeelding 10" descr="Afbeelding met cirkel, Graphics, geel&#10;&#10;Automatisch gegenereerde beschrijving">
            <a:extLst>
              <a:ext uri="{FF2B5EF4-FFF2-40B4-BE49-F238E27FC236}">
                <a16:creationId xmlns:a16="http://schemas.microsoft.com/office/drawing/2014/main" id="{3531DCE9-3E3C-5847-801C-3BA71DB7B039}"/>
              </a:ext>
            </a:extLst>
          </p:cNvPr>
          <p:cNvPicPr>
            <a:picLocks noChangeAspect="1"/>
          </p:cNvPicPr>
          <p:nvPr userDrawn="1"/>
        </p:nvPicPr>
        <p:blipFill>
          <a:blip r:embed="rId3"/>
          <a:stretch>
            <a:fillRect/>
          </a:stretch>
        </p:blipFill>
        <p:spPr>
          <a:xfrm>
            <a:off x="11641138" y="396208"/>
            <a:ext cx="189350" cy="365125"/>
          </a:xfrm>
          <a:prstGeom prst="rect">
            <a:avLst/>
          </a:prstGeom>
        </p:spPr>
      </p:pic>
      <p:sp>
        <p:nvSpPr>
          <p:cNvPr id="12" name="Tekstvak 11">
            <a:extLst>
              <a:ext uri="{FF2B5EF4-FFF2-40B4-BE49-F238E27FC236}">
                <a16:creationId xmlns:a16="http://schemas.microsoft.com/office/drawing/2014/main" id="{EC430CDD-B619-8176-CEA0-071BE9BE8985}"/>
              </a:ext>
            </a:extLst>
          </p:cNvPr>
          <p:cNvSpPr txBox="1"/>
          <p:nvPr userDrawn="1"/>
        </p:nvSpPr>
        <p:spPr>
          <a:xfrm>
            <a:off x="9996462" y="-180000"/>
            <a:ext cx="2195538" cy="123111"/>
          </a:xfrm>
          <a:prstGeom prst="rect">
            <a:avLst/>
          </a:prstGeom>
          <a:noFill/>
        </p:spPr>
        <p:txBody>
          <a:bodyPr wrap="square" lIns="0" tIns="0" rIns="0" bIns="0" rtlCol="0">
            <a:spAutoFit/>
          </a:bodyPr>
          <a:lstStyle/>
          <a:p>
            <a:pPr algn="r"/>
            <a:r>
              <a:rPr lang="nl-NL" sz="800" baseline="0" dirty="0">
                <a:solidFill>
                  <a:schemeClr val="tx1"/>
                </a:solidFill>
                <a:latin typeface="Source Sans Pro" panose="020B0503030403020204" pitchFamily="34" charset="77"/>
              </a:rPr>
              <a:t>Tools en tips</a:t>
            </a:r>
          </a:p>
        </p:txBody>
      </p:sp>
      <p:sp>
        <p:nvSpPr>
          <p:cNvPr id="17" name="Tekstvak 16">
            <a:extLst>
              <a:ext uri="{FF2B5EF4-FFF2-40B4-BE49-F238E27FC236}">
                <a16:creationId xmlns:a16="http://schemas.microsoft.com/office/drawing/2014/main" id="{8DDDA25F-41E5-E789-0A83-E6584397C448}"/>
              </a:ext>
            </a:extLst>
          </p:cNvPr>
          <p:cNvSpPr txBox="1"/>
          <p:nvPr userDrawn="1"/>
        </p:nvSpPr>
        <p:spPr>
          <a:xfrm>
            <a:off x="2186884" y="1412340"/>
            <a:ext cx="2520000" cy="4895848"/>
          </a:xfrm>
          <a:prstGeom prst="rect">
            <a:avLst/>
          </a:prstGeom>
          <a:noFill/>
        </p:spPr>
        <p:txBody>
          <a:bodyPr wrap="square" lIns="0" tIns="0" rIns="0" bIns="0" rtlCol="0">
            <a:noAutofit/>
          </a:bodyPr>
          <a:lstStyle/>
          <a:p>
            <a:pPr marL="90488" indent="-90488">
              <a:tabLst/>
            </a:pPr>
            <a:r>
              <a:rPr lang="nl-NL" sz="933" b="1" baseline="0" dirty="0">
                <a:solidFill>
                  <a:schemeClr val="tx2"/>
                </a:solidFill>
                <a:latin typeface="Source Sans Pro" panose="020B0503030403020204" pitchFamily="34" charset="77"/>
              </a:rPr>
              <a:t>Algemeen </a:t>
            </a:r>
            <a:r>
              <a:rPr lang="nl-NL" sz="933" b="1" baseline="0" dirty="0" err="1">
                <a:solidFill>
                  <a:schemeClr val="tx2"/>
                </a:solidFill>
                <a:latin typeface="Source Sans Pro" panose="020B0503030403020204" pitchFamily="34" charset="77"/>
              </a:rPr>
              <a:t>Powerpoint</a:t>
            </a:r>
            <a:endParaRPr lang="nl-NL" sz="933" b="1" dirty="0">
              <a:solidFill>
                <a:schemeClr val="tx2"/>
              </a:solidFill>
              <a:latin typeface="Source Sans Pro" panose="020B0503030403020204" pitchFamily="34" charset="77"/>
            </a:endParaRPr>
          </a:p>
          <a:p>
            <a:pPr marL="90488" indent="-90488">
              <a:tabLst/>
            </a:pPr>
            <a:r>
              <a:rPr lang="nl-NL" sz="933" b="1" dirty="0">
                <a:latin typeface="Source Sans Pro" panose="020B0503030403020204" pitchFamily="34" charset="77"/>
              </a:rPr>
              <a:t>E</a:t>
            </a:r>
            <a:r>
              <a:rPr lang="nl-NL" sz="933" b="1" baseline="0" dirty="0">
                <a:latin typeface="Source Sans Pro" panose="020B0503030403020204" pitchFamily="34" charset="77"/>
              </a:rPr>
              <a:t>nkele tips</a:t>
            </a:r>
          </a:p>
          <a:p>
            <a:pPr marL="126000" indent="-126000">
              <a:buAutoNum type="arabicPeriod"/>
              <a:tabLst/>
            </a:pPr>
            <a:r>
              <a:rPr lang="nl-NL" sz="933" dirty="0">
                <a:latin typeface="Source Sans Pro" panose="020B0503030403020204" pitchFamily="34" charset="77"/>
              </a:rPr>
              <a:t>Gebruik de 1-6-6-regel: </a:t>
            </a:r>
            <a:br>
              <a:rPr lang="nl-NL" sz="933" dirty="0">
                <a:latin typeface="Source Sans Pro" panose="020B0503030403020204" pitchFamily="34" charset="77"/>
              </a:rPr>
            </a:br>
            <a:r>
              <a:rPr lang="nl-NL" sz="933" dirty="0">
                <a:latin typeface="Source Sans Pro" panose="020B0503030403020204" pitchFamily="34" charset="77"/>
              </a:rPr>
              <a:t>1 idee per dia; max 6 woorden per regel; </a:t>
            </a:r>
            <a:br>
              <a:rPr lang="nl-NL" sz="933" dirty="0">
                <a:latin typeface="Source Sans Pro" panose="020B0503030403020204" pitchFamily="34" charset="77"/>
              </a:rPr>
            </a:br>
            <a:r>
              <a:rPr lang="nl-NL" sz="933" dirty="0">
                <a:latin typeface="Source Sans Pro" panose="020B0503030403020204" pitchFamily="34" charset="77"/>
              </a:rPr>
              <a:t>max 6 regels per dia.</a:t>
            </a:r>
          </a:p>
          <a:p>
            <a:pPr marL="126000" indent="-126000">
              <a:buFontTx/>
              <a:buAutoNum type="arabicPeriod"/>
            </a:pPr>
            <a:r>
              <a:rPr lang="nl-NL" sz="933" dirty="0">
                <a:latin typeface="Source Sans Pro" panose="020B0503030403020204" pitchFamily="34" charset="77"/>
              </a:rPr>
              <a:t>Accentueer tekst alleen d.m.v. vette tekst.</a:t>
            </a:r>
          </a:p>
          <a:p>
            <a:pPr marL="126000" indent="-126000">
              <a:buFontTx/>
              <a:buAutoNum type="arabicPeriod"/>
            </a:pPr>
            <a:r>
              <a:rPr lang="nl-NL" sz="933" dirty="0">
                <a:latin typeface="Source Sans Pro" panose="020B0503030403020204" pitchFamily="34" charset="77"/>
              </a:rPr>
              <a:t>Zet de conclusie in de titel.</a:t>
            </a:r>
            <a:br>
              <a:rPr lang="nl-NL" sz="933" dirty="0">
                <a:latin typeface="Source Sans Pro" panose="020B0503030403020204" pitchFamily="34" charset="77"/>
              </a:rPr>
            </a:br>
            <a:r>
              <a:rPr lang="nl-NL" sz="933" dirty="0" err="1">
                <a:latin typeface="Source Sans Pro" panose="020B0503030403020204" pitchFamily="34" charset="77"/>
              </a:rPr>
              <a:t>Vb</a:t>
            </a:r>
            <a:r>
              <a:rPr lang="nl-NL" sz="933" dirty="0">
                <a:latin typeface="Source Sans Pro" panose="020B0503030403020204" pitchFamily="34" charset="77"/>
              </a:rPr>
              <a:t>: 35% bewoners ondervindt hinder.</a:t>
            </a:r>
          </a:p>
          <a:p>
            <a:pPr marL="126000" indent="-126000">
              <a:buFontTx/>
              <a:buAutoNum type="arabicPeriod"/>
            </a:pPr>
            <a:r>
              <a:rPr lang="nl-NL" sz="933" dirty="0">
                <a:latin typeface="Source Sans Pro" panose="020B0503030403020204" pitchFamily="34" charset="77"/>
              </a:rPr>
              <a:t>Zet bij een grafiek wat de boodschap is, zo kan het publiek gericht kijken en luisteren.</a:t>
            </a:r>
          </a:p>
          <a:p>
            <a:pPr marL="126000" indent="-126000">
              <a:buAutoNum type="arabicPeriod" startAt="6"/>
              <a:tabLst/>
            </a:pPr>
            <a:r>
              <a:rPr lang="nl-NL" sz="933" dirty="0">
                <a:latin typeface="Source Sans Pro" panose="020B0503030403020204" pitchFamily="34" charset="77"/>
              </a:rPr>
              <a:t>Gebruik overzichtelijke tabellen. Orden de informatie logisch en laat overbodige zaken weg. Zet de conclusie in de titel.</a:t>
            </a:r>
          </a:p>
          <a:p>
            <a:pPr marL="90488" indent="-90488"/>
            <a:endParaRPr lang="nl-NL" sz="933" b="1" baseline="0" dirty="0">
              <a:solidFill>
                <a:schemeClr val="tx2"/>
              </a:solidFill>
              <a:latin typeface="Source Sans Pro" panose="020B0503030403020204" pitchFamily="34" charset="77"/>
            </a:endParaRPr>
          </a:p>
          <a:p>
            <a:pPr marL="90488" indent="-90488"/>
            <a:r>
              <a:rPr lang="nl-NL" sz="933" b="1" baseline="0" dirty="0">
                <a:solidFill>
                  <a:schemeClr val="tx2"/>
                </a:solidFill>
                <a:latin typeface="Source Sans Pro" panose="020B0503030403020204" pitchFamily="34" charset="77"/>
              </a:rPr>
              <a:t>Nieuwe dia</a:t>
            </a:r>
          </a:p>
          <a:p>
            <a:pPr marL="126000" indent="-126000">
              <a:buAutoNum type="arabicPeriod"/>
              <a:tabLst/>
            </a:pPr>
            <a:r>
              <a:rPr lang="nl-NL" sz="933" baseline="0" dirty="0">
                <a:latin typeface="Source Sans Pro" panose="020B0503030403020204" pitchFamily="34" charset="77"/>
              </a:rPr>
              <a:t>Ga naar tabblad </a:t>
            </a:r>
            <a:r>
              <a:rPr lang="nl-NL" sz="933" u="sng" baseline="0" dirty="0">
                <a:latin typeface="Source Sans Pro" panose="020B0503030403020204" pitchFamily="34" charset="77"/>
              </a:rPr>
              <a:t>Start</a:t>
            </a:r>
          </a:p>
          <a:p>
            <a:pPr marL="126000" indent="-126000">
              <a:buAutoNum type="arabicPeriod"/>
              <a:tabLst/>
            </a:pPr>
            <a:r>
              <a:rPr lang="nl-NL" sz="933" baseline="0" dirty="0">
                <a:latin typeface="Source Sans Pro" panose="020B0503030403020204" pitchFamily="34" charset="77"/>
              </a:rPr>
              <a:t>Klik op het pijltje naast </a:t>
            </a:r>
            <a:r>
              <a:rPr lang="nl-NL" sz="933" u="sng" baseline="0" dirty="0">
                <a:latin typeface="Source Sans Pro" panose="020B0503030403020204" pitchFamily="34" charset="77"/>
              </a:rPr>
              <a:t>Nieuwe dia</a:t>
            </a:r>
          </a:p>
          <a:p>
            <a:pPr marL="126000" indent="-126000">
              <a:buAutoNum type="arabicPeriod"/>
              <a:tabLst/>
            </a:pPr>
            <a:r>
              <a:rPr lang="nl-NL" sz="933" baseline="0" dirty="0">
                <a:latin typeface="Source Sans Pro" panose="020B0503030403020204" pitchFamily="34" charset="77"/>
              </a:rPr>
              <a:t>Kies een van basisdia’s</a:t>
            </a:r>
          </a:p>
          <a:p>
            <a:pPr marL="126000" indent="-126000">
              <a:buAutoNum type="arabicPeriod"/>
              <a:tabLst/>
            </a:pPr>
            <a:endParaRPr lang="nl-NL" sz="933" baseline="0" dirty="0">
              <a:latin typeface="Source Sans Pro" panose="020B0503030403020204" pitchFamily="34" charset="77"/>
            </a:endParaRPr>
          </a:p>
          <a:p>
            <a:pPr>
              <a:tabLst/>
            </a:pPr>
            <a:r>
              <a:rPr lang="nl-NL" sz="933" b="1" baseline="0" dirty="0">
                <a:solidFill>
                  <a:schemeClr val="tx2"/>
                </a:solidFill>
                <a:latin typeface="Source Sans Pro" panose="020B0503030403020204" pitchFamily="34" charset="77"/>
              </a:rPr>
              <a:t>Grafieken</a:t>
            </a:r>
          </a:p>
          <a:p>
            <a:pPr marL="90488" indent="-90488">
              <a:tabLst/>
            </a:pPr>
            <a:r>
              <a:rPr lang="nl-NL" sz="933" b="1" dirty="0">
                <a:latin typeface="Source Sans Pro" panose="020B0503030403020204" pitchFamily="34" charset="77"/>
              </a:rPr>
              <a:t>Type wijzigen</a:t>
            </a:r>
            <a:endParaRPr lang="nl-NL" sz="933" b="1" baseline="0" dirty="0">
              <a:latin typeface="Source Sans Pro" panose="020B0503030403020204" pitchFamily="34" charset="77"/>
            </a:endParaRPr>
          </a:p>
          <a:p>
            <a:pPr marL="126000" indent="-126000">
              <a:buAutoNum type="arabicPeriod"/>
              <a:tabLst/>
            </a:pPr>
            <a:r>
              <a:rPr lang="nl-NL" sz="933" baseline="0" dirty="0">
                <a:latin typeface="Source Sans Pro" panose="020B0503030403020204" pitchFamily="34" charset="77"/>
              </a:rPr>
              <a:t>Klik met rechtermuisknop op</a:t>
            </a:r>
            <a:r>
              <a:rPr lang="nl-NL" sz="933" dirty="0">
                <a:latin typeface="Source Sans Pro" panose="020B0503030403020204" pitchFamily="34" charset="77"/>
              </a:rPr>
              <a:t> de grafiek</a:t>
            </a:r>
          </a:p>
          <a:p>
            <a:pPr marL="126000" indent="-126000">
              <a:tabLst/>
            </a:pPr>
            <a:r>
              <a:rPr lang="nl-NL" sz="933" baseline="0" dirty="0">
                <a:latin typeface="Source Sans Pro" panose="020B0503030403020204" pitchFamily="34" charset="77"/>
              </a:rPr>
              <a:t>2.	Klik op </a:t>
            </a:r>
            <a:r>
              <a:rPr lang="nl-NL" sz="933" u="sng" baseline="0" dirty="0">
                <a:latin typeface="Source Sans Pro" panose="020B0503030403020204" pitchFamily="34" charset="77"/>
              </a:rPr>
              <a:t>Ander type grafiekreeks</a:t>
            </a:r>
            <a:br>
              <a:rPr lang="nl-NL" sz="933" u="sng" baseline="0" dirty="0">
                <a:latin typeface="Source Sans Pro" panose="020B0503030403020204" pitchFamily="34" charset="77"/>
              </a:rPr>
            </a:br>
            <a:endParaRPr lang="nl-NL" sz="933" u="sng" baseline="0" dirty="0">
              <a:latin typeface="Source Sans Pro" panose="020B0503030403020204" pitchFamily="34" charset="77"/>
            </a:endParaRPr>
          </a:p>
          <a:p>
            <a:pPr marL="90488" indent="-90488">
              <a:tabLst/>
            </a:pPr>
            <a:r>
              <a:rPr lang="nl-NL" sz="933" b="1" dirty="0">
                <a:latin typeface="Source Sans Pro" panose="020B0503030403020204" pitchFamily="34" charset="77"/>
              </a:rPr>
              <a:t>Gegevens wijzigen</a:t>
            </a:r>
          </a:p>
          <a:p>
            <a:pPr marL="126000" indent="-126000">
              <a:buAutoNum type="arabicPeriod"/>
              <a:tabLst/>
            </a:pPr>
            <a:r>
              <a:rPr lang="nl-NL" sz="933" dirty="0">
                <a:latin typeface="Source Sans Pro" panose="020B0503030403020204" pitchFamily="34" charset="77"/>
              </a:rPr>
              <a:t>Klik met rechtermuisknop op de grafiek</a:t>
            </a:r>
          </a:p>
          <a:p>
            <a:pPr marL="126000" indent="-126000">
              <a:buAutoNum type="arabicPeriod"/>
              <a:tabLst/>
            </a:pPr>
            <a:r>
              <a:rPr lang="nl-NL" sz="933" dirty="0">
                <a:latin typeface="Source Sans Pro" panose="020B0503030403020204" pitchFamily="34" charset="77"/>
              </a:rPr>
              <a:t>Klik op </a:t>
            </a:r>
            <a:r>
              <a:rPr lang="nl-NL" sz="933" u="sng" dirty="0">
                <a:latin typeface="Source Sans Pro" panose="020B0503030403020204" pitchFamily="34" charset="77"/>
              </a:rPr>
              <a:t>Gegevens bewerken in Excel</a:t>
            </a:r>
          </a:p>
          <a:p>
            <a:pPr marL="126000" indent="-126000">
              <a:buAutoNum type="arabicPeriod"/>
              <a:tabLst/>
            </a:pPr>
            <a:endParaRPr lang="nl-NL" sz="933" dirty="0">
              <a:latin typeface="Source Sans Pro" panose="020B0503030403020204" pitchFamily="34" charset="77"/>
            </a:endParaRPr>
          </a:p>
        </p:txBody>
      </p:sp>
      <p:sp>
        <p:nvSpPr>
          <p:cNvPr id="18" name="Tekstvak 17">
            <a:extLst>
              <a:ext uri="{FF2B5EF4-FFF2-40B4-BE49-F238E27FC236}">
                <a16:creationId xmlns:a16="http://schemas.microsoft.com/office/drawing/2014/main" id="{039A2B4C-2E56-A043-FADB-55D6F6787BBA}"/>
              </a:ext>
            </a:extLst>
          </p:cNvPr>
          <p:cNvSpPr txBox="1"/>
          <p:nvPr userDrawn="1"/>
        </p:nvSpPr>
        <p:spPr>
          <a:xfrm>
            <a:off x="5087787" y="1412874"/>
            <a:ext cx="2520000" cy="4908355"/>
          </a:xfrm>
          <a:prstGeom prst="rect">
            <a:avLst/>
          </a:prstGeom>
          <a:noFill/>
        </p:spPr>
        <p:txBody>
          <a:bodyPr wrap="square" lIns="0" tIns="0" rIns="0" bIns="0" rtlCol="0">
            <a:noAutofit/>
          </a:bodyPr>
          <a:lstStyle/>
          <a:p>
            <a:pPr>
              <a:tabLst/>
            </a:pPr>
            <a:r>
              <a:rPr lang="nl-NL" sz="933" b="1" baseline="0" dirty="0">
                <a:solidFill>
                  <a:schemeClr val="tx2"/>
                </a:solidFill>
                <a:latin typeface="Source Sans Pro" panose="020B0503030403020204" pitchFamily="34" charset="77"/>
              </a:rPr>
              <a:t>Kleur</a:t>
            </a:r>
            <a:br>
              <a:rPr lang="nl-NL" sz="933" b="1" baseline="0" dirty="0">
                <a:solidFill>
                  <a:srgbClr val="C00000"/>
                </a:solidFill>
                <a:latin typeface="Source Sans Pro" panose="020B0503030403020204" pitchFamily="34" charset="77"/>
              </a:rPr>
            </a:br>
            <a:r>
              <a:rPr lang="nl-NL" sz="933" b="1" baseline="0" dirty="0">
                <a:latin typeface="Source Sans Pro" panose="020B0503030403020204" pitchFamily="34" charset="77"/>
              </a:rPr>
              <a:t>Derde kleur toewijzen</a:t>
            </a:r>
          </a:p>
          <a:p>
            <a:pPr marL="126000" indent="-126000">
              <a:buAutoNum type="arabicPeriod"/>
              <a:tabLst/>
            </a:pPr>
            <a:r>
              <a:rPr lang="nl-NL" sz="933" baseline="0" dirty="0">
                <a:latin typeface="Source Sans Pro" panose="020B0503030403020204" pitchFamily="34" charset="77"/>
              </a:rPr>
              <a:t>Klik op het vlak dat een andere kleur moet</a:t>
            </a:r>
            <a:r>
              <a:rPr lang="nl-NL" sz="933" dirty="0">
                <a:latin typeface="Source Sans Pro" panose="020B0503030403020204" pitchFamily="34" charset="77"/>
              </a:rPr>
              <a:t> </a:t>
            </a:r>
            <a:r>
              <a:rPr lang="nl-NL" sz="933" baseline="0" dirty="0">
                <a:latin typeface="Source Sans Pro" panose="020B0503030403020204" pitchFamily="34" charset="77"/>
              </a:rPr>
              <a:t>krijgen</a:t>
            </a:r>
          </a:p>
          <a:p>
            <a:pPr marL="126000" indent="-126000">
              <a:buAutoNum type="arabicPeriod"/>
              <a:tabLst/>
            </a:pPr>
            <a:r>
              <a:rPr lang="nl-NL" sz="933" baseline="0" dirty="0">
                <a:latin typeface="Source Sans Pro" panose="020B0503030403020204" pitchFamily="34" charset="77"/>
              </a:rPr>
              <a:t>Klik op </a:t>
            </a:r>
            <a:r>
              <a:rPr lang="nl-NL" sz="933" u="sng" baseline="0" dirty="0">
                <a:latin typeface="Source Sans Pro" panose="020B0503030403020204" pitchFamily="34" charset="77"/>
              </a:rPr>
              <a:t>Opvullen van vorm</a:t>
            </a:r>
          </a:p>
          <a:p>
            <a:pPr marL="126000" indent="-126000">
              <a:buAutoNum type="arabicPeriod"/>
              <a:tabLst/>
            </a:pPr>
            <a:r>
              <a:rPr lang="nl-NL" sz="933" dirty="0">
                <a:latin typeface="Source Sans Pro" panose="020B0503030403020204" pitchFamily="34" charset="77"/>
              </a:rPr>
              <a:t>K</a:t>
            </a:r>
            <a:r>
              <a:rPr lang="nl-NL" sz="933" baseline="0" dirty="0">
                <a:latin typeface="Source Sans Pro" panose="020B0503030403020204" pitchFamily="34" charset="77"/>
              </a:rPr>
              <a:t>lik op </a:t>
            </a:r>
            <a:r>
              <a:rPr lang="nl-NL" sz="933" u="sng" baseline="0" dirty="0">
                <a:latin typeface="Source Sans Pro" panose="020B0503030403020204" pitchFamily="34" charset="77"/>
              </a:rPr>
              <a:t>Meer opvulkleuren</a:t>
            </a:r>
            <a:endParaRPr lang="nl-NL" sz="933" dirty="0">
              <a:latin typeface="Source Sans Pro" panose="020B0503030403020204" pitchFamily="34" charset="77"/>
            </a:endParaRPr>
          </a:p>
          <a:p>
            <a:pPr marL="126000" indent="-126000">
              <a:buAutoNum type="arabicPeriod"/>
              <a:tabLst/>
            </a:pPr>
            <a:r>
              <a:rPr lang="nl-NL" sz="933" dirty="0">
                <a:latin typeface="Source Sans Pro" panose="020B0503030403020204" pitchFamily="34" charset="77"/>
              </a:rPr>
              <a:t>Kies tab </a:t>
            </a:r>
            <a:r>
              <a:rPr lang="nl-NL" sz="933" u="sng" dirty="0">
                <a:latin typeface="Source Sans Pro" panose="020B0503030403020204" pitchFamily="34" charset="77"/>
              </a:rPr>
              <a:t>Aangepast</a:t>
            </a:r>
          </a:p>
          <a:p>
            <a:pPr marL="126000" indent="-126000">
              <a:buAutoNum type="arabicPeriod"/>
              <a:tabLst/>
            </a:pPr>
            <a:r>
              <a:rPr lang="nl-NL" sz="933" baseline="0" dirty="0">
                <a:latin typeface="Source Sans Pro" panose="020B0503030403020204" pitchFamily="34" charset="77"/>
              </a:rPr>
              <a:t>Vul de Hexadecimale kleurcodering </a:t>
            </a:r>
            <a:r>
              <a:rPr lang="nl-NL" sz="933" dirty="0">
                <a:latin typeface="Source Sans Pro" panose="020B0503030403020204" pitchFamily="34" charset="77"/>
              </a:rPr>
              <a:t>in van een van de </a:t>
            </a:r>
            <a:r>
              <a:rPr lang="nl-NL" sz="933" dirty="0" err="1">
                <a:latin typeface="Source Sans Pro" panose="020B0503030403020204" pitchFamily="34" charset="77"/>
              </a:rPr>
              <a:t>hiernaaststaande</a:t>
            </a:r>
            <a:r>
              <a:rPr lang="nl-NL" sz="933" dirty="0">
                <a:latin typeface="Source Sans Pro" panose="020B0503030403020204" pitchFamily="34" charset="77"/>
              </a:rPr>
              <a:t> kleuren</a:t>
            </a:r>
          </a:p>
          <a:p>
            <a:pPr marL="126000" indent="-126000">
              <a:buAutoNum type="arabicPeriod"/>
              <a:tabLst/>
            </a:pPr>
            <a:r>
              <a:rPr lang="nl-NL" sz="933" baseline="0" dirty="0">
                <a:latin typeface="Source Sans Pro" panose="020B0503030403020204" pitchFamily="34" charset="77"/>
              </a:rPr>
              <a:t>Klik op OK</a:t>
            </a:r>
          </a:p>
          <a:p>
            <a:pPr>
              <a:tabLst/>
            </a:pPr>
            <a:endParaRPr lang="nl-NL" sz="933" dirty="0">
              <a:latin typeface="Source Sans Pro" panose="020B0503030403020204" pitchFamily="34" charset="77"/>
            </a:endParaRPr>
          </a:p>
          <a:p>
            <a:pPr marL="0" indent="0">
              <a:buFontTx/>
              <a:buNone/>
              <a:tabLst/>
            </a:pPr>
            <a:r>
              <a:rPr lang="nl-NL" sz="933" b="1" baseline="0" dirty="0">
                <a:solidFill>
                  <a:schemeClr val="tx2"/>
                </a:solidFill>
                <a:latin typeface="Source Sans Pro" panose="020B0503030403020204" pitchFamily="34" charset="77"/>
              </a:rPr>
              <a:t>Het gebruik van </a:t>
            </a:r>
            <a:r>
              <a:rPr lang="nl-NL" sz="933" b="1" baseline="0" dirty="0" err="1">
                <a:solidFill>
                  <a:schemeClr val="tx2"/>
                </a:solidFill>
                <a:latin typeface="Source Sans Pro" panose="020B0503030403020204" pitchFamily="34" charset="77"/>
              </a:rPr>
              <a:t>SmartArt</a:t>
            </a:r>
            <a:endParaRPr lang="nl-NL" sz="933" b="1" baseline="0" dirty="0">
              <a:solidFill>
                <a:schemeClr val="tx2"/>
              </a:solidFill>
              <a:latin typeface="Source Sans Pro" panose="020B0503030403020204" pitchFamily="34" charset="77"/>
            </a:endParaRPr>
          </a:p>
          <a:p>
            <a:pPr marL="126000" indent="-126000">
              <a:buFont typeface="+mj-lt"/>
              <a:buAutoNum type="arabicPeriod"/>
              <a:tabLst/>
            </a:pPr>
            <a:r>
              <a:rPr lang="nl-NL" sz="933" dirty="0">
                <a:latin typeface="Source Sans Pro" panose="020B0503030403020204" pitchFamily="34" charset="77"/>
              </a:rPr>
              <a:t>Klik op venster </a:t>
            </a:r>
            <a:r>
              <a:rPr lang="nl-NL" sz="933" u="sng" dirty="0">
                <a:latin typeface="Source Sans Pro" panose="020B0503030403020204" pitchFamily="34" charset="77"/>
              </a:rPr>
              <a:t>Invoegen</a:t>
            </a:r>
          </a:p>
          <a:p>
            <a:pPr marL="126000" indent="-126000">
              <a:buFont typeface="+mj-lt"/>
              <a:buAutoNum type="arabicPeriod"/>
              <a:tabLst/>
            </a:pPr>
            <a:r>
              <a:rPr lang="nl-NL" sz="933" dirty="0">
                <a:latin typeface="Source Sans Pro" panose="020B0503030403020204" pitchFamily="34" charset="77"/>
              </a:rPr>
              <a:t>Vervolgens op </a:t>
            </a:r>
            <a:r>
              <a:rPr lang="nl-NL" sz="933" dirty="0" err="1">
                <a:latin typeface="Source Sans Pro" panose="020B0503030403020204" pitchFamily="34" charset="77"/>
              </a:rPr>
              <a:t>SmartArt</a:t>
            </a:r>
            <a:r>
              <a:rPr lang="nl-NL" sz="933" dirty="0">
                <a:latin typeface="Source Sans Pro" panose="020B0503030403020204" pitchFamily="34" charset="77"/>
              </a:rPr>
              <a:t>.</a:t>
            </a:r>
          </a:p>
          <a:p>
            <a:pPr>
              <a:tabLst/>
            </a:pPr>
            <a:endParaRPr lang="nl-NL" sz="933" dirty="0">
              <a:latin typeface="Source Sans Pro" panose="020B0503030403020204" pitchFamily="34" charset="77"/>
            </a:endParaRPr>
          </a:p>
          <a:p>
            <a:pPr marL="6350" indent="-6350">
              <a:tabLst/>
            </a:pPr>
            <a:r>
              <a:rPr lang="nl-NL" sz="933" b="1" baseline="0" dirty="0">
                <a:solidFill>
                  <a:schemeClr val="tx2"/>
                </a:solidFill>
                <a:latin typeface="Source Sans Pro" panose="020B0503030403020204" pitchFamily="34" charset="77"/>
              </a:rPr>
              <a:t>Video</a:t>
            </a:r>
            <a:br>
              <a:rPr lang="nl-NL" sz="933" b="1" baseline="0" dirty="0">
                <a:solidFill>
                  <a:srgbClr val="C00000"/>
                </a:solidFill>
                <a:latin typeface="Source Sans Pro" panose="020B0503030403020204" pitchFamily="34" charset="77"/>
              </a:rPr>
            </a:br>
            <a:r>
              <a:rPr lang="nl-NL" sz="933" b="1" baseline="0" dirty="0">
                <a:latin typeface="Source Sans Pro" panose="020B0503030403020204" pitchFamily="34" charset="77"/>
              </a:rPr>
              <a:t>Automatisch laten afspelen</a:t>
            </a:r>
          </a:p>
          <a:p>
            <a:pPr marL="126000" indent="-126000">
              <a:buAutoNum type="arabicPeriod"/>
              <a:tabLst/>
            </a:pPr>
            <a:r>
              <a:rPr lang="nl-NL" sz="933" baseline="0" dirty="0">
                <a:latin typeface="Source Sans Pro" panose="020B0503030403020204" pitchFamily="34" charset="77"/>
              </a:rPr>
              <a:t>Klik op venster </a:t>
            </a:r>
            <a:r>
              <a:rPr lang="nl-NL" sz="933" u="sng" baseline="0" dirty="0">
                <a:latin typeface="Source Sans Pro" panose="020B0503030403020204" pitchFamily="34" charset="77"/>
              </a:rPr>
              <a:t>Animaties</a:t>
            </a:r>
          </a:p>
          <a:p>
            <a:pPr marL="126000" indent="-126000">
              <a:buAutoNum type="arabicPeriod"/>
              <a:tabLst/>
            </a:pPr>
            <a:r>
              <a:rPr lang="nl-NL" sz="933" baseline="0" dirty="0">
                <a:latin typeface="Source Sans Pro" panose="020B0503030403020204" pitchFamily="34" charset="77"/>
              </a:rPr>
              <a:t>Ga naar deelvenster </a:t>
            </a:r>
            <a:r>
              <a:rPr lang="nl-NL" sz="933" u="sng" baseline="0" dirty="0">
                <a:latin typeface="Source Sans Pro" panose="020B0503030403020204" pitchFamily="34" charset="77"/>
              </a:rPr>
              <a:t>Animatie</a:t>
            </a:r>
          </a:p>
          <a:p>
            <a:pPr marL="126000" indent="-126000">
              <a:buAutoNum type="arabicPeriod"/>
              <a:tabLst/>
            </a:pPr>
            <a:r>
              <a:rPr lang="nl-NL" sz="933" baseline="0" dirty="0">
                <a:latin typeface="Source Sans Pro" panose="020B0503030403020204" pitchFamily="34" charset="77"/>
              </a:rPr>
              <a:t>Dubbelklik op </a:t>
            </a:r>
            <a:r>
              <a:rPr lang="nl-NL" sz="933" u="sng" baseline="0" dirty="0">
                <a:latin typeface="Source Sans Pro" panose="020B0503030403020204" pitchFamily="34" charset="77"/>
              </a:rPr>
              <a:t>Afspelen</a:t>
            </a:r>
          </a:p>
          <a:p>
            <a:pPr marL="0" indent="0">
              <a:buFontTx/>
              <a:buNone/>
              <a:tabLst/>
            </a:pPr>
            <a:r>
              <a:rPr lang="nl-NL" sz="933" baseline="0" dirty="0">
                <a:latin typeface="Source Sans Pro" panose="020B0503030403020204" pitchFamily="34" charset="77"/>
              </a:rPr>
              <a:t>De film zal bij de eerste klik starten met afspelen. Onderbreken, terug- en </a:t>
            </a:r>
            <a:r>
              <a:rPr lang="nl-NL" sz="933" baseline="0" dirty="0" err="1">
                <a:latin typeface="Source Sans Pro" panose="020B0503030403020204" pitchFamily="34" charset="77"/>
              </a:rPr>
              <a:t>vooruitspoelen</a:t>
            </a:r>
            <a:r>
              <a:rPr lang="nl-NL" sz="933" baseline="0" dirty="0">
                <a:latin typeface="Source Sans Pro" panose="020B0503030403020204" pitchFamily="34" charset="77"/>
              </a:rPr>
              <a:t> doe je met behulp van het controlepanel tijdens de presentatie.</a:t>
            </a:r>
          </a:p>
          <a:p>
            <a:pPr marL="0" indent="0">
              <a:buFontTx/>
              <a:buNone/>
              <a:tabLst/>
            </a:pPr>
            <a:endParaRPr lang="nl-NL" sz="933" baseline="0" dirty="0">
              <a:latin typeface="Source Sans Pro" panose="020B0503030403020204" pitchFamily="34" charset="77"/>
            </a:endParaRPr>
          </a:p>
          <a:p>
            <a:pPr marL="90488" indent="-90488"/>
            <a:r>
              <a:rPr lang="nl-NL" sz="933" b="1" baseline="0" dirty="0">
                <a:solidFill>
                  <a:schemeClr val="tx2"/>
                </a:solidFill>
                <a:latin typeface="Source Sans Pro" panose="020B0503030403020204" pitchFamily="34" charset="77"/>
              </a:rPr>
              <a:t>Schikken</a:t>
            </a:r>
            <a:endParaRPr lang="nl-NL" sz="933" b="1" dirty="0">
              <a:solidFill>
                <a:schemeClr val="tx2"/>
              </a:solidFill>
              <a:latin typeface="Source Sans Pro" panose="020B0503030403020204" pitchFamily="34" charset="77"/>
            </a:endParaRPr>
          </a:p>
          <a:p>
            <a:pPr marL="6350" indent="-6350">
              <a:tabLst/>
            </a:pPr>
            <a:r>
              <a:rPr lang="nl-NL" sz="933" u="none" baseline="0" dirty="0">
                <a:latin typeface="Source Sans Pro" panose="020B0503030403020204" pitchFamily="34" charset="77"/>
              </a:rPr>
              <a:t>Onder start vindt je deze knop (ook onder het menu). Je kunt hiermee objecten naar voren of naar achter plaatsen en/of eenvoudig uitlijnen.</a:t>
            </a:r>
          </a:p>
          <a:p>
            <a:pPr marL="6350" indent="-6350">
              <a:tabLst/>
            </a:pPr>
            <a:endParaRPr lang="nl-NL" sz="933" dirty="0">
              <a:latin typeface="Source Sans Pro" panose="020B0503030403020204" pitchFamily="34" charset="77"/>
            </a:endParaRPr>
          </a:p>
          <a:p>
            <a:pPr marL="0" indent="0">
              <a:buFontTx/>
              <a:buNone/>
              <a:tabLst/>
            </a:pPr>
            <a:r>
              <a:rPr lang="nl-NL" sz="933" baseline="0" dirty="0">
                <a:latin typeface="Source Sans Pro" panose="020B0503030403020204" pitchFamily="34" charset="77"/>
              </a:rPr>
              <a:t> </a:t>
            </a:r>
          </a:p>
          <a:p>
            <a:pPr>
              <a:tabLst/>
            </a:pPr>
            <a:endParaRPr lang="nl-NL" sz="933" u="sng" dirty="0">
              <a:latin typeface="Source Sans Pro" panose="020B0503030403020204" pitchFamily="34" charset="77"/>
            </a:endParaRPr>
          </a:p>
          <a:p>
            <a:pPr>
              <a:tabLst/>
            </a:pPr>
            <a:endParaRPr lang="nl-NL" sz="933" baseline="0" dirty="0">
              <a:latin typeface="Source Sans Pro" panose="020B0503030403020204" pitchFamily="34" charset="77"/>
            </a:endParaRPr>
          </a:p>
        </p:txBody>
      </p:sp>
      <p:sp>
        <p:nvSpPr>
          <p:cNvPr id="20" name="Tekstvak 19">
            <a:extLst>
              <a:ext uri="{FF2B5EF4-FFF2-40B4-BE49-F238E27FC236}">
                <a16:creationId xmlns:a16="http://schemas.microsoft.com/office/drawing/2014/main" id="{53BA0961-48C9-8F79-11FF-BA5803110C7C}"/>
              </a:ext>
            </a:extLst>
          </p:cNvPr>
          <p:cNvSpPr txBox="1"/>
          <p:nvPr userDrawn="1"/>
        </p:nvSpPr>
        <p:spPr>
          <a:xfrm>
            <a:off x="8073095" y="1412872"/>
            <a:ext cx="2751994" cy="4894783"/>
          </a:xfrm>
          <a:prstGeom prst="rect">
            <a:avLst/>
          </a:prstGeom>
          <a:noFill/>
        </p:spPr>
        <p:txBody>
          <a:bodyPr wrap="square" lIns="0" tIns="0" rIns="0" bIns="0" rtlCol="0">
            <a:noAutofit/>
          </a:bodyPr>
          <a:lstStyle/>
          <a:p>
            <a:r>
              <a:rPr lang="nl-NL" sz="933" b="1" dirty="0">
                <a:solidFill>
                  <a:schemeClr val="tx2"/>
                </a:solidFill>
                <a:latin typeface="Source Sans Pro" panose="020B0503030403020204" pitchFamily="34" charset="77"/>
              </a:rPr>
              <a:t>T</a:t>
            </a:r>
            <a:r>
              <a:rPr lang="nl-NL" sz="933" b="1" baseline="0" dirty="0">
                <a:solidFill>
                  <a:schemeClr val="tx2"/>
                </a:solidFill>
                <a:latin typeface="Source Sans Pro" panose="020B0503030403020204" pitchFamily="34" charset="77"/>
              </a:rPr>
              <a:t>oegankelijk maken van de presentatie</a:t>
            </a:r>
            <a:br>
              <a:rPr lang="nl-NL" sz="933" b="1" baseline="0" dirty="0">
                <a:solidFill>
                  <a:srgbClr val="C00000"/>
                </a:solidFill>
                <a:latin typeface="Source Sans Pro" panose="020B0503030403020204" pitchFamily="34" charset="77"/>
              </a:rPr>
            </a:br>
            <a:r>
              <a:rPr lang="nl-NL" sz="933" b="1" dirty="0">
                <a:latin typeface="Source Sans Pro" panose="020B0503030403020204" pitchFamily="34" charset="77"/>
              </a:rPr>
              <a:t>Contrast</a:t>
            </a:r>
          </a:p>
          <a:p>
            <a:r>
              <a:rPr lang="nl-NL" sz="933" dirty="0">
                <a:latin typeface="Source Sans Pro" panose="020B0503030403020204" pitchFamily="34" charset="77"/>
              </a:rPr>
              <a:t>Onder het tabblad ‘Beeld’ kun je ervoor kiezen om naar een weergave in grijswaarden of zwart/wit te gaan.</a:t>
            </a:r>
            <a:br>
              <a:rPr lang="nl-NL" sz="933" dirty="0">
                <a:latin typeface="Source Sans Pro" panose="020B0503030403020204" pitchFamily="34" charset="77"/>
              </a:rPr>
            </a:br>
            <a:r>
              <a:rPr lang="nl-NL" sz="933" dirty="0">
                <a:latin typeface="Source Sans Pro" panose="020B0503030403020204" pitchFamily="34" charset="77"/>
              </a:rPr>
              <a:t>Dit zorgt voor maximaal contrast.</a:t>
            </a:r>
          </a:p>
          <a:p>
            <a:endParaRPr lang="nl-NL" sz="933" dirty="0">
              <a:latin typeface="Source Sans Pro" panose="020B0503030403020204" pitchFamily="34" charset="77"/>
            </a:endParaRPr>
          </a:p>
          <a:p>
            <a:r>
              <a:rPr lang="nl-NL" sz="933" b="1" dirty="0">
                <a:latin typeface="Source Sans Pro" panose="020B0503030403020204" pitchFamily="34" charset="77"/>
              </a:rPr>
              <a:t>Alternatieve tekst</a:t>
            </a:r>
          </a:p>
          <a:p>
            <a:r>
              <a:rPr lang="nl-NL" sz="933" dirty="0">
                <a:latin typeface="Source Sans Pro" panose="020B0503030403020204" pitchFamily="34" charset="77"/>
              </a:rPr>
              <a:t>Iedere afbeelding/illustratie/figuur dient een alternatieve tekst te bevatten. </a:t>
            </a:r>
          </a:p>
          <a:p>
            <a:r>
              <a:rPr lang="nl-NL" sz="933" dirty="0">
                <a:latin typeface="Source Sans Pro" panose="020B0503030403020204" pitchFamily="34" charset="77"/>
              </a:rPr>
              <a:t>Een alternatieve tekst koppel je op een van de volgende manieren:</a:t>
            </a:r>
          </a:p>
          <a:p>
            <a:pPr marL="126000" indent="-126000">
              <a:buFont typeface="+mj-lt"/>
              <a:buAutoNum type="arabicPeriod"/>
            </a:pPr>
            <a:r>
              <a:rPr lang="nl-NL" sz="933" dirty="0">
                <a:latin typeface="Source Sans Pro" panose="020B0503030403020204" pitchFamily="34" charset="77"/>
              </a:rPr>
              <a:t>Klik met rechtermuisknop op de afbeelding &gt; </a:t>
            </a:r>
            <a:r>
              <a:rPr lang="nl-NL" sz="933" u="sng" dirty="0">
                <a:latin typeface="Source Sans Pro" panose="020B0503030403020204" pitchFamily="34" charset="77"/>
              </a:rPr>
              <a:t>Alt-tekst bewerken</a:t>
            </a:r>
          </a:p>
          <a:p>
            <a:pPr marL="126000" indent="-126000">
              <a:buFont typeface="+mj-lt"/>
              <a:buAutoNum type="arabicPeriod"/>
            </a:pPr>
            <a:r>
              <a:rPr lang="nl-NL" sz="933" dirty="0">
                <a:latin typeface="Source Sans Pro" panose="020B0503030403020204" pitchFamily="34" charset="77"/>
              </a:rPr>
              <a:t>Afbeelding selecteren &gt; Tabblad </a:t>
            </a:r>
            <a:r>
              <a:rPr lang="nl-NL" sz="933" u="sng" dirty="0">
                <a:latin typeface="Source Sans Pro" panose="020B0503030403020204" pitchFamily="34" charset="77"/>
              </a:rPr>
              <a:t>Afbeeldingsopmaak</a:t>
            </a:r>
            <a:r>
              <a:rPr lang="nl-NL" sz="933" dirty="0">
                <a:latin typeface="Source Sans Pro" panose="020B0503030403020204" pitchFamily="34" charset="77"/>
              </a:rPr>
              <a:t> &gt; knop </a:t>
            </a:r>
            <a:r>
              <a:rPr lang="nl-NL" sz="933" u="sng" dirty="0">
                <a:latin typeface="Source Sans Pro" panose="020B0503030403020204" pitchFamily="34" charset="77"/>
              </a:rPr>
              <a:t>Alternatieve tekst</a:t>
            </a:r>
          </a:p>
          <a:p>
            <a:pPr marL="126000" indent="-126000">
              <a:buFont typeface="+mj-lt"/>
              <a:buAutoNum type="arabicPeriod"/>
            </a:pPr>
            <a:r>
              <a:rPr lang="nl-NL" sz="933" dirty="0">
                <a:latin typeface="Source Sans Pro" panose="020B0503030403020204" pitchFamily="34" charset="77"/>
              </a:rPr>
              <a:t>Als een afbeelding ter decoratie wordt gebruikt hoeft er geen </a:t>
            </a:r>
            <a:r>
              <a:rPr lang="nl-NL" sz="933">
                <a:latin typeface="Source Sans Pro" panose="020B0503030403020204" pitchFamily="34" charset="77"/>
              </a:rPr>
              <a:t>alternatieve tekst </a:t>
            </a:r>
            <a:r>
              <a:rPr lang="nl-NL" sz="933" dirty="0">
                <a:latin typeface="Source Sans Pro" panose="020B0503030403020204" pitchFamily="34" charset="77"/>
              </a:rPr>
              <a:t>geplaatst te worden. Vink de optie </a:t>
            </a:r>
            <a:r>
              <a:rPr lang="nl-NL" sz="933" u="sng" dirty="0">
                <a:latin typeface="Source Sans Pro" panose="020B0503030403020204" pitchFamily="34" charset="77"/>
              </a:rPr>
              <a:t>Markeren als decoratief</a:t>
            </a:r>
            <a:r>
              <a:rPr lang="nl-NL" sz="933" dirty="0">
                <a:latin typeface="Source Sans Pro" panose="020B0503030403020204" pitchFamily="34" charset="77"/>
              </a:rPr>
              <a:t>, aan.</a:t>
            </a:r>
          </a:p>
          <a:p>
            <a:pPr marL="90000" indent="-90000"/>
            <a:endParaRPr lang="nl-NL" sz="933" dirty="0">
              <a:latin typeface="Source Sans Pro" panose="020B0503030403020204" pitchFamily="34" charset="77"/>
            </a:endParaRPr>
          </a:p>
          <a:p>
            <a:r>
              <a:rPr lang="nl-NL" sz="933" b="1" dirty="0">
                <a:latin typeface="Source Sans Pro" panose="020B0503030403020204" pitchFamily="34" charset="77"/>
              </a:rPr>
              <a:t>Gebruik leesbare hyperlinks </a:t>
            </a:r>
          </a:p>
          <a:p>
            <a:r>
              <a:rPr lang="nl-NL" sz="933" dirty="0">
                <a:latin typeface="Source Sans Pro" panose="020B0503030403020204" pitchFamily="34" charset="77"/>
              </a:rPr>
              <a:t>Zorg ervoor dat de gelinkte tekst iets zegt over je doel. Vermijdt termen als ‘klik hier’, omdat deze zonder context onduidelijk zijn. </a:t>
            </a:r>
            <a:br>
              <a:rPr lang="nl-NL" sz="933" dirty="0">
                <a:latin typeface="Source Sans Pro" panose="020B0503030403020204" pitchFamily="34" charset="77"/>
              </a:rPr>
            </a:br>
            <a:r>
              <a:rPr lang="nl-NL" sz="933" u="sng" dirty="0">
                <a:latin typeface="Source Sans Pro" panose="020B0503030403020204" pitchFamily="34" charset="77"/>
              </a:rPr>
              <a:t>Voorbeeld: </a:t>
            </a:r>
            <a:r>
              <a:rPr lang="nl-NL" sz="933" dirty="0">
                <a:latin typeface="Source Sans Pro" panose="020B0503030403020204" pitchFamily="34" charset="77"/>
              </a:rPr>
              <a:t>Via deze link gaat u naar de contactpagina van IOL.</a:t>
            </a:r>
          </a:p>
          <a:p>
            <a:endParaRPr lang="nl-NL" sz="933" dirty="0">
              <a:latin typeface="Source Sans Pro" panose="020B0503030403020204" pitchFamily="34" charset="77"/>
            </a:endParaRPr>
          </a:p>
          <a:p>
            <a:endParaRPr lang="nl-NL" sz="933" dirty="0">
              <a:latin typeface="Source Sans Pro" panose="020B0503030403020204" pitchFamily="34" charset="77"/>
            </a:endParaRPr>
          </a:p>
        </p:txBody>
      </p:sp>
      <p:sp>
        <p:nvSpPr>
          <p:cNvPr id="3" name="Tijdelijke aanduiding voor titel 1">
            <a:extLst>
              <a:ext uri="{FF2B5EF4-FFF2-40B4-BE49-F238E27FC236}">
                <a16:creationId xmlns:a16="http://schemas.microsoft.com/office/drawing/2014/main" id="{BDEA7769-2DA3-58A1-B5BA-1B40E624C7D7}"/>
              </a:ext>
            </a:extLst>
          </p:cNvPr>
          <p:cNvSpPr txBox="1">
            <a:spLocks/>
          </p:cNvSpPr>
          <p:nvPr userDrawn="1"/>
        </p:nvSpPr>
        <p:spPr>
          <a:xfrm>
            <a:off x="553320" y="549275"/>
            <a:ext cx="2791013" cy="584581"/>
          </a:xfrm>
          <a:prstGeom prst="rect">
            <a:avLst/>
          </a:prstGeom>
        </p:spPr>
        <p:txBody>
          <a:bodyPr vert="horz" lIns="0" tIns="0" rIns="0" bIns="0" rtlCol="0" anchor="t" anchorCtr="0">
            <a:noAutofit/>
          </a:bodyPr>
          <a:lstStyle>
            <a:lvl1pPr algn="l" defTabSz="914400" rtl="0" eaLnBrk="1" latinLnBrk="0" hangingPunct="1">
              <a:lnSpc>
                <a:spcPct val="100000"/>
              </a:lnSpc>
              <a:spcBef>
                <a:spcPct val="0"/>
              </a:spcBef>
              <a:buNone/>
              <a:defRPr sz="3000" kern="1200" baseline="0">
                <a:solidFill>
                  <a:schemeClr val="tx2"/>
                </a:solidFill>
                <a:latin typeface="+mj-lt"/>
                <a:ea typeface="+mj-ea"/>
                <a:cs typeface="+mj-cs"/>
              </a:defRPr>
            </a:lvl1pPr>
          </a:lstStyle>
          <a:p>
            <a:r>
              <a:rPr lang="nl-NL" dirty="0"/>
              <a:t>Tools en tips</a:t>
            </a:r>
          </a:p>
        </p:txBody>
      </p:sp>
      <p:sp>
        <p:nvSpPr>
          <p:cNvPr id="29" name="Tekstvak 28">
            <a:extLst>
              <a:ext uri="{FF2B5EF4-FFF2-40B4-BE49-F238E27FC236}">
                <a16:creationId xmlns:a16="http://schemas.microsoft.com/office/drawing/2014/main" id="{DA3EB61C-4CC1-1307-AD94-DF1D684837FA}"/>
              </a:ext>
            </a:extLst>
          </p:cNvPr>
          <p:cNvSpPr txBox="1"/>
          <p:nvPr userDrawn="1"/>
        </p:nvSpPr>
        <p:spPr>
          <a:xfrm>
            <a:off x="550863" y="1412875"/>
            <a:ext cx="519383" cy="216619"/>
          </a:xfrm>
          <a:prstGeom prst="rect">
            <a:avLst/>
          </a:prstGeom>
          <a:noFill/>
        </p:spPr>
        <p:txBody>
          <a:bodyPr wrap="square" lIns="0" tIns="0" rIns="0" bIns="0" rtlCol="0">
            <a:noAutofit/>
          </a:bodyPr>
          <a:lstStyle/>
          <a:p>
            <a:pPr>
              <a:tabLst/>
            </a:pPr>
            <a:r>
              <a:rPr lang="nl-NL" sz="933" b="1" baseline="0" dirty="0">
                <a:solidFill>
                  <a:schemeClr val="tx1"/>
                </a:solidFill>
                <a:latin typeface="Source Sans Pro" panose="020B0503030403020204" pitchFamily="34" charset="77"/>
              </a:rPr>
              <a:t>Kleuren</a:t>
            </a:r>
            <a:endParaRPr lang="nl-NL" sz="933" baseline="0" dirty="0">
              <a:solidFill>
                <a:schemeClr val="tx1"/>
              </a:solidFill>
              <a:latin typeface="Source Sans Pro" panose="020B0503030403020204" pitchFamily="34" charset="77"/>
            </a:endParaRPr>
          </a:p>
        </p:txBody>
      </p:sp>
      <p:sp>
        <p:nvSpPr>
          <p:cNvPr id="5" name="Tekstvak 4">
            <a:extLst>
              <a:ext uri="{FF2B5EF4-FFF2-40B4-BE49-F238E27FC236}">
                <a16:creationId xmlns:a16="http://schemas.microsoft.com/office/drawing/2014/main" id="{F9A33C65-1092-971A-A471-0D04D0210856}"/>
              </a:ext>
            </a:extLst>
          </p:cNvPr>
          <p:cNvSpPr txBox="1"/>
          <p:nvPr userDrawn="1"/>
        </p:nvSpPr>
        <p:spPr>
          <a:xfrm>
            <a:off x="550863" y="1665083"/>
            <a:ext cx="597600" cy="360000"/>
          </a:xfrm>
          <a:prstGeom prst="rect">
            <a:avLst/>
          </a:prstGeom>
          <a:solidFill>
            <a:schemeClr val="tx2"/>
          </a:solidFill>
          <a:ln>
            <a:noFill/>
          </a:ln>
        </p:spPr>
        <p:txBody>
          <a:bodyPr wrap="square" rIns="72000" rtlCol="0" anchor="ctr" anchorCtr="0">
            <a:spAutoFit/>
          </a:bodyPr>
          <a:lstStyle/>
          <a:p>
            <a:pPr marL="0" indent="0" algn="ctr">
              <a:tabLst>
                <a:tab pos="349250" algn="r"/>
              </a:tabLst>
            </a:pPr>
            <a:r>
              <a:rPr lang="nl-NL" sz="900" baseline="0" dirty="0">
                <a:solidFill>
                  <a:schemeClr val="bg1"/>
                </a:solidFill>
              </a:rPr>
              <a:t>#0070a7</a:t>
            </a:r>
          </a:p>
        </p:txBody>
      </p:sp>
      <p:sp>
        <p:nvSpPr>
          <p:cNvPr id="6" name="Tekstvak 5">
            <a:extLst>
              <a:ext uri="{FF2B5EF4-FFF2-40B4-BE49-F238E27FC236}">
                <a16:creationId xmlns:a16="http://schemas.microsoft.com/office/drawing/2014/main" id="{54DE6C1A-9A06-7546-5847-D5C386998395}"/>
              </a:ext>
            </a:extLst>
          </p:cNvPr>
          <p:cNvSpPr txBox="1"/>
          <p:nvPr userDrawn="1"/>
        </p:nvSpPr>
        <p:spPr>
          <a:xfrm>
            <a:off x="550863" y="2153660"/>
            <a:ext cx="597600" cy="360000"/>
          </a:xfrm>
          <a:prstGeom prst="rect">
            <a:avLst/>
          </a:prstGeom>
          <a:solidFill>
            <a:schemeClr val="bg2"/>
          </a:solidFill>
          <a:ln>
            <a:noFill/>
          </a:ln>
        </p:spPr>
        <p:txBody>
          <a:bodyPr wrap="square" rIns="72000" rtlCol="0" anchor="ctr" anchorCtr="0">
            <a:spAutoFit/>
          </a:bodyPr>
          <a:lstStyle/>
          <a:p>
            <a:pPr marL="0" indent="0" algn="ctr">
              <a:tabLst>
                <a:tab pos="349250" algn="r"/>
              </a:tabLst>
            </a:pPr>
            <a:r>
              <a:rPr lang="nl-NL" sz="900" baseline="0" dirty="0">
                <a:solidFill>
                  <a:schemeClr val="tx1"/>
                </a:solidFill>
              </a:rPr>
              <a:t>#e9b53d</a:t>
            </a:r>
          </a:p>
        </p:txBody>
      </p:sp>
      <p:sp>
        <p:nvSpPr>
          <p:cNvPr id="26" name="Tekstvak 25">
            <a:extLst>
              <a:ext uri="{FF2B5EF4-FFF2-40B4-BE49-F238E27FC236}">
                <a16:creationId xmlns:a16="http://schemas.microsoft.com/office/drawing/2014/main" id="{F10F44FF-C087-18BC-C3C8-3D62F429EF23}"/>
              </a:ext>
            </a:extLst>
          </p:cNvPr>
          <p:cNvSpPr txBox="1"/>
          <p:nvPr userDrawn="1"/>
        </p:nvSpPr>
        <p:spPr>
          <a:xfrm>
            <a:off x="550863" y="2642237"/>
            <a:ext cx="597600" cy="360000"/>
          </a:xfrm>
          <a:prstGeom prst="rect">
            <a:avLst/>
          </a:prstGeom>
          <a:solidFill>
            <a:schemeClr val="accent1"/>
          </a:solidFill>
          <a:ln>
            <a:noFill/>
          </a:ln>
        </p:spPr>
        <p:txBody>
          <a:bodyPr wrap="square" rIns="72000" rtlCol="0" anchor="ctr" anchorCtr="0">
            <a:spAutoFit/>
          </a:bodyPr>
          <a:lstStyle/>
          <a:p>
            <a:pPr marL="0" indent="0" algn="ctr">
              <a:tabLst>
                <a:tab pos="349250" algn="r"/>
              </a:tabLst>
            </a:pPr>
            <a:r>
              <a:rPr lang="nl-NL" sz="900" baseline="0" dirty="0">
                <a:solidFill>
                  <a:schemeClr val="bg1"/>
                </a:solidFill>
              </a:rPr>
              <a:t>#4094BD</a:t>
            </a:r>
          </a:p>
        </p:txBody>
      </p:sp>
      <p:sp>
        <p:nvSpPr>
          <p:cNvPr id="27" name="Tekstvak 26">
            <a:extLst>
              <a:ext uri="{FF2B5EF4-FFF2-40B4-BE49-F238E27FC236}">
                <a16:creationId xmlns:a16="http://schemas.microsoft.com/office/drawing/2014/main" id="{0E0FD6C6-0408-A26C-881A-3CD37E626D41}"/>
              </a:ext>
            </a:extLst>
          </p:cNvPr>
          <p:cNvSpPr txBox="1"/>
          <p:nvPr userDrawn="1"/>
        </p:nvSpPr>
        <p:spPr>
          <a:xfrm>
            <a:off x="550863" y="3619391"/>
            <a:ext cx="597600" cy="360000"/>
          </a:xfrm>
          <a:prstGeom prst="rect">
            <a:avLst/>
          </a:prstGeom>
          <a:solidFill>
            <a:schemeClr val="accent3"/>
          </a:solidFill>
          <a:ln>
            <a:noFill/>
          </a:ln>
        </p:spPr>
        <p:txBody>
          <a:bodyPr wrap="square" lIns="0" rIns="0" rtlCol="0" anchor="ctr" anchorCtr="0">
            <a:spAutoFit/>
          </a:bodyPr>
          <a:lstStyle/>
          <a:p>
            <a:pPr marL="0" indent="0" algn="ctr">
              <a:tabLst>
                <a:tab pos="349250" algn="r"/>
              </a:tabLst>
            </a:pPr>
            <a:r>
              <a:rPr lang="nl-NL" sz="900" baseline="0" dirty="0">
                <a:solidFill>
                  <a:schemeClr val="tx1"/>
                </a:solidFill>
              </a:rPr>
              <a:t>#80B8D3</a:t>
            </a:r>
          </a:p>
        </p:txBody>
      </p:sp>
      <p:sp>
        <p:nvSpPr>
          <p:cNvPr id="28" name="Tekstvak 27">
            <a:extLst>
              <a:ext uri="{FF2B5EF4-FFF2-40B4-BE49-F238E27FC236}">
                <a16:creationId xmlns:a16="http://schemas.microsoft.com/office/drawing/2014/main" id="{71F734AB-1988-2D87-2705-FD5AEBD62F6D}"/>
              </a:ext>
            </a:extLst>
          </p:cNvPr>
          <p:cNvSpPr txBox="1"/>
          <p:nvPr userDrawn="1"/>
        </p:nvSpPr>
        <p:spPr>
          <a:xfrm>
            <a:off x="550862" y="4596545"/>
            <a:ext cx="597600" cy="360000"/>
          </a:xfrm>
          <a:prstGeom prst="rect">
            <a:avLst/>
          </a:prstGeom>
          <a:solidFill>
            <a:schemeClr val="accent5"/>
          </a:solidFill>
          <a:ln>
            <a:noFill/>
          </a:ln>
        </p:spPr>
        <p:txBody>
          <a:bodyPr wrap="square" rIns="72000" rtlCol="0" anchor="ctr" anchorCtr="0">
            <a:spAutoFit/>
          </a:bodyPr>
          <a:lstStyle/>
          <a:p>
            <a:pPr marL="0" indent="0" algn="ctr">
              <a:tabLst>
                <a:tab pos="349250" algn="r"/>
              </a:tabLst>
            </a:pPr>
            <a:r>
              <a:rPr lang="nl-NL" sz="900" baseline="0" dirty="0">
                <a:solidFill>
                  <a:schemeClr val="tx1"/>
                </a:solidFill>
              </a:rPr>
              <a:t>#BFDBE9</a:t>
            </a:r>
          </a:p>
        </p:txBody>
      </p:sp>
      <p:sp>
        <p:nvSpPr>
          <p:cNvPr id="31" name="Tekstvak 30">
            <a:extLst>
              <a:ext uri="{FF2B5EF4-FFF2-40B4-BE49-F238E27FC236}">
                <a16:creationId xmlns:a16="http://schemas.microsoft.com/office/drawing/2014/main" id="{EA578770-2ECD-676D-9095-3F109CCB13DA}"/>
              </a:ext>
            </a:extLst>
          </p:cNvPr>
          <p:cNvSpPr txBox="1"/>
          <p:nvPr userDrawn="1"/>
        </p:nvSpPr>
        <p:spPr>
          <a:xfrm>
            <a:off x="550863" y="3130814"/>
            <a:ext cx="597600" cy="360000"/>
          </a:xfrm>
          <a:prstGeom prst="rect">
            <a:avLst/>
          </a:prstGeom>
          <a:solidFill>
            <a:schemeClr val="accent2"/>
          </a:solidFill>
          <a:ln>
            <a:noFill/>
          </a:ln>
        </p:spPr>
        <p:txBody>
          <a:bodyPr wrap="square" rIns="0" rtlCol="0" anchor="ctr" anchorCtr="0">
            <a:spAutoFit/>
          </a:bodyPr>
          <a:lstStyle/>
          <a:p>
            <a:pPr marL="0" indent="0" algn="ctr">
              <a:tabLst>
                <a:tab pos="349250" algn="r"/>
              </a:tabLst>
            </a:pPr>
            <a:r>
              <a:rPr lang="nl-NL" sz="900" baseline="0" dirty="0">
                <a:solidFill>
                  <a:schemeClr val="tx1"/>
                </a:solidFill>
              </a:rPr>
              <a:t>#EFC86D</a:t>
            </a:r>
          </a:p>
        </p:txBody>
      </p:sp>
      <p:sp>
        <p:nvSpPr>
          <p:cNvPr id="32" name="Tekstvak 31">
            <a:extLst>
              <a:ext uri="{FF2B5EF4-FFF2-40B4-BE49-F238E27FC236}">
                <a16:creationId xmlns:a16="http://schemas.microsoft.com/office/drawing/2014/main" id="{F940D6C4-3616-CB19-514C-55D2FCD685B4}"/>
              </a:ext>
            </a:extLst>
          </p:cNvPr>
          <p:cNvSpPr txBox="1"/>
          <p:nvPr userDrawn="1"/>
        </p:nvSpPr>
        <p:spPr>
          <a:xfrm>
            <a:off x="550863" y="4107968"/>
            <a:ext cx="597600" cy="360000"/>
          </a:xfrm>
          <a:prstGeom prst="rect">
            <a:avLst/>
          </a:prstGeom>
          <a:solidFill>
            <a:schemeClr val="accent4"/>
          </a:solidFill>
          <a:ln>
            <a:noFill/>
          </a:ln>
        </p:spPr>
        <p:txBody>
          <a:bodyPr wrap="square" lIns="0" rIns="0" rtlCol="0" anchor="ctr" anchorCtr="0">
            <a:spAutoFit/>
          </a:bodyPr>
          <a:lstStyle/>
          <a:p>
            <a:pPr marL="0" indent="0" algn="ctr">
              <a:tabLst>
                <a:tab pos="349250" algn="r"/>
              </a:tabLst>
            </a:pPr>
            <a:r>
              <a:rPr lang="nl-NL" sz="900" baseline="0" dirty="0">
                <a:solidFill>
                  <a:schemeClr val="tx1"/>
                </a:solidFill>
              </a:rPr>
              <a:t>#F4DA9E</a:t>
            </a:r>
          </a:p>
        </p:txBody>
      </p:sp>
      <p:sp>
        <p:nvSpPr>
          <p:cNvPr id="33" name="Tekstvak 32">
            <a:extLst>
              <a:ext uri="{FF2B5EF4-FFF2-40B4-BE49-F238E27FC236}">
                <a16:creationId xmlns:a16="http://schemas.microsoft.com/office/drawing/2014/main" id="{6C253048-3B2D-3527-3F8B-D9B4F4628890}"/>
              </a:ext>
            </a:extLst>
          </p:cNvPr>
          <p:cNvSpPr txBox="1"/>
          <p:nvPr userDrawn="1"/>
        </p:nvSpPr>
        <p:spPr>
          <a:xfrm>
            <a:off x="550863" y="5085125"/>
            <a:ext cx="597600" cy="360000"/>
          </a:xfrm>
          <a:prstGeom prst="rect">
            <a:avLst/>
          </a:prstGeom>
          <a:solidFill>
            <a:schemeClr val="accent6"/>
          </a:solidFill>
          <a:ln>
            <a:noFill/>
          </a:ln>
        </p:spPr>
        <p:txBody>
          <a:bodyPr wrap="square" rIns="36000" rtlCol="0" anchor="ctr" anchorCtr="0">
            <a:spAutoFit/>
          </a:bodyPr>
          <a:lstStyle/>
          <a:p>
            <a:pPr marL="0" indent="0" algn="ctr">
              <a:tabLst>
                <a:tab pos="349250" algn="r"/>
              </a:tabLst>
            </a:pPr>
            <a:r>
              <a:rPr lang="nl-NL" sz="900" baseline="0" dirty="0">
                <a:solidFill>
                  <a:schemeClr val="tx1"/>
                </a:solidFill>
              </a:rPr>
              <a:t>#F9ECCE</a:t>
            </a:r>
          </a:p>
        </p:txBody>
      </p:sp>
    </p:spTree>
    <p:extLst>
      <p:ext uri="{BB962C8B-B14F-4D97-AF65-F5344CB8AC3E}">
        <p14:creationId xmlns:p14="http://schemas.microsoft.com/office/powerpoint/2010/main" val="36890792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Kaders geel">
    <p:spTree>
      <p:nvGrpSpPr>
        <p:cNvPr id="1" name=""/>
        <p:cNvGrpSpPr/>
        <p:nvPr/>
      </p:nvGrpSpPr>
      <p:grpSpPr>
        <a:xfrm>
          <a:off x="0" y="0"/>
          <a:ext cx="0" cy="0"/>
          <a:chOff x="0" y="0"/>
          <a:chExt cx="0" cy="0"/>
        </a:xfrm>
      </p:grpSpPr>
      <p:pic>
        <p:nvPicPr>
          <p:cNvPr id="7" name="Afbeelding 6" descr="Afbeelding met Lettertype, tekst, Graphics, grafische vormgeving&#10;&#10;Automatisch gegenereerde beschrijving">
            <a:extLst>
              <a:ext uri="{FF2B5EF4-FFF2-40B4-BE49-F238E27FC236}">
                <a16:creationId xmlns:a16="http://schemas.microsoft.com/office/drawing/2014/main" id="{D88AA63F-D118-4749-BC07-7A919C61CBAA}"/>
              </a:ext>
            </a:extLst>
          </p:cNvPr>
          <p:cNvPicPr>
            <a:picLocks noChangeAspect="1"/>
          </p:cNvPicPr>
          <p:nvPr userDrawn="1"/>
        </p:nvPicPr>
        <p:blipFill>
          <a:blip r:embed="rId2"/>
          <a:stretch>
            <a:fillRect/>
          </a:stretch>
        </p:blipFill>
        <p:spPr>
          <a:xfrm>
            <a:off x="9830499" y="5715489"/>
            <a:ext cx="1812649" cy="608787"/>
          </a:xfrm>
          <a:prstGeom prst="rect">
            <a:avLst/>
          </a:prstGeom>
        </p:spPr>
      </p:pic>
      <p:sp>
        <p:nvSpPr>
          <p:cNvPr id="10" name="Tijdelijke aanduiding voor dianummer 5">
            <a:extLst>
              <a:ext uri="{FF2B5EF4-FFF2-40B4-BE49-F238E27FC236}">
                <a16:creationId xmlns:a16="http://schemas.microsoft.com/office/drawing/2014/main" id="{3E1B42BA-7AF0-8F47-BBF0-5A2A564D2A9D}"/>
              </a:ext>
            </a:extLst>
          </p:cNvPr>
          <p:cNvSpPr txBox="1">
            <a:spLocks/>
          </p:cNvSpPr>
          <p:nvPr userDrawn="1"/>
        </p:nvSpPr>
        <p:spPr>
          <a:xfrm>
            <a:off x="8610600" y="396208"/>
            <a:ext cx="3030538" cy="365125"/>
          </a:xfrm>
          <a:prstGeom prst="rect">
            <a:avLst/>
          </a:prstGeom>
        </p:spPr>
        <p:txBody>
          <a:bodyPr vert="horz" lIns="0" tIns="0" rIns="0" bIns="0" rtlCol="0" anchor="ctr"/>
          <a:lstStyle>
            <a:defPPr>
              <a:defRPr lang="nl-NL"/>
            </a:defPPr>
            <a:lvl1pPr marL="0" algn="r" defTabSz="914400" rtl="0" eaLnBrk="1" latinLnBrk="0" hangingPunct="1">
              <a:defRPr sz="1200" b="1" kern="1200" baseline="0">
                <a:solidFill>
                  <a:schemeClr val="tx1"/>
                </a:solidFill>
                <a:latin typeface="Source Sans Pro" panose="020B0503030403020204" pitchFamily="34" charset="77"/>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50B93FEE-3472-A94F-BAE6-926D351A95B5}" type="slidenum">
              <a:rPr lang="nl-NL" smtClean="0"/>
              <a:pPr/>
              <a:t>‹nr.›</a:t>
            </a:fld>
            <a:endParaRPr lang="nl-NL" dirty="0"/>
          </a:p>
        </p:txBody>
      </p:sp>
      <p:pic>
        <p:nvPicPr>
          <p:cNvPr id="11" name="Afbeelding 10" descr="Afbeelding met cirkel, Graphics, geel&#10;&#10;Automatisch gegenereerde beschrijving">
            <a:extLst>
              <a:ext uri="{FF2B5EF4-FFF2-40B4-BE49-F238E27FC236}">
                <a16:creationId xmlns:a16="http://schemas.microsoft.com/office/drawing/2014/main" id="{3531DCE9-3E3C-5847-801C-3BA71DB7B039}"/>
              </a:ext>
            </a:extLst>
          </p:cNvPr>
          <p:cNvPicPr>
            <a:picLocks noChangeAspect="1"/>
          </p:cNvPicPr>
          <p:nvPr userDrawn="1"/>
        </p:nvPicPr>
        <p:blipFill>
          <a:blip r:embed="rId3"/>
          <a:stretch>
            <a:fillRect/>
          </a:stretch>
        </p:blipFill>
        <p:spPr>
          <a:xfrm>
            <a:off x="11641138" y="396208"/>
            <a:ext cx="189350" cy="365125"/>
          </a:xfrm>
          <a:prstGeom prst="rect">
            <a:avLst/>
          </a:prstGeom>
        </p:spPr>
      </p:pic>
      <p:sp>
        <p:nvSpPr>
          <p:cNvPr id="12" name="Tekstvak 11">
            <a:extLst>
              <a:ext uri="{FF2B5EF4-FFF2-40B4-BE49-F238E27FC236}">
                <a16:creationId xmlns:a16="http://schemas.microsoft.com/office/drawing/2014/main" id="{EC430CDD-B619-8176-CEA0-071BE9BE8985}"/>
              </a:ext>
            </a:extLst>
          </p:cNvPr>
          <p:cNvSpPr txBox="1"/>
          <p:nvPr userDrawn="1"/>
        </p:nvSpPr>
        <p:spPr>
          <a:xfrm>
            <a:off x="9996462" y="-180000"/>
            <a:ext cx="2195538" cy="123111"/>
          </a:xfrm>
          <a:prstGeom prst="rect">
            <a:avLst/>
          </a:prstGeom>
          <a:noFill/>
        </p:spPr>
        <p:txBody>
          <a:bodyPr wrap="square" lIns="0" tIns="0" rIns="0" bIns="0" rtlCol="0">
            <a:spAutoFit/>
          </a:bodyPr>
          <a:lstStyle/>
          <a:p>
            <a:pPr algn="r"/>
            <a:r>
              <a:rPr lang="nl-NL" sz="800" baseline="0" dirty="0">
                <a:solidFill>
                  <a:schemeClr val="tx1"/>
                </a:solidFill>
                <a:latin typeface="Source Sans Pro" panose="020B0503030403020204" pitchFamily="34" charset="77"/>
              </a:rPr>
              <a:t>kaders geel</a:t>
            </a:r>
          </a:p>
        </p:txBody>
      </p:sp>
      <p:sp>
        <p:nvSpPr>
          <p:cNvPr id="20" name="Titel 1">
            <a:extLst>
              <a:ext uri="{FF2B5EF4-FFF2-40B4-BE49-F238E27FC236}">
                <a16:creationId xmlns:a16="http://schemas.microsoft.com/office/drawing/2014/main" id="{72759659-4580-BFD4-E88F-DC4A142A4476}"/>
              </a:ext>
            </a:extLst>
          </p:cNvPr>
          <p:cNvSpPr>
            <a:spLocks noGrp="1"/>
          </p:cNvSpPr>
          <p:nvPr>
            <p:ph type="title"/>
          </p:nvPr>
        </p:nvSpPr>
        <p:spPr>
          <a:xfrm>
            <a:off x="550862" y="543556"/>
            <a:ext cx="11090275" cy="960780"/>
          </a:xfrm>
        </p:spPr>
        <p:txBody>
          <a:bodyPr lIns="0"/>
          <a:lstStyle/>
          <a:p>
            <a:r>
              <a:rPr lang="nl-NL"/>
              <a:t>Klik om stijl te bewerken</a:t>
            </a:r>
            <a:endParaRPr lang="nl-NL" dirty="0"/>
          </a:p>
        </p:txBody>
      </p:sp>
      <p:sp>
        <p:nvSpPr>
          <p:cNvPr id="22" name="Tijdelijke aanduiding voor inhoud 2">
            <a:extLst>
              <a:ext uri="{FF2B5EF4-FFF2-40B4-BE49-F238E27FC236}">
                <a16:creationId xmlns:a16="http://schemas.microsoft.com/office/drawing/2014/main" id="{6628213E-9898-F463-2CFC-434C76B3C54B}"/>
              </a:ext>
            </a:extLst>
          </p:cNvPr>
          <p:cNvSpPr>
            <a:spLocks noGrp="1"/>
          </p:cNvSpPr>
          <p:nvPr>
            <p:ph idx="10"/>
          </p:nvPr>
        </p:nvSpPr>
        <p:spPr>
          <a:xfrm>
            <a:off x="6275388" y="1825200"/>
            <a:ext cx="5365750" cy="3621600"/>
          </a:xfrm>
          <a:solidFill>
            <a:schemeClr val="accent6"/>
          </a:solidFill>
        </p:spPr>
        <p:txBody>
          <a:bodyPr lIns="180000" tIns="180000" rIns="180000" bIns="180000"/>
          <a:lstStyle>
            <a:lvl1pPr>
              <a:defRPr baseline="0">
                <a:solidFill>
                  <a:schemeClr val="tx1"/>
                </a:solidFill>
              </a:defRPr>
            </a:lvl1pPr>
            <a:lvl2pPr>
              <a:defRPr baseline="0">
                <a:solidFill>
                  <a:schemeClr val="tx1"/>
                </a:solidFill>
              </a:defRPr>
            </a:lvl2pPr>
            <a:lvl3pPr>
              <a:defRPr baseline="0">
                <a:solidFill>
                  <a:schemeClr val="tx1"/>
                </a:solidFill>
              </a:defRPr>
            </a:lvl3pPr>
            <a:lvl4pPr>
              <a:defRPr baseline="0">
                <a:solidFill>
                  <a:schemeClr val="tx1"/>
                </a:solidFill>
              </a:defRPr>
            </a:lvl4pPr>
            <a:lvl5pPr>
              <a:defRPr baseline="0">
                <a:solidFill>
                  <a:schemeClr val="tx1"/>
                </a:solidFill>
              </a:defRPr>
            </a:lvl5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nl-NL" dirty="0"/>
          </a:p>
        </p:txBody>
      </p:sp>
      <p:sp>
        <p:nvSpPr>
          <p:cNvPr id="23" name="Tijdelijke aanduiding voor inhoud 2">
            <a:extLst>
              <a:ext uri="{FF2B5EF4-FFF2-40B4-BE49-F238E27FC236}">
                <a16:creationId xmlns:a16="http://schemas.microsoft.com/office/drawing/2014/main" id="{823C03AE-63C8-534A-315B-F78BA9E91837}"/>
              </a:ext>
            </a:extLst>
          </p:cNvPr>
          <p:cNvSpPr>
            <a:spLocks noGrp="1"/>
          </p:cNvSpPr>
          <p:nvPr>
            <p:ph idx="12"/>
          </p:nvPr>
        </p:nvSpPr>
        <p:spPr>
          <a:xfrm>
            <a:off x="550863" y="1825200"/>
            <a:ext cx="5365750" cy="3621600"/>
          </a:xfrm>
          <a:solidFill>
            <a:schemeClr val="accent6"/>
          </a:solidFill>
        </p:spPr>
        <p:txBody>
          <a:bodyPr lIns="180000" tIns="180000" rIns="180000" bIns="180000"/>
          <a:lstStyle>
            <a:lvl1pPr>
              <a:defRPr baseline="0">
                <a:solidFill>
                  <a:schemeClr val="tx1"/>
                </a:solidFill>
              </a:defRPr>
            </a:lvl1pPr>
            <a:lvl2pPr>
              <a:defRPr baseline="0">
                <a:solidFill>
                  <a:schemeClr val="tx1"/>
                </a:solidFill>
              </a:defRPr>
            </a:lvl2pPr>
            <a:lvl3pPr>
              <a:defRPr baseline="0">
                <a:solidFill>
                  <a:schemeClr val="tx1"/>
                </a:solidFill>
              </a:defRPr>
            </a:lvl3pPr>
            <a:lvl4pPr>
              <a:defRPr baseline="0">
                <a:solidFill>
                  <a:schemeClr val="tx1"/>
                </a:solidFill>
              </a:defRPr>
            </a:lvl4pPr>
            <a:lvl5pPr>
              <a:defRPr baseline="0">
                <a:solidFill>
                  <a:schemeClr val="tx1"/>
                </a:solidFill>
              </a:defRPr>
            </a:lvl5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nl-NL" dirty="0"/>
          </a:p>
        </p:txBody>
      </p:sp>
      <p:cxnSp>
        <p:nvCxnSpPr>
          <p:cNvPr id="3" name="Rechte verbindingslijn 2">
            <a:extLst>
              <a:ext uri="{FF2B5EF4-FFF2-40B4-BE49-F238E27FC236}">
                <a16:creationId xmlns:a16="http://schemas.microsoft.com/office/drawing/2014/main" id="{065B4FE1-B243-D23D-358C-8AAC22513F3E}"/>
              </a:ext>
            </a:extLst>
          </p:cNvPr>
          <p:cNvCxnSpPr>
            <a:cxnSpLocks/>
          </p:cNvCxnSpPr>
          <p:nvPr userDrawn="1"/>
        </p:nvCxnSpPr>
        <p:spPr>
          <a:xfrm>
            <a:off x="6098400" y="1825200"/>
            <a:ext cx="1005" cy="36216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95727144"/>
      </p:ext>
    </p:extLst>
  </p:cSld>
  <p:clrMapOvr>
    <a:masterClrMapping/>
  </p:clrMapOvr>
  <p:extLst>
    <p:ext uri="{DCECCB84-F9BA-43D5-87BE-67443E8EF086}">
      <p15:sldGuideLst xmlns:p15="http://schemas.microsoft.com/office/powerpoint/2012/main"/>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kst + geel vlak smal">
    <p:spTree>
      <p:nvGrpSpPr>
        <p:cNvPr id="1" name=""/>
        <p:cNvGrpSpPr/>
        <p:nvPr/>
      </p:nvGrpSpPr>
      <p:grpSpPr>
        <a:xfrm>
          <a:off x="0" y="0"/>
          <a:ext cx="0" cy="0"/>
          <a:chOff x="0" y="0"/>
          <a:chExt cx="0" cy="0"/>
        </a:xfrm>
      </p:grpSpPr>
      <p:pic>
        <p:nvPicPr>
          <p:cNvPr id="4" name="Afbeelding 3">
            <a:extLst>
              <a:ext uri="{FF2B5EF4-FFF2-40B4-BE49-F238E27FC236}">
                <a16:creationId xmlns:a16="http://schemas.microsoft.com/office/drawing/2014/main" id="{519232A2-9460-0E78-D1FB-4FFC0234728C}"/>
              </a:ext>
            </a:extLst>
          </p:cNvPr>
          <p:cNvPicPr>
            <a:picLocks noChangeAspect="1"/>
          </p:cNvPicPr>
          <p:nvPr userDrawn="1"/>
        </p:nvPicPr>
        <p:blipFill rotWithShape="1">
          <a:blip r:embed="rId2"/>
          <a:srcRect l="79867" r="143"/>
          <a:stretch/>
        </p:blipFill>
        <p:spPr>
          <a:xfrm>
            <a:off x="9754800" y="0"/>
            <a:ext cx="2437200" cy="6858000"/>
          </a:xfrm>
          <a:prstGeom prst="rect">
            <a:avLst/>
          </a:prstGeom>
        </p:spPr>
      </p:pic>
      <p:sp>
        <p:nvSpPr>
          <p:cNvPr id="6" name="Tijdelijke aanduiding voor inhoud 2">
            <a:extLst>
              <a:ext uri="{FF2B5EF4-FFF2-40B4-BE49-F238E27FC236}">
                <a16:creationId xmlns:a16="http://schemas.microsoft.com/office/drawing/2014/main" id="{785AAC65-3EC7-F498-6922-377365695C31}"/>
              </a:ext>
            </a:extLst>
          </p:cNvPr>
          <p:cNvSpPr>
            <a:spLocks noGrp="1"/>
          </p:cNvSpPr>
          <p:nvPr>
            <p:ph idx="1"/>
          </p:nvPr>
        </p:nvSpPr>
        <p:spPr>
          <a:xfrm>
            <a:off x="550862" y="1825624"/>
            <a:ext cx="8841600" cy="3621600"/>
          </a:xfrm>
        </p:spPr>
        <p:txBody>
          <a:bodyPr lIns="0" rIns="0"/>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nl-NL" dirty="0"/>
          </a:p>
        </p:txBody>
      </p:sp>
      <p:sp>
        <p:nvSpPr>
          <p:cNvPr id="2" name="Titel 1">
            <a:extLst>
              <a:ext uri="{FF2B5EF4-FFF2-40B4-BE49-F238E27FC236}">
                <a16:creationId xmlns:a16="http://schemas.microsoft.com/office/drawing/2014/main" id="{0BF9EA72-6B29-F148-8053-4F49F3C9FD36}"/>
              </a:ext>
            </a:extLst>
          </p:cNvPr>
          <p:cNvSpPr>
            <a:spLocks noGrp="1"/>
          </p:cNvSpPr>
          <p:nvPr>
            <p:ph type="title"/>
          </p:nvPr>
        </p:nvSpPr>
        <p:spPr>
          <a:xfrm>
            <a:off x="550863" y="543556"/>
            <a:ext cx="8841600" cy="960780"/>
          </a:xfrm>
        </p:spPr>
        <p:txBody>
          <a:bodyPr lIns="0"/>
          <a:lstStyle/>
          <a:p>
            <a:r>
              <a:rPr lang="nl-NL"/>
              <a:t>Klik om stijl te bewerken</a:t>
            </a:r>
            <a:endParaRPr lang="nl-NL" dirty="0"/>
          </a:p>
        </p:txBody>
      </p:sp>
      <p:sp>
        <p:nvSpPr>
          <p:cNvPr id="10" name="Tijdelijke aanduiding voor dianummer 5">
            <a:extLst>
              <a:ext uri="{FF2B5EF4-FFF2-40B4-BE49-F238E27FC236}">
                <a16:creationId xmlns:a16="http://schemas.microsoft.com/office/drawing/2014/main" id="{3E1B42BA-7AF0-8F47-BBF0-5A2A564D2A9D}"/>
              </a:ext>
            </a:extLst>
          </p:cNvPr>
          <p:cNvSpPr txBox="1">
            <a:spLocks/>
          </p:cNvSpPr>
          <p:nvPr userDrawn="1"/>
        </p:nvSpPr>
        <p:spPr>
          <a:xfrm>
            <a:off x="10585094" y="396208"/>
            <a:ext cx="1056044" cy="365125"/>
          </a:xfrm>
          <a:prstGeom prst="rect">
            <a:avLst/>
          </a:prstGeom>
        </p:spPr>
        <p:txBody>
          <a:bodyPr vert="horz" lIns="0" tIns="0" rIns="0" bIns="0" rtlCol="0" anchor="ctr"/>
          <a:lstStyle>
            <a:defPPr>
              <a:defRPr lang="nl-NL"/>
            </a:defPPr>
            <a:lvl1pPr marL="0" algn="r" defTabSz="914400" rtl="0" eaLnBrk="1" latinLnBrk="0" hangingPunct="1">
              <a:defRPr sz="1200" b="1" kern="1200" baseline="0">
                <a:solidFill>
                  <a:schemeClr val="tx1"/>
                </a:solidFill>
                <a:latin typeface="Source Sans Pro" panose="020B0503030403020204" pitchFamily="34" charset="77"/>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50B93FEE-3472-A94F-BAE6-926D351A95B5}" type="slidenum">
              <a:rPr lang="nl-NL" smtClean="0"/>
              <a:pPr/>
              <a:t>‹nr.›</a:t>
            </a:fld>
            <a:endParaRPr lang="nl-NL" dirty="0"/>
          </a:p>
        </p:txBody>
      </p:sp>
      <p:pic>
        <p:nvPicPr>
          <p:cNvPr id="11" name="Afbeelding 10" descr="Afbeelding met cirkel, Graphics, geel&#10;&#10;Automatisch gegenereerde beschrijving">
            <a:extLst>
              <a:ext uri="{FF2B5EF4-FFF2-40B4-BE49-F238E27FC236}">
                <a16:creationId xmlns:a16="http://schemas.microsoft.com/office/drawing/2014/main" id="{3531DCE9-3E3C-5847-801C-3BA71DB7B039}"/>
              </a:ext>
            </a:extLst>
          </p:cNvPr>
          <p:cNvPicPr>
            <a:picLocks noChangeAspect="1"/>
          </p:cNvPicPr>
          <p:nvPr userDrawn="1"/>
        </p:nvPicPr>
        <p:blipFill>
          <a:blip r:embed="rId3"/>
          <a:stretch>
            <a:fillRect/>
          </a:stretch>
        </p:blipFill>
        <p:spPr>
          <a:xfrm>
            <a:off x="11641138" y="396208"/>
            <a:ext cx="189350" cy="365125"/>
          </a:xfrm>
          <a:prstGeom prst="rect">
            <a:avLst/>
          </a:prstGeom>
        </p:spPr>
      </p:pic>
      <p:sp>
        <p:nvSpPr>
          <p:cNvPr id="12" name="Tekstvak 11">
            <a:extLst>
              <a:ext uri="{FF2B5EF4-FFF2-40B4-BE49-F238E27FC236}">
                <a16:creationId xmlns:a16="http://schemas.microsoft.com/office/drawing/2014/main" id="{EC430CDD-B619-8176-CEA0-071BE9BE8985}"/>
              </a:ext>
            </a:extLst>
          </p:cNvPr>
          <p:cNvSpPr txBox="1"/>
          <p:nvPr userDrawn="1"/>
        </p:nvSpPr>
        <p:spPr>
          <a:xfrm>
            <a:off x="9996462" y="-180000"/>
            <a:ext cx="2195538" cy="123111"/>
          </a:xfrm>
          <a:prstGeom prst="rect">
            <a:avLst/>
          </a:prstGeom>
          <a:noFill/>
        </p:spPr>
        <p:txBody>
          <a:bodyPr wrap="square" lIns="0" tIns="0" rIns="0" bIns="0" rtlCol="0">
            <a:spAutoFit/>
          </a:bodyPr>
          <a:lstStyle/>
          <a:p>
            <a:pPr algn="r"/>
            <a:r>
              <a:rPr lang="nl-NL" sz="800" baseline="0" dirty="0">
                <a:solidFill>
                  <a:schemeClr val="tx1"/>
                </a:solidFill>
                <a:latin typeface="Source Sans Pro" panose="020B0503030403020204" pitchFamily="34" charset="77"/>
              </a:rPr>
              <a:t>Tekst + geel vlak smal</a:t>
            </a:r>
          </a:p>
        </p:txBody>
      </p:sp>
      <p:pic>
        <p:nvPicPr>
          <p:cNvPr id="21" name="Afbeelding 20">
            <a:extLst>
              <a:ext uri="{FF2B5EF4-FFF2-40B4-BE49-F238E27FC236}">
                <a16:creationId xmlns:a16="http://schemas.microsoft.com/office/drawing/2014/main" id="{7C86B35F-20AE-53CF-1C78-7F20941D2B17}"/>
              </a:ext>
            </a:extLst>
          </p:cNvPr>
          <p:cNvPicPr>
            <a:picLocks noChangeAspect="1"/>
          </p:cNvPicPr>
          <p:nvPr userDrawn="1"/>
        </p:nvPicPr>
        <p:blipFill rotWithShape="1">
          <a:blip r:embed="rId4">
            <a:alphaModFix/>
          </a:blip>
          <a:srcRect l="1" r="630"/>
          <a:stretch/>
        </p:blipFill>
        <p:spPr>
          <a:xfrm>
            <a:off x="11642400" y="396000"/>
            <a:ext cx="187200" cy="363600"/>
          </a:xfrm>
          <a:prstGeom prst="rect">
            <a:avLst/>
          </a:prstGeom>
        </p:spPr>
      </p:pic>
      <p:pic>
        <p:nvPicPr>
          <p:cNvPr id="5" name="Afbeelding 4" descr="Afbeelding met Lettertype, tekst, Graphics, grafische vormgeving&#10;&#10;Automatisch gegenereerde beschrijving">
            <a:extLst>
              <a:ext uri="{FF2B5EF4-FFF2-40B4-BE49-F238E27FC236}">
                <a16:creationId xmlns:a16="http://schemas.microsoft.com/office/drawing/2014/main" id="{A4F8A3D3-E406-388B-32C2-2F98EC9117BD}"/>
              </a:ext>
            </a:extLst>
          </p:cNvPr>
          <p:cNvPicPr>
            <a:picLocks noChangeAspect="1"/>
          </p:cNvPicPr>
          <p:nvPr userDrawn="1"/>
        </p:nvPicPr>
        <p:blipFill>
          <a:blip r:embed="rId5"/>
          <a:stretch>
            <a:fillRect/>
          </a:stretch>
        </p:blipFill>
        <p:spPr>
          <a:xfrm>
            <a:off x="9830499" y="5715489"/>
            <a:ext cx="1812649" cy="608787"/>
          </a:xfrm>
          <a:prstGeom prst="rect">
            <a:avLst/>
          </a:prstGeom>
        </p:spPr>
      </p:pic>
    </p:spTree>
    <p:extLst>
      <p:ext uri="{BB962C8B-B14F-4D97-AF65-F5344CB8AC3E}">
        <p14:creationId xmlns:p14="http://schemas.microsoft.com/office/powerpoint/2010/main" val="1970893555"/>
      </p:ext>
    </p:extLst>
  </p:cSld>
  <p:clrMapOvr>
    <a:masterClrMapping/>
  </p:clrMapOvr>
  <p:extLst>
    <p:ext uri="{DCECCB84-F9BA-43D5-87BE-67443E8EF086}">
      <p15:sldGuideLst xmlns:p15="http://schemas.microsoft.com/office/powerpoint/2012/main"/>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kst + geel vlak breed">
    <p:spTree>
      <p:nvGrpSpPr>
        <p:cNvPr id="1" name=""/>
        <p:cNvGrpSpPr/>
        <p:nvPr/>
      </p:nvGrpSpPr>
      <p:grpSpPr>
        <a:xfrm>
          <a:off x="0" y="0"/>
          <a:ext cx="0" cy="0"/>
          <a:chOff x="0" y="0"/>
          <a:chExt cx="0" cy="0"/>
        </a:xfrm>
      </p:grpSpPr>
      <p:pic>
        <p:nvPicPr>
          <p:cNvPr id="4" name="Afbeelding 3">
            <a:extLst>
              <a:ext uri="{FF2B5EF4-FFF2-40B4-BE49-F238E27FC236}">
                <a16:creationId xmlns:a16="http://schemas.microsoft.com/office/drawing/2014/main" id="{6536E11E-9EB3-D315-E64E-49B65E0919DE}"/>
              </a:ext>
            </a:extLst>
          </p:cNvPr>
          <p:cNvPicPr>
            <a:picLocks noChangeAspect="1"/>
          </p:cNvPicPr>
          <p:nvPr userDrawn="1"/>
        </p:nvPicPr>
        <p:blipFill rotWithShape="1">
          <a:blip r:embed="rId2"/>
          <a:srcRect l="51417" r="41"/>
          <a:stretch/>
        </p:blipFill>
        <p:spPr>
          <a:xfrm>
            <a:off x="6273600" y="0"/>
            <a:ext cx="5918400" cy="6858000"/>
          </a:xfrm>
          <a:prstGeom prst="rect">
            <a:avLst/>
          </a:prstGeom>
        </p:spPr>
      </p:pic>
      <p:sp>
        <p:nvSpPr>
          <p:cNvPr id="6" name="Tijdelijke aanduiding voor inhoud 2">
            <a:extLst>
              <a:ext uri="{FF2B5EF4-FFF2-40B4-BE49-F238E27FC236}">
                <a16:creationId xmlns:a16="http://schemas.microsoft.com/office/drawing/2014/main" id="{785AAC65-3EC7-F498-6922-377365695C31}"/>
              </a:ext>
            </a:extLst>
          </p:cNvPr>
          <p:cNvSpPr>
            <a:spLocks noGrp="1"/>
          </p:cNvSpPr>
          <p:nvPr>
            <p:ph idx="1"/>
          </p:nvPr>
        </p:nvSpPr>
        <p:spPr>
          <a:xfrm>
            <a:off x="550863" y="1825624"/>
            <a:ext cx="5365750" cy="3621600"/>
          </a:xfrm>
        </p:spPr>
        <p:txBody>
          <a:bodyPr lIns="0" rIns="0"/>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nl-NL" dirty="0"/>
          </a:p>
        </p:txBody>
      </p:sp>
      <p:sp>
        <p:nvSpPr>
          <p:cNvPr id="2" name="Titel 1">
            <a:extLst>
              <a:ext uri="{FF2B5EF4-FFF2-40B4-BE49-F238E27FC236}">
                <a16:creationId xmlns:a16="http://schemas.microsoft.com/office/drawing/2014/main" id="{0BF9EA72-6B29-F148-8053-4F49F3C9FD36}"/>
              </a:ext>
            </a:extLst>
          </p:cNvPr>
          <p:cNvSpPr>
            <a:spLocks noGrp="1"/>
          </p:cNvSpPr>
          <p:nvPr>
            <p:ph type="title"/>
          </p:nvPr>
        </p:nvSpPr>
        <p:spPr>
          <a:xfrm>
            <a:off x="550863" y="543556"/>
            <a:ext cx="5365750" cy="960780"/>
          </a:xfrm>
        </p:spPr>
        <p:txBody>
          <a:bodyPr lIns="0"/>
          <a:lstStyle/>
          <a:p>
            <a:r>
              <a:rPr lang="nl-NL"/>
              <a:t>Klik om stijl te bewerken</a:t>
            </a:r>
            <a:endParaRPr lang="nl-NL" dirty="0"/>
          </a:p>
        </p:txBody>
      </p:sp>
      <p:sp>
        <p:nvSpPr>
          <p:cNvPr id="10" name="Tijdelijke aanduiding voor dianummer 5">
            <a:extLst>
              <a:ext uri="{FF2B5EF4-FFF2-40B4-BE49-F238E27FC236}">
                <a16:creationId xmlns:a16="http://schemas.microsoft.com/office/drawing/2014/main" id="{3E1B42BA-7AF0-8F47-BBF0-5A2A564D2A9D}"/>
              </a:ext>
            </a:extLst>
          </p:cNvPr>
          <p:cNvSpPr txBox="1">
            <a:spLocks/>
          </p:cNvSpPr>
          <p:nvPr userDrawn="1"/>
        </p:nvSpPr>
        <p:spPr>
          <a:xfrm>
            <a:off x="8610600" y="396208"/>
            <a:ext cx="3030538" cy="365125"/>
          </a:xfrm>
          <a:prstGeom prst="rect">
            <a:avLst/>
          </a:prstGeom>
        </p:spPr>
        <p:txBody>
          <a:bodyPr vert="horz" lIns="0" tIns="0" rIns="0" bIns="0" rtlCol="0" anchor="ctr"/>
          <a:lstStyle>
            <a:defPPr>
              <a:defRPr lang="nl-NL"/>
            </a:defPPr>
            <a:lvl1pPr marL="0" algn="r" defTabSz="914400" rtl="0" eaLnBrk="1" latinLnBrk="0" hangingPunct="1">
              <a:defRPr sz="1200" b="1" kern="1200" baseline="0">
                <a:solidFill>
                  <a:schemeClr val="tx1"/>
                </a:solidFill>
                <a:latin typeface="Source Sans Pro" panose="020B0503030403020204" pitchFamily="34" charset="77"/>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50B93FEE-3472-A94F-BAE6-926D351A95B5}" type="slidenum">
              <a:rPr lang="nl-NL" smtClean="0"/>
              <a:pPr/>
              <a:t>‹nr.›</a:t>
            </a:fld>
            <a:endParaRPr lang="nl-NL" dirty="0"/>
          </a:p>
        </p:txBody>
      </p:sp>
      <p:pic>
        <p:nvPicPr>
          <p:cNvPr id="11" name="Afbeelding 10" descr="Afbeelding met cirkel, Graphics, geel&#10;&#10;Automatisch gegenereerde beschrijving">
            <a:extLst>
              <a:ext uri="{FF2B5EF4-FFF2-40B4-BE49-F238E27FC236}">
                <a16:creationId xmlns:a16="http://schemas.microsoft.com/office/drawing/2014/main" id="{3531DCE9-3E3C-5847-801C-3BA71DB7B039}"/>
              </a:ext>
            </a:extLst>
          </p:cNvPr>
          <p:cNvPicPr>
            <a:picLocks noChangeAspect="1"/>
          </p:cNvPicPr>
          <p:nvPr userDrawn="1"/>
        </p:nvPicPr>
        <p:blipFill>
          <a:blip r:embed="rId3"/>
          <a:stretch>
            <a:fillRect/>
          </a:stretch>
        </p:blipFill>
        <p:spPr>
          <a:xfrm>
            <a:off x="11641138" y="396208"/>
            <a:ext cx="189350" cy="365125"/>
          </a:xfrm>
          <a:prstGeom prst="rect">
            <a:avLst/>
          </a:prstGeom>
        </p:spPr>
      </p:pic>
      <p:sp>
        <p:nvSpPr>
          <p:cNvPr id="12" name="Tekstvak 11">
            <a:extLst>
              <a:ext uri="{FF2B5EF4-FFF2-40B4-BE49-F238E27FC236}">
                <a16:creationId xmlns:a16="http://schemas.microsoft.com/office/drawing/2014/main" id="{EC430CDD-B619-8176-CEA0-071BE9BE8985}"/>
              </a:ext>
            </a:extLst>
          </p:cNvPr>
          <p:cNvSpPr txBox="1"/>
          <p:nvPr userDrawn="1"/>
        </p:nvSpPr>
        <p:spPr>
          <a:xfrm>
            <a:off x="9996462" y="-180000"/>
            <a:ext cx="2195538" cy="123111"/>
          </a:xfrm>
          <a:prstGeom prst="rect">
            <a:avLst/>
          </a:prstGeom>
          <a:noFill/>
        </p:spPr>
        <p:txBody>
          <a:bodyPr wrap="square" lIns="0" tIns="0" rIns="0" bIns="0" rtlCol="0">
            <a:spAutoFit/>
          </a:bodyPr>
          <a:lstStyle/>
          <a:p>
            <a:pPr algn="r"/>
            <a:r>
              <a:rPr lang="nl-NL" sz="800" baseline="0" dirty="0">
                <a:solidFill>
                  <a:schemeClr val="tx1"/>
                </a:solidFill>
                <a:latin typeface="Source Sans Pro" panose="020B0503030403020204" pitchFamily="34" charset="77"/>
              </a:rPr>
              <a:t>Tekst + geel vlak breed</a:t>
            </a:r>
          </a:p>
        </p:txBody>
      </p:sp>
      <p:pic>
        <p:nvPicPr>
          <p:cNvPr id="21" name="Afbeelding 20">
            <a:extLst>
              <a:ext uri="{FF2B5EF4-FFF2-40B4-BE49-F238E27FC236}">
                <a16:creationId xmlns:a16="http://schemas.microsoft.com/office/drawing/2014/main" id="{7C86B35F-20AE-53CF-1C78-7F20941D2B17}"/>
              </a:ext>
            </a:extLst>
          </p:cNvPr>
          <p:cNvPicPr>
            <a:picLocks noChangeAspect="1"/>
          </p:cNvPicPr>
          <p:nvPr userDrawn="1"/>
        </p:nvPicPr>
        <p:blipFill rotWithShape="1">
          <a:blip r:embed="rId4">
            <a:alphaModFix/>
          </a:blip>
          <a:srcRect l="1" r="630"/>
          <a:stretch/>
        </p:blipFill>
        <p:spPr>
          <a:xfrm>
            <a:off x="11642400" y="396000"/>
            <a:ext cx="187200" cy="363600"/>
          </a:xfrm>
          <a:prstGeom prst="rect">
            <a:avLst/>
          </a:prstGeom>
        </p:spPr>
      </p:pic>
      <p:cxnSp>
        <p:nvCxnSpPr>
          <p:cNvPr id="3" name="Rechte verbindingslijn 2">
            <a:extLst>
              <a:ext uri="{FF2B5EF4-FFF2-40B4-BE49-F238E27FC236}">
                <a16:creationId xmlns:a16="http://schemas.microsoft.com/office/drawing/2014/main" id="{BB2DB4BA-9715-E72D-BAF5-945273976BD4}"/>
              </a:ext>
            </a:extLst>
          </p:cNvPr>
          <p:cNvCxnSpPr>
            <a:cxnSpLocks/>
          </p:cNvCxnSpPr>
          <p:nvPr userDrawn="1"/>
        </p:nvCxnSpPr>
        <p:spPr>
          <a:xfrm>
            <a:off x="6098400" y="1825200"/>
            <a:ext cx="1005" cy="36216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pic>
        <p:nvPicPr>
          <p:cNvPr id="7" name="Afbeelding 6" descr="Afbeelding met Lettertype, tekst, Graphics, grafische vormgeving&#10;&#10;Automatisch gegenereerde beschrijving">
            <a:extLst>
              <a:ext uri="{FF2B5EF4-FFF2-40B4-BE49-F238E27FC236}">
                <a16:creationId xmlns:a16="http://schemas.microsoft.com/office/drawing/2014/main" id="{14EBE2E7-35F8-0904-0205-86DC7FCC96D1}"/>
              </a:ext>
            </a:extLst>
          </p:cNvPr>
          <p:cNvPicPr>
            <a:picLocks noChangeAspect="1"/>
          </p:cNvPicPr>
          <p:nvPr userDrawn="1"/>
        </p:nvPicPr>
        <p:blipFill>
          <a:blip r:embed="rId5"/>
          <a:stretch>
            <a:fillRect/>
          </a:stretch>
        </p:blipFill>
        <p:spPr>
          <a:xfrm>
            <a:off x="9830499" y="5715489"/>
            <a:ext cx="1812649" cy="608787"/>
          </a:xfrm>
          <a:prstGeom prst="rect">
            <a:avLst/>
          </a:prstGeom>
        </p:spPr>
      </p:pic>
    </p:spTree>
    <p:extLst>
      <p:ext uri="{BB962C8B-B14F-4D97-AF65-F5344CB8AC3E}">
        <p14:creationId xmlns:p14="http://schemas.microsoft.com/office/powerpoint/2010/main" val="471364865"/>
      </p:ext>
    </p:extLst>
  </p:cSld>
  <p:clrMapOvr>
    <a:masterClrMapping/>
  </p:clrMapOvr>
  <p:extLst>
    <p:ext uri="{DCECCB84-F9BA-43D5-87BE-67443E8EF086}">
      <p15:sldGuideLst xmlns:p15="http://schemas.microsoft.com/office/powerpoint/2012/main"/>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Quote">
    <p:spTree>
      <p:nvGrpSpPr>
        <p:cNvPr id="1" name=""/>
        <p:cNvGrpSpPr/>
        <p:nvPr/>
      </p:nvGrpSpPr>
      <p:grpSpPr>
        <a:xfrm>
          <a:off x="0" y="0"/>
          <a:ext cx="0" cy="0"/>
          <a:chOff x="0" y="0"/>
          <a:chExt cx="0" cy="0"/>
        </a:xfrm>
      </p:grpSpPr>
      <p:pic>
        <p:nvPicPr>
          <p:cNvPr id="11" name="Afbeelding 10">
            <a:extLst>
              <a:ext uri="{FF2B5EF4-FFF2-40B4-BE49-F238E27FC236}">
                <a16:creationId xmlns:a16="http://schemas.microsoft.com/office/drawing/2014/main" id="{F78D059E-CA78-173D-2433-09E77DC6BA61}"/>
              </a:ext>
            </a:extLst>
          </p:cNvPr>
          <p:cNvPicPr>
            <a:picLocks noChangeAspect="1"/>
          </p:cNvPicPr>
          <p:nvPr userDrawn="1"/>
        </p:nvPicPr>
        <p:blipFill>
          <a:blip r:embed="rId2"/>
          <a:stretch>
            <a:fillRect/>
          </a:stretch>
        </p:blipFill>
        <p:spPr>
          <a:xfrm>
            <a:off x="0" y="0"/>
            <a:ext cx="12192000" cy="6858000"/>
          </a:xfrm>
          <a:prstGeom prst="rect">
            <a:avLst/>
          </a:prstGeom>
        </p:spPr>
      </p:pic>
      <p:sp>
        <p:nvSpPr>
          <p:cNvPr id="10" name="Tijdelijke aanduiding voor dianummer 5">
            <a:extLst>
              <a:ext uri="{FF2B5EF4-FFF2-40B4-BE49-F238E27FC236}">
                <a16:creationId xmlns:a16="http://schemas.microsoft.com/office/drawing/2014/main" id="{3E1B42BA-7AF0-8F47-BBF0-5A2A564D2A9D}"/>
              </a:ext>
            </a:extLst>
          </p:cNvPr>
          <p:cNvSpPr txBox="1">
            <a:spLocks/>
          </p:cNvSpPr>
          <p:nvPr userDrawn="1"/>
        </p:nvSpPr>
        <p:spPr>
          <a:xfrm>
            <a:off x="8610600" y="396208"/>
            <a:ext cx="3030538" cy="365125"/>
          </a:xfrm>
          <a:prstGeom prst="rect">
            <a:avLst/>
          </a:prstGeom>
        </p:spPr>
        <p:txBody>
          <a:bodyPr vert="horz" lIns="0" tIns="0" rIns="0" bIns="0" rtlCol="0" anchor="ctr"/>
          <a:lstStyle>
            <a:defPPr>
              <a:defRPr lang="nl-NL"/>
            </a:defPPr>
            <a:lvl1pPr marL="0" algn="r" defTabSz="914400" rtl="0" eaLnBrk="1" latinLnBrk="0" hangingPunct="1">
              <a:defRPr sz="1200" b="1" kern="1200" baseline="0">
                <a:solidFill>
                  <a:schemeClr val="tx1"/>
                </a:solidFill>
                <a:latin typeface="Source Sans Pro" panose="020B0503030403020204" pitchFamily="34" charset="77"/>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50B93FEE-3472-A94F-BAE6-926D351A95B5}" type="slidenum">
              <a:rPr lang="nl-NL" smtClean="0"/>
              <a:pPr/>
              <a:t>‹nr.›</a:t>
            </a:fld>
            <a:endParaRPr lang="nl-NL" dirty="0"/>
          </a:p>
        </p:txBody>
      </p:sp>
      <p:sp>
        <p:nvSpPr>
          <p:cNvPr id="12" name="Tekstvak 11">
            <a:extLst>
              <a:ext uri="{FF2B5EF4-FFF2-40B4-BE49-F238E27FC236}">
                <a16:creationId xmlns:a16="http://schemas.microsoft.com/office/drawing/2014/main" id="{EC430CDD-B619-8176-CEA0-071BE9BE8985}"/>
              </a:ext>
            </a:extLst>
          </p:cNvPr>
          <p:cNvSpPr txBox="1"/>
          <p:nvPr userDrawn="1"/>
        </p:nvSpPr>
        <p:spPr>
          <a:xfrm>
            <a:off x="9996462" y="-188709"/>
            <a:ext cx="2195538" cy="123111"/>
          </a:xfrm>
          <a:prstGeom prst="rect">
            <a:avLst/>
          </a:prstGeom>
          <a:noFill/>
        </p:spPr>
        <p:txBody>
          <a:bodyPr wrap="square" lIns="0" tIns="0" rIns="0" bIns="0" rtlCol="0">
            <a:spAutoFit/>
          </a:bodyPr>
          <a:lstStyle/>
          <a:p>
            <a:pPr algn="r"/>
            <a:r>
              <a:rPr lang="nl-NL" sz="800" baseline="0" dirty="0">
                <a:solidFill>
                  <a:schemeClr val="tx1"/>
                </a:solidFill>
                <a:latin typeface="Source Sans Pro" panose="020B0503030403020204" pitchFamily="34" charset="77"/>
              </a:rPr>
              <a:t>Quote</a:t>
            </a:r>
          </a:p>
        </p:txBody>
      </p:sp>
      <p:sp>
        <p:nvSpPr>
          <p:cNvPr id="2" name="Titel 1">
            <a:extLst>
              <a:ext uri="{FF2B5EF4-FFF2-40B4-BE49-F238E27FC236}">
                <a16:creationId xmlns:a16="http://schemas.microsoft.com/office/drawing/2014/main" id="{0BF9EA72-6B29-F148-8053-4F49F3C9FD36}"/>
              </a:ext>
            </a:extLst>
          </p:cNvPr>
          <p:cNvSpPr>
            <a:spLocks noGrp="1"/>
          </p:cNvSpPr>
          <p:nvPr>
            <p:ph type="title" hasCustomPrompt="1"/>
          </p:nvPr>
        </p:nvSpPr>
        <p:spPr>
          <a:xfrm>
            <a:off x="546842" y="549275"/>
            <a:ext cx="11094296" cy="4895850"/>
          </a:xfrm>
        </p:spPr>
        <p:txBody>
          <a:bodyPr anchor="ctr" anchorCtr="0"/>
          <a:lstStyle>
            <a:lvl1pPr algn="ctr">
              <a:defRPr i="1" baseline="0">
                <a:solidFill>
                  <a:schemeClr val="tx2"/>
                </a:solidFill>
              </a:defRPr>
            </a:lvl1pPr>
          </a:lstStyle>
          <a:p>
            <a:r>
              <a:rPr lang="nl-NL" dirty="0"/>
              <a:t>‘Klik om stijl te bewerken’</a:t>
            </a:r>
          </a:p>
        </p:txBody>
      </p:sp>
      <p:pic>
        <p:nvPicPr>
          <p:cNvPr id="5" name="Afbeelding 4">
            <a:extLst>
              <a:ext uri="{FF2B5EF4-FFF2-40B4-BE49-F238E27FC236}">
                <a16:creationId xmlns:a16="http://schemas.microsoft.com/office/drawing/2014/main" id="{E52E1BC0-0534-7608-93E6-AD6FD5023538}"/>
              </a:ext>
            </a:extLst>
          </p:cNvPr>
          <p:cNvPicPr>
            <a:picLocks noChangeAspect="1"/>
          </p:cNvPicPr>
          <p:nvPr userDrawn="1"/>
        </p:nvPicPr>
        <p:blipFill rotWithShape="1">
          <a:blip r:embed="rId3">
            <a:alphaModFix/>
          </a:blip>
          <a:srcRect l="1" r="630"/>
          <a:stretch/>
        </p:blipFill>
        <p:spPr>
          <a:xfrm>
            <a:off x="11642400" y="396000"/>
            <a:ext cx="187200" cy="363600"/>
          </a:xfrm>
          <a:prstGeom prst="rect">
            <a:avLst/>
          </a:prstGeom>
        </p:spPr>
      </p:pic>
      <p:pic>
        <p:nvPicPr>
          <p:cNvPr id="8" name="Afbeelding 7" descr="Afbeelding met Lettertype, tekst, Graphics, grafische vormgeving&#10;&#10;Automatisch gegenereerde beschrijving">
            <a:extLst>
              <a:ext uri="{FF2B5EF4-FFF2-40B4-BE49-F238E27FC236}">
                <a16:creationId xmlns:a16="http://schemas.microsoft.com/office/drawing/2014/main" id="{4CD0DCB7-023C-05FF-B0B3-3D4EB3E358F7}"/>
              </a:ext>
            </a:extLst>
          </p:cNvPr>
          <p:cNvPicPr>
            <a:picLocks noChangeAspect="1"/>
          </p:cNvPicPr>
          <p:nvPr userDrawn="1"/>
        </p:nvPicPr>
        <p:blipFill>
          <a:blip r:embed="rId4"/>
          <a:stretch>
            <a:fillRect/>
          </a:stretch>
        </p:blipFill>
        <p:spPr>
          <a:xfrm>
            <a:off x="9830499" y="5715489"/>
            <a:ext cx="1812649" cy="608787"/>
          </a:xfrm>
          <a:prstGeom prst="rect">
            <a:avLst/>
          </a:prstGeom>
        </p:spPr>
      </p:pic>
    </p:spTree>
    <p:extLst>
      <p:ext uri="{BB962C8B-B14F-4D97-AF65-F5344CB8AC3E}">
        <p14:creationId xmlns:p14="http://schemas.microsoft.com/office/powerpoint/2010/main" val="194657786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Grafiek">
    <p:spTree>
      <p:nvGrpSpPr>
        <p:cNvPr id="1" name=""/>
        <p:cNvGrpSpPr/>
        <p:nvPr/>
      </p:nvGrpSpPr>
      <p:grpSpPr>
        <a:xfrm>
          <a:off x="0" y="0"/>
          <a:ext cx="0" cy="0"/>
          <a:chOff x="0" y="0"/>
          <a:chExt cx="0" cy="0"/>
        </a:xfrm>
      </p:grpSpPr>
      <p:pic>
        <p:nvPicPr>
          <p:cNvPr id="7" name="Afbeelding 6" descr="Afbeelding met Lettertype, tekst, Graphics, grafische vormgeving&#10;&#10;Automatisch gegenereerde beschrijving">
            <a:extLst>
              <a:ext uri="{FF2B5EF4-FFF2-40B4-BE49-F238E27FC236}">
                <a16:creationId xmlns:a16="http://schemas.microsoft.com/office/drawing/2014/main" id="{D88AA63F-D118-4749-BC07-7A919C61CBAA}"/>
              </a:ext>
            </a:extLst>
          </p:cNvPr>
          <p:cNvPicPr>
            <a:picLocks noChangeAspect="1"/>
          </p:cNvPicPr>
          <p:nvPr userDrawn="1"/>
        </p:nvPicPr>
        <p:blipFill>
          <a:blip r:embed="rId2"/>
          <a:stretch>
            <a:fillRect/>
          </a:stretch>
        </p:blipFill>
        <p:spPr>
          <a:xfrm>
            <a:off x="9830499" y="5715489"/>
            <a:ext cx="1812649" cy="608787"/>
          </a:xfrm>
          <a:prstGeom prst="rect">
            <a:avLst/>
          </a:prstGeom>
        </p:spPr>
      </p:pic>
      <p:sp>
        <p:nvSpPr>
          <p:cNvPr id="10" name="Tijdelijke aanduiding voor dianummer 5">
            <a:extLst>
              <a:ext uri="{FF2B5EF4-FFF2-40B4-BE49-F238E27FC236}">
                <a16:creationId xmlns:a16="http://schemas.microsoft.com/office/drawing/2014/main" id="{3E1B42BA-7AF0-8F47-BBF0-5A2A564D2A9D}"/>
              </a:ext>
            </a:extLst>
          </p:cNvPr>
          <p:cNvSpPr txBox="1">
            <a:spLocks/>
          </p:cNvSpPr>
          <p:nvPr userDrawn="1"/>
        </p:nvSpPr>
        <p:spPr>
          <a:xfrm>
            <a:off x="8610600" y="396208"/>
            <a:ext cx="3030538" cy="365125"/>
          </a:xfrm>
          <a:prstGeom prst="rect">
            <a:avLst/>
          </a:prstGeom>
        </p:spPr>
        <p:txBody>
          <a:bodyPr vert="horz" lIns="0" tIns="0" rIns="0" bIns="0" rtlCol="0" anchor="ctr"/>
          <a:lstStyle>
            <a:defPPr>
              <a:defRPr lang="nl-NL"/>
            </a:defPPr>
            <a:lvl1pPr marL="0" algn="r" defTabSz="914400" rtl="0" eaLnBrk="1" latinLnBrk="0" hangingPunct="1">
              <a:defRPr sz="1200" b="1" kern="1200" baseline="0">
                <a:solidFill>
                  <a:schemeClr val="tx1"/>
                </a:solidFill>
                <a:latin typeface="Source Sans Pro" panose="020B0503030403020204" pitchFamily="34" charset="77"/>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50B93FEE-3472-A94F-BAE6-926D351A95B5}" type="slidenum">
              <a:rPr lang="nl-NL" smtClean="0"/>
              <a:pPr/>
              <a:t>‹nr.›</a:t>
            </a:fld>
            <a:endParaRPr lang="nl-NL" dirty="0"/>
          </a:p>
        </p:txBody>
      </p:sp>
      <p:pic>
        <p:nvPicPr>
          <p:cNvPr id="11" name="Afbeelding 10" descr="Afbeelding met cirkel, Graphics, geel&#10;&#10;Automatisch gegenereerde beschrijving">
            <a:extLst>
              <a:ext uri="{FF2B5EF4-FFF2-40B4-BE49-F238E27FC236}">
                <a16:creationId xmlns:a16="http://schemas.microsoft.com/office/drawing/2014/main" id="{3531DCE9-3E3C-5847-801C-3BA71DB7B039}"/>
              </a:ext>
            </a:extLst>
          </p:cNvPr>
          <p:cNvPicPr>
            <a:picLocks noChangeAspect="1"/>
          </p:cNvPicPr>
          <p:nvPr userDrawn="1"/>
        </p:nvPicPr>
        <p:blipFill>
          <a:blip r:embed="rId3"/>
          <a:stretch>
            <a:fillRect/>
          </a:stretch>
        </p:blipFill>
        <p:spPr>
          <a:xfrm>
            <a:off x="11641138" y="396208"/>
            <a:ext cx="189350" cy="365125"/>
          </a:xfrm>
          <a:prstGeom prst="rect">
            <a:avLst/>
          </a:prstGeom>
        </p:spPr>
      </p:pic>
      <p:sp>
        <p:nvSpPr>
          <p:cNvPr id="12" name="Tekstvak 11">
            <a:extLst>
              <a:ext uri="{FF2B5EF4-FFF2-40B4-BE49-F238E27FC236}">
                <a16:creationId xmlns:a16="http://schemas.microsoft.com/office/drawing/2014/main" id="{EC430CDD-B619-8176-CEA0-071BE9BE8985}"/>
              </a:ext>
            </a:extLst>
          </p:cNvPr>
          <p:cNvSpPr txBox="1"/>
          <p:nvPr userDrawn="1"/>
        </p:nvSpPr>
        <p:spPr>
          <a:xfrm>
            <a:off x="9996462" y="-180000"/>
            <a:ext cx="2195538" cy="123111"/>
          </a:xfrm>
          <a:prstGeom prst="rect">
            <a:avLst/>
          </a:prstGeom>
          <a:noFill/>
        </p:spPr>
        <p:txBody>
          <a:bodyPr wrap="square" lIns="0" tIns="0" rIns="0" bIns="0" rtlCol="0">
            <a:spAutoFit/>
          </a:bodyPr>
          <a:lstStyle/>
          <a:p>
            <a:pPr algn="r"/>
            <a:r>
              <a:rPr lang="nl-NL" sz="800" baseline="0" dirty="0">
                <a:solidFill>
                  <a:schemeClr val="tx1"/>
                </a:solidFill>
                <a:latin typeface="Source Sans Pro" panose="020B0503030403020204" pitchFamily="34" charset="77"/>
              </a:rPr>
              <a:t>Grafiek</a:t>
            </a:r>
          </a:p>
        </p:txBody>
      </p:sp>
      <p:sp>
        <p:nvSpPr>
          <p:cNvPr id="6" name="Titel 1">
            <a:extLst>
              <a:ext uri="{FF2B5EF4-FFF2-40B4-BE49-F238E27FC236}">
                <a16:creationId xmlns:a16="http://schemas.microsoft.com/office/drawing/2014/main" id="{32596BF1-A76A-963C-71D5-5374EC15D2EC}"/>
              </a:ext>
            </a:extLst>
          </p:cNvPr>
          <p:cNvSpPr>
            <a:spLocks noGrp="1"/>
          </p:cNvSpPr>
          <p:nvPr>
            <p:ph type="title"/>
          </p:nvPr>
        </p:nvSpPr>
        <p:spPr>
          <a:xfrm>
            <a:off x="550863" y="543556"/>
            <a:ext cx="5365750" cy="960780"/>
          </a:xfrm>
        </p:spPr>
        <p:txBody>
          <a:bodyPr lIns="0"/>
          <a:lstStyle/>
          <a:p>
            <a:r>
              <a:rPr lang="nl-NL"/>
              <a:t>Klik om stijl te bewerken</a:t>
            </a:r>
            <a:endParaRPr lang="nl-NL" dirty="0"/>
          </a:p>
        </p:txBody>
      </p:sp>
      <p:sp>
        <p:nvSpPr>
          <p:cNvPr id="9" name="Tijdelijke aanduiding voor inhoud 2">
            <a:extLst>
              <a:ext uri="{FF2B5EF4-FFF2-40B4-BE49-F238E27FC236}">
                <a16:creationId xmlns:a16="http://schemas.microsoft.com/office/drawing/2014/main" id="{C92A42E9-4E3F-4101-51A3-3B236A8C5591}"/>
              </a:ext>
            </a:extLst>
          </p:cNvPr>
          <p:cNvSpPr>
            <a:spLocks noGrp="1"/>
          </p:cNvSpPr>
          <p:nvPr>
            <p:ph idx="1"/>
          </p:nvPr>
        </p:nvSpPr>
        <p:spPr>
          <a:xfrm>
            <a:off x="550863" y="1825624"/>
            <a:ext cx="5365750" cy="3621600"/>
          </a:xfrm>
        </p:spPr>
        <p:txBody>
          <a:bodyPr lIns="0" rIns="0"/>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nl-NL" dirty="0"/>
          </a:p>
        </p:txBody>
      </p:sp>
      <p:cxnSp>
        <p:nvCxnSpPr>
          <p:cNvPr id="2" name="Rechte verbindingslijn 1">
            <a:extLst>
              <a:ext uri="{FF2B5EF4-FFF2-40B4-BE49-F238E27FC236}">
                <a16:creationId xmlns:a16="http://schemas.microsoft.com/office/drawing/2014/main" id="{0882A832-B3B5-AB24-2B9D-2F7741941006}"/>
              </a:ext>
            </a:extLst>
          </p:cNvPr>
          <p:cNvCxnSpPr>
            <a:cxnSpLocks/>
          </p:cNvCxnSpPr>
          <p:nvPr userDrawn="1"/>
        </p:nvCxnSpPr>
        <p:spPr>
          <a:xfrm>
            <a:off x="6098400" y="1825200"/>
            <a:ext cx="1005" cy="36216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2362085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Einddia">
    <p:spTree>
      <p:nvGrpSpPr>
        <p:cNvPr id="1" name=""/>
        <p:cNvGrpSpPr/>
        <p:nvPr/>
      </p:nvGrpSpPr>
      <p:grpSpPr>
        <a:xfrm>
          <a:off x="0" y="0"/>
          <a:ext cx="0" cy="0"/>
          <a:chOff x="0" y="0"/>
          <a:chExt cx="0" cy="0"/>
        </a:xfrm>
      </p:grpSpPr>
      <p:pic>
        <p:nvPicPr>
          <p:cNvPr id="8" name="Afbeelding 7">
            <a:extLst>
              <a:ext uri="{FF2B5EF4-FFF2-40B4-BE49-F238E27FC236}">
                <a16:creationId xmlns:a16="http://schemas.microsoft.com/office/drawing/2014/main" id="{9E97C417-A779-0FEC-F813-87A825420D24}"/>
              </a:ext>
            </a:extLst>
          </p:cNvPr>
          <p:cNvPicPr>
            <a:picLocks noChangeAspect="1"/>
          </p:cNvPicPr>
          <p:nvPr userDrawn="1"/>
        </p:nvPicPr>
        <p:blipFill>
          <a:blip r:embed="rId2"/>
          <a:stretch>
            <a:fillRect/>
          </a:stretch>
        </p:blipFill>
        <p:spPr>
          <a:xfrm>
            <a:off x="0" y="0"/>
            <a:ext cx="12192000" cy="6858000"/>
          </a:xfrm>
          <a:prstGeom prst="rect">
            <a:avLst/>
          </a:prstGeom>
        </p:spPr>
      </p:pic>
      <p:sp>
        <p:nvSpPr>
          <p:cNvPr id="4" name="Tekstvak 3">
            <a:extLst>
              <a:ext uri="{FF2B5EF4-FFF2-40B4-BE49-F238E27FC236}">
                <a16:creationId xmlns:a16="http://schemas.microsoft.com/office/drawing/2014/main" id="{F20317CB-1016-225A-C0D6-96DF71BFFC72}"/>
              </a:ext>
            </a:extLst>
          </p:cNvPr>
          <p:cNvSpPr txBox="1"/>
          <p:nvPr userDrawn="1"/>
        </p:nvSpPr>
        <p:spPr>
          <a:xfrm>
            <a:off x="9996462" y="-180000"/>
            <a:ext cx="2195538" cy="123111"/>
          </a:xfrm>
          <a:prstGeom prst="rect">
            <a:avLst/>
          </a:prstGeom>
          <a:noFill/>
        </p:spPr>
        <p:txBody>
          <a:bodyPr wrap="square" lIns="0" tIns="0" rIns="0" bIns="0" rtlCol="0">
            <a:spAutoFit/>
          </a:bodyPr>
          <a:lstStyle/>
          <a:p>
            <a:pPr algn="r"/>
            <a:r>
              <a:rPr lang="nl-NL" sz="800" baseline="0" dirty="0" err="1">
                <a:solidFill>
                  <a:schemeClr val="tx1"/>
                </a:solidFill>
                <a:latin typeface="Source Sans Pro" panose="020B0503030403020204" pitchFamily="34" charset="77"/>
              </a:rPr>
              <a:t>Einddia</a:t>
            </a:r>
            <a:endParaRPr lang="nl-NL" sz="800" baseline="0" dirty="0">
              <a:solidFill>
                <a:schemeClr val="tx1"/>
              </a:solidFill>
              <a:latin typeface="Source Sans Pro" panose="020B0503030403020204" pitchFamily="34" charset="77"/>
            </a:endParaRPr>
          </a:p>
        </p:txBody>
      </p:sp>
      <p:sp>
        <p:nvSpPr>
          <p:cNvPr id="3" name="Ondertitel 2">
            <a:extLst>
              <a:ext uri="{FF2B5EF4-FFF2-40B4-BE49-F238E27FC236}">
                <a16:creationId xmlns:a16="http://schemas.microsoft.com/office/drawing/2014/main" id="{C95122A6-C703-6745-AA6B-E302DD686ECD}"/>
              </a:ext>
            </a:extLst>
          </p:cNvPr>
          <p:cNvSpPr>
            <a:spLocks noGrp="1"/>
          </p:cNvSpPr>
          <p:nvPr>
            <p:ph type="subTitle" idx="1" hasCustomPrompt="1"/>
          </p:nvPr>
        </p:nvSpPr>
        <p:spPr>
          <a:xfrm>
            <a:off x="3809731" y="5808072"/>
            <a:ext cx="7831406" cy="500653"/>
          </a:xfrm>
        </p:spPr>
        <p:txBody>
          <a:bodyPr lIns="0" tIns="0" rIns="0" bIns="0" anchor="b">
            <a:noAutofit/>
          </a:bodyPr>
          <a:lstStyle>
            <a:lvl1pPr marL="0" indent="0" algn="l">
              <a:buNone/>
              <a:defRPr sz="2000" b="0" i="0" baseline="0">
                <a:solidFill>
                  <a:schemeClr val="tx2"/>
                </a:solidFill>
                <a:latin typeface="Source Sans Pro" panose="020B0503030403020204" pitchFamily="34" charset="77"/>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dirty="0"/>
              <a:t>Gepubliceerd onder CC-BY 4.0-licentie</a:t>
            </a:r>
          </a:p>
        </p:txBody>
      </p:sp>
      <p:pic>
        <p:nvPicPr>
          <p:cNvPr id="5" name="Afbeelding 4" descr="Afbeelding met Lettertype, tekst, Graphics, grafische vormgeving&#10;&#10;Automatisch gegenereerde beschrijving">
            <a:extLst>
              <a:ext uri="{FF2B5EF4-FFF2-40B4-BE49-F238E27FC236}">
                <a16:creationId xmlns:a16="http://schemas.microsoft.com/office/drawing/2014/main" id="{9B2A908E-18C7-349B-2D04-5E96351C3D4C}"/>
              </a:ext>
            </a:extLst>
          </p:cNvPr>
          <p:cNvPicPr>
            <a:picLocks noChangeAspect="1"/>
          </p:cNvPicPr>
          <p:nvPr userDrawn="1"/>
        </p:nvPicPr>
        <p:blipFill>
          <a:blip r:embed="rId3"/>
          <a:stretch>
            <a:fillRect/>
          </a:stretch>
        </p:blipFill>
        <p:spPr>
          <a:xfrm>
            <a:off x="3809731" y="2276475"/>
            <a:ext cx="4527286" cy="1520511"/>
          </a:xfrm>
          <a:prstGeom prst="rect">
            <a:avLst/>
          </a:prstGeom>
        </p:spPr>
      </p:pic>
    </p:spTree>
    <p:extLst>
      <p:ext uri="{BB962C8B-B14F-4D97-AF65-F5344CB8AC3E}">
        <p14:creationId xmlns:p14="http://schemas.microsoft.com/office/powerpoint/2010/main" val="3711325061"/>
      </p:ext>
    </p:extLst>
  </p:cSld>
  <p:clrMapOvr>
    <a:masterClrMapping/>
  </p:clrMapOvr>
  <p:extLst>
    <p:ext uri="{DCECCB84-F9BA-43D5-87BE-67443E8EF086}">
      <p15:sldGuideLst xmlns:p15="http://schemas.microsoft.com/office/powerpoint/2012/main">
        <p15:guide id="1" pos="2434" userDrawn="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Iconen">
    <p:spTree>
      <p:nvGrpSpPr>
        <p:cNvPr id="1" name=""/>
        <p:cNvGrpSpPr/>
        <p:nvPr/>
      </p:nvGrpSpPr>
      <p:grpSpPr>
        <a:xfrm>
          <a:off x="0" y="0"/>
          <a:ext cx="0" cy="0"/>
          <a:chOff x="0" y="0"/>
          <a:chExt cx="0" cy="0"/>
        </a:xfrm>
      </p:grpSpPr>
      <p:pic>
        <p:nvPicPr>
          <p:cNvPr id="7" name="Afbeelding 6" descr="Afbeelding met Lettertype, tekst, Graphics, grafische vormgeving&#10;&#10;Automatisch gegenereerde beschrijving">
            <a:extLst>
              <a:ext uri="{FF2B5EF4-FFF2-40B4-BE49-F238E27FC236}">
                <a16:creationId xmlns:a16="http://schemas.microsoft.com/office/drawing/2014/main" id="{D88AA63F-D118-4749-BC07-7A919C61CBAA}"/>
              </a:ext>
            </a:extLst>
          </p:cNvPr>
          <p:cNvPicPr>
            <a:picLocks noChangeAspect="1"/>
          </p:cNvPicPr>
          <p:nvPr userDrawn="1"/>
        </p:nvPicPr>
        <p:blipFill>
          <a:blip r:embed="rId2"/>
          <a:stretch>
            <a:fillRect/>
          </a:stretch>
        </p:blipFill>
        <p:spPr>
          <a:xfrm>
            <a:off x="9830499" y="5715489"/>
            <a:ext cx="1812649" cy="608787"/>
          </a:xfrm>
          <a:prstGeom prst="rect">
            <a:avLst/>
          </a:prstGeom>
        </p:spPr>
      </p:pic>
      <p:sp>
        <p:nvSpPr>
          <p:cNvPr id="10" name="Tijdelijke aanduiding voor dianummer 5">
            <a:extLst>
              <a:ext uri="{FF2B5EF4-FFF2-40B4-BE49-F238E27FC236}">
                <a16:creationId xmlns:a16="http://schemas.microsoft.com/office/drawing/2014/main" id="{3E1B42BA-7AF0-8F47-BBF0-5A2A564D2A9D}"/>
              </a:ext>
            </a:extLst>
          </p:cNvPr>
          <p:cNvSpPr txBox="1">
            <a:spLocks/>
          </p:cNvSpPr>
          <p:nvPr userDrawn="1"/>
        </p:nvSpPr>
        <p:spPr>
          <a:xfrm>
            <a:off x="8610600" y="396208"/>
            <a:ext cx="3030538" cy="365125"/>
          </a:xfrm>
          <a:prstGeom prst="rect">
            <a:avLst/>
          </a:prstGeom>
        </p:spPr>
        <p:txBody>
          <a:bodyPr vert="horz" lIns="0" tIns="0" rIns="0" bIns="0" rtlCol="0" anchor="ctr"/>
          <a:lstStyle>
            <a:defPPr>
              <a:defRPr lang="nl-NL"/>
            </a:defPPr>
            <a:lvl1pPr marL="0" algn="r" defTabSz="914400" rtl="0" eaLnBrk="1" latinLnBrk="0" hangingPunct="1">
              <a:defRPr sz="1200" b="1" kern="1200" baseline="0">
                <a:solidFill>
                  <a:schemeClr val="tx1"/>
                </a:solidFill>
                <a:latin typeface="Source Sans Pro" panose="020B0503030403020204" pitchFamily="34" charset="77"/>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50B93FEE-3472-A94F-BAE6-926D351A95B5}" type="slidenum">
              <a:rPr lang="nl-NL" smtClean="0"/>
              <a:pPr/>
              <a:t>‹nr.›</a:t>
            </a:fld>
            <a:endParaRPr lang="nl-NL" dirty="0"/>
          </a:p>
        </p:txBody>
      </p:sp>
      <p:pic>
        <p:nvPicPr>
          <p:cNvPr id="11" name="Afbeelding 10" descr="Afbeelding met cirkel, Graphics, geel&#10;&#10;Automatisch gegenereerde beschrijving">
            <a:extLst>
              <a:ext uri="{FF2B5EF4-FFF2-40B4-BE49-F238E27FC236}">
                <a16:creationId xmlns:a16="http://schemas.microsoft.com/office/drawing/2014/main" id="{3531DCE9-3E3C-5847-801C-3BA71DB7B039}"/>
              </a:ext>
            </a:extLst>
          </p:cNvPr>
          <p:cNvPicPr>
            <a:picLocks noChangeAspect="1"/>
          </p:cNvPicPr>
          <p:nvPr userDrawn="1"/>
        </p:nvPicPr>
        <p:blipFill>
          <a:blip r:embed="rId3"/>
          <a:stretch>
            <a:fillRect/>
          </a:stretch>
        </p:blipFill>
        <p:spPr>
          <a:xfrm>
            <a:off x="11641138" y="396208"/>
            <a:ext cx="189350" cy="365125"/>
          </a:xfrm>
          <a:prstGeom prst="rect">
            <a:avLst/>
          </a:prstGeom>
        </p:spPr>
      </p:pic>
      <p:sp>
        <p:nvSpPr>
          <p:cNvPr id="12" name="Tekstvak 11">
            <a:extLst>
              <a:ext uri="{FF2B5EF4-FFF2-40B4-BE49-F238E27FC236}">
                <a16:creationId xmlns:a16="http://schemas.microsoft.com/office/drawing/2014/main" id="{EC430CDD-B619-8176-CEA0-071BE9BE8985}"/>
              </a:ext>
            </a:extLst>
          </p:cNvPr>
          <p:cNvSpPr txBox="1"/>
          <p:nvPr userDrawn="1"/>
        </p:nvSpPr>
        <p:spPr>
          <a:xfrm>
            <a:off x="9996462" y="-180000"/>
            <a:ext cx="2195538" cy="123111"/>
          </a:xfrm>
          <a:prstGeom prst="rect">
            <a:avLst/>
          </a:prstGeom>
          <a:noFill/>
        </p:spPr>
        <p:txBody>
          <a:bodyPr wrap="square" lIns="0" tIns="0" rIns="0" bIns="0" rtlCol="0">
            <a:spAutoFit/>
          </a:bodyPr>
          <a:lstStyle/>
          <a:p>
            <a:pPr algn="r"/>
            <a:r>
              <a:rPr lang="nl-NL" sz="800" baseline="0" dirty="0">
                <a:solidFill>
                  <a:schemeClr val="tx1"/>
                </a:solidFill>
                <a:latin typeface="Source Sans Pro" panose="020B0503030403020204" pitchFamily="34" charset="77"/>
              </a:rPr>
              <a:t>Iconen</a:t>
            </a:r>
          </a:p>
        </p:txBody>
      </p:sp>
      <p:sp>
        <p:nvSpPr>
          <p:cNvPr id="3" name="Tijdelijke aanduiding voor titel 1">
            <a:extLst>
              <a:ext uri="{FF2B5EF4-FFF2-40B4-BE49-F238E27FC236}">
                <a16:creationId xmlns:a16="http://schemas.microsoft.com/office/drawing/2014/main" id="{BDEA7769-2DA3-58A1-B5BA-1B40E624C7D7}"/>
              </a:ext>
            </a:extLst>
          </p:cNvPr>
          <p:cNvSpPr txBox="1">
            <a:spLocks/>
          </p:cNvSpPr>
          <p:nvPr userDrawn="1"/>
        </p:nvSpPr>
        <p:spPr>
          <a:xfrm>
            <a:off x="553320" y="549275"/>
            <a:ext cx="2791013" cy="584581"/>
          </a:xfrm>
          <a:prstGeom prst="rect">
            <a:avLst/>
          </a:prstGeom>
        </p:spPr>
        <p:txBody>
          <a:bodyPr vert="horz" lIns="0" tIns="0" rIns="0" bIns="0" rtlCol="0" anchor="t" anchorCtr="0">
            <a:noAutofit/>
          </a:bodyPr>
          <a:lstStyle>
            <a:lvl1pPr algn="l" defTabSz="914400" rtl="0" eaLnBrk="1" latinLnBrk="0" hangingPunct="1">
              <a:lnSpc>
                <a:spcPct val="100000"/>
              </a:lnSpc>
              <a:spcBef>
                <a:spcPct val="0"/>
              </a:spcBef>
              <a:buNone/>
              <a:defRPr sz="3000" kern="1200" baseline="0">
                <a:solidFill>
                  <a:schemeClr val="tx2"/>
                </a:solidFill>
                <a:latin typeface="+mj-lt"/>
                <a:ea typeface="+mj-ea"/>
                <a:cs typeface="+mj-cs"/>
              </a:defRPr>
            </a:lvl1pPr>
          </a:lstStyle>
          <a:p>
            <a:r>
              <a:rPr lang="nl-NL" dirty="0"/>
              <a:t>Iconen</a:t>
            </a:r>
          </a:p>
        </p:txBody>
      </p:sp>
    </p:spTree>
    <p:extLst>
      <p:ext uri="{BB962C8B-B14F-4D97-AF65-F5344CB8AC3E}">
        <p14:creationId xmlns:p14="http://schemas.microsoft.com/office/powerpoint/2010/main" val="255220959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el">
    <p:spTree>
      <p:nvGrpSpPr>
        <p:cNvPr id="1" name=""/>
        <p:cNvGrpSpPr/>
        <p:nvPr/>
      </p:nvGrpSpPr>
      <p:grpSpPr>
        <a:xfrm>
          <a:off x="0" y="0"/>
          <a:ext cx="0" cy="0"/>
          <a:chOff x="0" y="0"/>
          <a:chExt cx="0" cy="0"/>
        </a:xfrm>
      </p:grpSpPr>
      <p:pic>
        <p:nvPicPr>
          <p:cNvPr id="10" name="Afbeelding 9">
            <a:extLst>
              <a:ext uri="{FF2B5EF4-FFF2-40B4-BE49-F238E27FC236}">
                <a16:creationId xmlns:a16="http://schemas.microsoft.com/office/drawing/2014/main" id="{080B0C94-7DEC-91E7-FFF4-952650F1E5B4}"/>
              </a:ext>
            </a:extLst>
          </p:cNvPr>
          <p:cNvPicPr>
            <a:picLocks noChangeAspect="1"/>
          </p:cNvPicPr>
          <p:nvPr userDrawn="1"/>
        </p:nvPicPr>
        <p:blipFill>
          <a:blip r:embed="rId2"/>
          <a:stretch>
            <a:fillRect/>
          </a:stretch>
        </p:blipFill>
        <p:spPr>
          <a:xfrm>
            <a:off x="0" y="0"/>
            <a:ext cx="12192000" cy="6858000"/>
          </a:xfrm>
          <a:prstGeom prst="rect">
            <a:avLst/>
          </a:prstGeom>
        </p:spPr>
      </p:pic>
      <p:sp>
        <p:nvSpPr>
          <p:cNvPr id="4" name="Tekstvak 3">
            <a:extLst>
              <a:ext uri="{FF2B5EF4-FFF2-40B4-BE49-F238E27FC236}">
                <a16:creationId xmlns:a16="http://schemas.microsoft.com/office/drawing/2014/main" id="{F20317CB-1016-225A-C0D6-96DF71BFFC72}"/>
              </a:ext>
            </a:extLst>
          </p:cNvPr>
          <p:cNvSpPr txBox="1"/>
          <p:nvPr userDrawn="1"/>
        </p:nvSpPr>
        <p:spPr>
          <a:xfrm>
            <a:off x="9996462" y="-173276"/>
            <a:ext cx="2195538" cy="123111"/>
          </a:xfrm>
          <a:prstGeom prst="rect">
            <a:avLst/>
          </a:prstGeom>
          <a:noFill/>
        </p:spPr>
        <p:txBody>
          <a:bodyPr wrap="square" lIns="0" tIns="0" rIns="0" bIns="0" rtlCol="0">
            <a:spAutoFit/>
          </a:bodyPr>
          <a:lstStyle/>
          <a:p>
            <a:pPr algn="r"/>
            <a:r>
              <a:rPr lang="nl-NL" sz="800" baseline="0" dirty="0">
                <a:solidFill>
                  <a:schemeClr val="tx1"/>
                </a:solidFill>
                <a:latin typeface="Source Sans Pro" panose="020B0503030403020204" pitchFamily="34" charset="77"/>
              </a:rPr>
              <a:t>Titel</a:t>
            </a:r>
          </a:p>
        </p:txBody>
      </p:sp>
      <p:pic>
        <p:nvPicPr>
          <p:cNvPr id="11" name="Afbeelding 10">
            <a:extLst>
              <a:ext uri="{FF2B5EF4-FFF2-40B4-BE49-F238E27FC236}">
                <a16:creationId xmlns:a16="http://schemas.microsoft.com/office/drawing/2014/main" id="{C2FABD99-D194-FE18-58E5-DA831B2F9AE9}"/>
              </a:ext>
            </a:extLst>
          </p:cNvPr>
          <p:cNvPicPr>
            <a:picLocks noChangeAspect="1"/>
          </p:cNvPicPr>
          <p:nvPr userDrawn="1"/>
        </p:nvPicPr>
        <p:blipFill>
          <a:blip r:embed="rId3">
            <a:alphaModFix/>
          </a:blip>
          <a:stretch>
            <a:fillRect/>
          </a:stretch>
        </p:blipFill>
        <p:spPr>
          <a:xfrm>
            <a:off x="832736" y="716132"/>
            <a:ext cx="2811180" cy="5425736"/>
          </a:xfrm>
          <a:prstGeom prst="rect">
            <a:avLst/>
          </a:prstGeom>
        </p:spPr>
      </p:pic>
      <p:sp>
        <p:nvSpPr>
          <p:cNvPr id="8" name="Titel 1">
            <a:extLst>
              <a:ext uri="{FF2B5EF4-FFF2-40B4-BE49-F238E27FC236}">
                <a16:creationId xmlns:a16="http://schemas.microsoft.com/office/drawing/2014/main" id="{0A03A926-3049-9190-A0F5-8EB5D2ABB62A}"/>
              </a:ext>
            </a:extLst>
          </p:cNvPr>
          <p:cNvSpPr>
            <a:spLocks noGrp="1"/>
          </p:cNvSpPr>
          <p:nvPr>
            <p:ph type="ctrTitle" hasCustomPrompt="1"/>
          </p:nvPr>
        </p:nvSpPr>
        <p:spPr>
          <a:xfrm>
            <a:off x="4038941" y="1476954"/>
            <a:ext cx="7602197" cy="1210492"/>
          </a:xfrm>
        </p:spPr>
        <p:txBody>
          <a:bodyPr lIns="0" tIns="0" rIns="0" bIns="0" anchor="t" anchorCtr="0"/>
          <a:lstStyle>
            <a:lvl1pPr algn="l">
              <a:defRPr sz="4000" b="1" i="0" baseline="0">
                <a:solidFill>
                  <a:schemeClr val="tx2"/>
                </a:solidFill>
              </a:defRPr>
            </a:lvl1pPr>
          </a:lstStyle>
          <a:p>
            <a:r>
              <a:rPr lang="nl-NL" dirty="0"/>
              <a:t>Klik om titel van het model te bewerken</a:t>
            </a:r>
          </a:p>
        </p:txBody>
      </p:sp>
      <p:sp>
        <p:nvSpPr>
          <p:cNvPr id="9" name="Ondertitel 2">
            <a:extLst>
              <a:ext uri="{FF2B5EF4-FFF2-40B4-BE49-F238E27FC236}">
                <a16:creationId xmlns:a16="http://schemas.microsoft.com/office/drawing/2014/main" id="{BF5ADC2B-BA3F-E990-05C2-845BEEA5E2C2}"/>
              </a:ext>
            </a:extLst>
          </p:cNvPr>
          <p:cNvSpPr>
            <a:spLocks noGrp="1"/>
          </p:cNvSpPr>
          <p:nvPr>
            <p:ph type="subTitle" idx="1" hasCustomPrompt="1"/>
          </p:nvPr>
        </p:nvSpPr>
        <p:spPr>
          <a:xfrm>
            <a:off x="4038940" y="2822398"/>
            <a:ext cx="7839945" cy="1182043"/>
          </a:xfrm>
        </p:spPr>
        <p:txBody>
          <a:bodyPr lIns="0" tIns="0" rIns="0" bIns="0">
            <a:noAutofit/>
          </a:bodyPr>
          <a:lstStyle>
            <a:lvl1pPr marL="0" indent="0" algn="l">
              <a:buNone/>
              <a:defRPr sz="4000" b="0" i="0" baseline="0">
                <a:solidFill>
                  <a:schemeClr val="bg1"/>
                </a:solidFill>
                <a:latin typeface="Source Sans Pro" panose="020B0503030403020204" pitchFamily="34" charset="77"/>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dirty="0"/>
              <a:t>Klikken om de ondertitelstijl te bewerken</a:t>
            </a:r>
          </a:p>
        </p:txBody>
      </p:sp>
      <p:pic>
        <p:nvPicPr>
          <p:cNvPr id="12" name="Afbeelding 11" descr="Afbeelding met Lettertype, tekst, Graphics, grafische vormgeving&#10;&#10;Automatisch gegenereerde beschrijving">
            <a:extLst>
              <a:ext uri="{FF2B5EF4-FFF2-40B4-BE49-F238E27FC236}">
                <a16:creationId xmlns:a16="http://schemas.microsoft.com/office/drawing/2014/main" id="{1CC43301-F801-2668-BA2F-81D7BF3AF750}"/>
              </a:ext>
            </a:extLst>
          </p:cNvPr>
          <p:cNvPicPr>
            <a:picLocks noChangeAspect="1"/>
          </p:cNvPicPr>
          <p:nvPr userDrawn="1"/>
        </p:nvPicPr>
        <p:blipFill>
          <a:blip r:embed="rId4"/>
          <a:stretch>
            <a:fillRect/>
          </a:stretch>
        </p:blipFill>
        <p:spPr>
          <a:xfrm>
            <a:off x="8873874" y="5055476"/>
            <a:ext cx="2767264" cy="929399"/>
          </a:xfrm>
          <a:prstGeom prst="rect">
            <a:avLst/>
          </a:prstGeom>
        </p:spPr>
      </p:pic>
      <p:sp>
        <p:nvSpPr>
          <p:cNvPr id="3" name="Tijdelijke aanduiding voor tekst 2">
            <a:extLst>
              <a:ext uri="{FF2B5EF4-FFF2-40B4-BE49-F238E27FC236}">
                <a16:creationId xmlns:a16="http://schemas.microsoft.com/office/drawing/2014/main" id="{122689A0-B675-9725-0FC9-6D65992479F9}"/>
              </a:ext>
            </a:extLst>
          </p:cNvPr>
          <p:cNvSpPr>
            <a:spLocks noGrp="1"/>
          </p:cNvSpPr>
          <p:nvPr>
            <p:ph type="body" sz="quarter" idx="10" hasCustomPrompt="1"/>
          </p:nvPr>
        </p:nvSpPr>
        <p:spPr>
          <a:xfrm>
            <a:off x="4038940" y="4976537"/>
            <a:ext cx="4647859" cy="1308100"/>
          </a:xfrm>
        </p:spPr>
        <p:txBody>
          <a:bodyPr/>
          <a:lstStyle>
            <a:lvl1pPr marL="0" indent="0">
              <a:buFontTx/>
              <a:buNone/>
              <a:defRPr b="1" i="0" baseline="0">
                <a:solidFill>
                  <a:schemeClr val="tx2"/>
                </a:solidFill>
              </a:defRPr>
            </a:lvl1pPr>
          </a:lstStyle>
          <a:p>
            <a:pPr lvl="0"/>
            <a:r>
              <a:rPr lang="nl-NL" dirty="0"/>
              <a:t>Datum</a:t>
            </a:r>
            <a:br>
              <a:rPr lang="nl-NL" dirty="0"/>
            </a:br>
            <a:r>
              <a:rPr lang="nl-NL" dirty="0"/>
              <a:t>Voor- en achternaam</a:t>
            </a:r>
            <a:br>
              <a:rPr lang="nl-NL" dirty="0"/>
            </a:br>
            <a:r>
              <a:rPr lang="nl-NL" dirty="0"/>
              <a:t>Voor- en achternaam</a:t>
            </a:r>
          </a:p>
        </p:txBody>
      </p:sp>
    </p:spTree>
    <p:extLst>
      <p:ext uri="{BB962C8B-B14F-4D97-AF65-F5344CB8AC3E}">
        <p14:creationId xmlns:p14="http://schemas.microsoft.com/office/powerpoint/2010/main" val="901324319"/>
      </p:ext>
    </p:extLst>
  </p:cSld>
  <p:clrMapOvr>
    <a:masterClrMapping/>
  </p:clrMapOvr>
  <p:extLst>
    <p:ext uri="{DCECCB84-F9BA-43D5-87BE-67443E8EF086}">
      <p15:sldGuideLst xmlns:p15="http://schemas.microsoft.com/office/powerpoint/2012/main">
        <p15:guide id="1" pos="642">
          <p15:clr>
            <a:srgbClr val="547EBF"/>
          </p15:clr>
        </p15:guide>
        <p15:guide id="2" orient="horz" pos="3770">
          <p15:clr>
            <a:srgbClr val="547EBF"/>
          </p15:clr>
        </p15:guide>
        <p15:guide id="3" orient="horz" pos="1026">
          <p15:clr>
            <a:srgbClr val="547EBF"/>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Inhoud">
    <p:spTree>
      <p:nvGrpSpPr>
        <p:cNvPr id="1" name=""/>
        <p:cNvGrpSpPr/>
        <p:nvPr/>
      </p:nvGrpSpPr>
      <p:grpSpPr>
        <a:xfrm>
          <a:off x="0" y="0"/>
          <a:ext cx="0" cy="0"/>
          <a:chOff x="0" y="0"/>
          <a:chExt cx="0" cy="0"/>
        </a:xfrm>
      </p:grpSpPr>
      <p:pic>
        <p:nvPicPr>
          <p:cNvPr id="2" name="Afbeelding 1">
            <a:extLst>
              <a:ext uri="{FF2B5EF4-FFF2-40B4-BE49-F238E27FC236}">
                <a16:creationId xmlns:a16="http://schemas.microsoft.com/office/drawing/2014/main" id="{380C43E6-A1A4-60DD-487D-1D44E8727E61}"/>
              </a:ext>
            </a:extLst>
          </p:cNvPr>
          <p:cNvPicPr>
            <a:picLocks noChangeAspect="1"/>
          </p:cNvPicPr>
          <p:nvPr userDrawn="1"/>
        </p:nvPicPr>
        <p:blipFill rotWithShape="1">
          <a:blip r:embed="rId2"/>
          <a:srcRect r="79835"/>
          <a:stretch/>
        </p:blipFill>
        <p:spPr>
          <a:xfrm>
            <a:off x="0" y="0"/>
            <a:ext cx="2458800" cy="6858675"/>
          </a:xfrm>
          <a:prstGeom prst="rect">
            <a:avLst/>
          </a:prstGeom>
        </p:spPr>
      </p:pic>
      <p:sp>
        <p:nvSpPr>
          <p:cNvPr id="3" name="Tijdelijke aanduiding voor inhoud 2">
            <a:extLst>
              <a:ext uri="{FF2B5EF4-FFF2-40B4-BE49-F238E27FC236}">
                <a16:creationId xmlns:a16="http://schemas.microsoft.com/office/drawing/2014/main" id="{FB50862A-94DA-0B47-B96F-5865B896FF85}"/>
              </a:ext>
            </a:extLst>
          </p:cNvPr>
          <p:cNvSpPr>
            <a:spLocks noGrp="1"/>
          </p:cNvSpPr>
          <p:nvPr>
            <p:ph idx="1"/>
          </p:nvPr>
        </p:nvSpPr>
        <p:spPr>
          <a:xfrm>
            <a:off x="2819400" y="617288"/>
            <a:ext cx="8820000" cy="4827837"/>
          </a:xfrm>
        </p:spPr>
        <p:txBody>
          <a:bodyPr/>
          <a:lstStyle>
            <a:lvl1pPr marL="360000" indent="-360000">
              <a:buFont typeface="+mj-lt"/>
              <a:buAutoNum type="arabicPeriod"/>
              <a:defRPr b="0">
                <a:solidFill>
                  <a:schemeClr val="tx2"/>
                </a:solidFill>
                <a:latin typeface="+mj-lt"/>
              </a:defRPr>
            </a:lvl1pPr>
            <a:lvl2pPr marL="360000" indent="0">
              <a:buFontTx/>
              <a:buNone/>
              <a:defRPr/>
            </a:lvl2pPr>
          </a:lstStyle>
          <a:p>
            <a:pPr lvl="0"/>
            <a:r>
              <a:rPr lang="nl-NL"/>
              <a:t>Klikken om de tekststijl van het model te bewerken</a:t>
            </a:r>
          </a:p>
          <a:p>
            <a:pPr lvl="1"/>
            <a:r>
              <a:rPr lang="nl-NL"/>
              <a:t>Tweede niveau</a:t>
            </a:r>
          </a:p>
        </p:txBody>
      </p:sp>
      <p:pic>
        <p:nvPicPr>
          <p:cNvPr id="7" name="Afbeelding 6" descr="Afbeelding met Lettertype, tekst, Graphics, grafische vormgeving&#10;&#10;Automatisch gegenereerde beschrijving">
            <a:extLst>
              <a:ext uri="{FF2B5EF4-FFF2-40B4-BE49-F238E27FC236}">
                <a16:creationId xmlns:a16="http://schemas.microsoft.com/office/drawing/2014/main" id="{D88AA63F-D118-4749-BC07-7A919C61CBAA}"/>
              </a:ext>
            </a:extLst>
          </p:cNvPr>
          <p:cNvPicPr>
            <a:picLocks noChangeAspect="1"/>
          </p:cNvPicPr>
          <p:nvPr userDrawn="1"/>
        </p:nvPicPr>
        <p:blipFill>
          <a:blip r:embed="rId3"/>
          <a:stretch>
            <a:fillRect/>
          </a:stretch>
        </p:blipFill>
        <p:spPr>
          <a:xfrm>
            <a:off x="9830499" y="5715489"/>
            <a:ext cx="1812649" cy="608787"/>
          </a:xfrm>
          <a:prstGeom prst="rect">
            <a:avLst/>
          </a:prstGeom>
        </p:spPr>
      </p:pic>
      <p:sp>
        <p:nvSpPr>
          <p:cNvPr id="10" name="Tijdelijke aanduiding voor dianummer 5">
            <a:extLst>
              <a:ext uri="{FF2B5EF4-FFF2-40B4-BE49-F238E27FC236}">
                <a16:creationId xmlns:a16="http://schemas.microsoft.com/office/drawing/2014/main" id="{3E1B42BA-7AF0-8F47-BBF0-5A2A564D2A9D}"/>
              </a:ext>
            </a:extLst>
          </p:cNvPr>
          <p:cNvSpPr txBox="1">
            <a:spLocks/>
          </p:cNvSpPr>
          <p:nvPr userDrawn="1"/>
        </p:nvSpPr>
        <p:spPr>
          <a:xfrm>
            <a:off x="8610600" y="396208"/>
            <a:ext cx="3030538" cy="365125"/>
          </a:xfrm>
          <a:prstGeom prst="rect">
            <a:avLst/>
          </a:prstGeom>
        </p:spPr>
        <p:txBody>
          <a:bodyPr vert="horz" lIns="0" tIns="0" rIns="0" bIns="0" rtlCol="0" anchor="ctr"/>
          <a:lstStyle>
            <a:defPPr>
              <a:defRPr lang="nl-NL"/>
            </a:defPPr>
            <a:lvl1pPr marL="0" algn="r" defTabSz="914400" rtl="0" eaLnBrk="1" latinLnBrk="0" hangingPunct="1">
              <a:defRPr sz="1200" b="1" kern="1200" baseline="0">
                <a:solidFill>
                  <a:schemeClr val="tx1"/>
                </a:solidFill>
                <a:latin typeface="Source Sans Pro" panose="020B0503030403020204" pitchFamily="34" charset="77"/>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50B93FEE-3472-A94F-BAE6-926D351A95B5}" type="slidenum">
              <a:rPr lang="nl-NL" smtClean="0"/>
              <a:pPr/>
              <a:t>‹nr.›</a:t>
            </a:fld>
            <a:endParaRPr lang="nl-NL" dirty="0"/>
          </a:p>
        </p:txBody>
      </p:sp>
      <p:pic>
        <p:nvPicPr>
          <p:cNvPr id="11" name="Afbeelding 10" descr="Afbeelding met cirkel, Graphics, geel&#10;&#10;Automatisch gegenereerde beschrijving">
            <a:extLst>
              <a:ext uri="{FF2B5EF4-FFF2-40B4-BE49-F238E27FC236}">
                <a16:creationId xmlns:a16="http://schemas.microsoft.com/office/drawing/2014/main" id="{3531DCE9-3E3C-5847-801C-3BA71DB7B039}"/>
              </a:ext>
            </a:extLst>
          </p:cNvPr>
          <p:cNvPicPr>
            <a:picLocks noChangeAspect="1"/>
          </p:cNvPicPr>
          <p:nvPr userDrawn="1"/>
        </p:nvPicPr>
        <p:blipFill>
          <a:blip r:embed="rId4"/>
          <a:stretch>
            <a:fillRect/>
          </a:stretch>
        </p:blipFill>
        <p:spPr>
          <a:xfrm>
            <a:off x="11641138" y="396208"/>
            <a:ext cx="189350" cy="365125"/>
          </a:xfrm>
          <a:prstGeom prst="rect">
            <a:avLst/>
          </a:prstGeom>
        </p:spPr>
      </p:pic>
      <p:sp>
        <p:nvSpPr>
          <p:cNvPr id="12" name="Tekstvak 11">
            <a:extLst>
              <a:ext uri="{FF2B5EF4-FFF2-40B4-BE49-F238E27FC236}">
                <a16:creationId xmlns:a16="http://schemas.microsoft.com/office/drawing/2014/main" id="{EC430CDD-B619-8176-CEA0-071BE9BE8985}"/>
              </a:ext>
            </a:extLst>
          </p:cNvPr>
          <p:cNvSpPr txBox="1"/>
          <p:nvPr userDrawn="1"/>
        </p:nvSpPr>
        <p:spPr>
          <a:xfrm>
            <a:off x="9996462" y="-180000"/>
            <a:ext cx="2195538" cy="123111"/>
          </a:xfrm>
          <a:prstGeom prst="rect">
            <a:avLst/>
          </a:prstGeom>
          <a:noFill/>
        </p:spPr>
        <p:txBody>
          <a:bodyPr wrap="square" lIns="0" tIns="0" rIns="0" bIns="0" rtlCol="0">
            <a:spAutoFit/>
          </a:bodyPr>
          <a:lstStyle/>
          <a:p>
            <a:pPr algn="r"/>
            <a:r>
              <a:rPr lang="nl-NL" sz="800" baseline="0" dirty="0">
                <a:solidFill>
                  <a:schemeClr val="tx1"/>
                </a:solidFill>
                <a:latin typeface="Source Sans Pro" panose="020B0503030403020204" pitchFamily="34" charset="77"/>
              </a:rPr>
              <a:t>Inhoud</a:t>
            </a:r>
          </a:p>
        </p:txBody>
      </p:sp>
      <p:sp>
        <p:nvSpPr>
          <p:cNvPr id="5" name="Titel 1">
            <a:extLst>
              <a:ext uri="{FF2B5EF4-FFF2-40B4-BE49-F238E27FC236}">
                <a16:creationId xmlns:a16="http://schemas.microsoft.com/office/drawing/2014/main" id="{DFD3876B-831A-300F-4BA4-010557303ED9}"/>
              </a:ext>
            </a:extLst>
          </p:cNvPr>
          <p:cNvSpPr>
            <a:spLocks noGrp="1"/>
          </p:cNvSpPr>
          <p:nvPr>
            <p:ph type="title" hasCustomPrompt="1"/>
          </p:nvPr>
        </p:nvSpPr>
        <p:spPr>
          <a:xfrm>
            <a:off x="289755" y="617288"/>
            <a:ext cx="1990800" cy="554400"/>
          </a:xfrm>
        </p:spPr>
        <p:txBody>
          <a:bodyPr lIns="0"/>
          <a:lstStyle>
            <a:lvl1pPr algn="r">
              <a:defRPr/>
            </a:lvl1pPr>
          </a:lstStyle>
          <a:p>
            <a:r>
              <a:rPr lang="nl-NL" dirty="0"/>
              <a:t>Vul in</a:t>
            </a:r>
          </a:p>
        </p:txBody>
      </p:sp>
    </p:spTree>
    <p:extLst>
      <p:ext uri="{BB962C8B-B14F-4D97-AF65-F5344CB8AC3E}">
        <p14:creationId xmlns:p14="http://schemas.microsoft.com/office/powerpoint/2010/main" val="2927438608"/>
      </p:ext>
    </p:extLst>
  </p:cSld>
  <p:clrMapOvr>
    <a:masterClrMapping/>
  </p:clrMapOvr>
  <p:extLst>
    <p:ext uri="{DCECCB84-F9BA-43D5-87BE-67443E8EF086}">
      <p15:sldGuideLst xmlns:p15="http://schemas.microsoft.com/office/powerpoint/2012/main">
        <p15:guide id="1" orient="horz" pos="572" userDrawn="1">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ekst 1 koloms">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BF9EA72-6B29-F148-8053-4F49F3C9FD36}"/>
              </a:ext>
            </a:extLst>
          </p:cNvPr>
          <p:cNvSpPr>
            <a:spLocks noGrp="1"/>
          </p:cNvSpPr>
          <p:nvPr>
            <p:ph type="title" hasCustomPrompt="1"/>
          </p:nvPr>
        </p:nvSpPr>
        <p:spPr>
          <a:xfrm>
            <a:off x="550863" y="543556"/>
            <a:ext cx="11090275" cy="960780"/>
          </a:xfrm>
        </p:spPr>
        <p:txBody>
          <a:bodyPr wrap="square" lIns="0"/>
          <a:lstStyle/>
          <a:p>
            <a:r>
              <a:rPr lang="nl-NL" dirty="0"/>
              <a:t>Klik om stijl bewerken te</a:t>
            </a:r>
          </a:p>
        </p:txBody>
      </p:sp>
      <p:sp>
        <p:nvSpPr>
          <p:cNvPr id="3" name="Tijdelijke aanduiding voor inhoud 2">
            <a:extLst>
              <a:ext uri="{FF2B5EF4-FFF2-40B4-BE49-F238E27FC236}">
                <a16:creationId xmlns:a16="http://schemas.microsoft.com/office/drawing/2014/main" id="{FB50862A-94DA-0B47-B96F-5865B896FF85}"/>
              </a:ext>
            </a:extLst>
          </p:cNvPr>
          <p:cNvSpPr>
            <a:spLocks noGrp="1"/>
          </p:cNvSpPr>
          <p:nvPr>
            <p:ph idx="1"/>
          </p:nvPr>
        </p:nvSpPr>
        <p:spPr>
          <a:xfrm>
            <a:off x="550863" y="1825624"/>
            <a:ext cx="11090275" cy="3621600"/>
          </a:xfrm>
        </p:spPr>
        <p:txBody>
          <a:bodyPr lIns="0"/>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nl-NL" dirty="0"/>
          </a:p>
        </p:txBody>
      </p:sp>
      <p:pic>
        <p:nvPicPr>
          <p:cNvPr id="7" name="Afbeelding 6" descr="Afbeelding met Lettertype, tekst, Graphics, grafische vormgeving&#10;&#10;Automatisch gegenereerde beschrijving">
            <a:extLst>
              <a:ext uri="{FF2B5EF4-FFF2-40B4-BE49-F238E27FC236}">
                <a16:creationId xmlns:a16="http://schemas.microsoft.com/office/drawing/2014/main" id="{D88AA63F-D118-4749-BC07-7A919C61CBAA}"/>
              </a:ext>
            </a:extLst>
          </p:cNvPr>
          <p:cNvPicPr>
            <a:picLocks noChangeAspect="1"/>
          </p:cNvPicPr>
          <p:nvPr userDrawn="1"/>
        </p:nvPicPr>
        <p:blipFill>
          <a:blip r:embed="rId2"/>
          <a:stretch>
            <a:fillRect/>
          </a:stretch>
        </p:blipFill>
        <p:spPr>
          <a:xfrm>
            <a:off x="9830499" y="5715489"/>
            <a:ext cx="1812649" cy="608787"/>
          </a:xfrm>
          <a:prstGeom prst="rect">
            <a:avLst/>
          </a:prstGeom>
        </p:spPr>
      </p:pic>
      <p:sp>
        <p:nvSpPr>
          <p:cNvPr id="10" name="Tijdelijke aanduiding voor dianummer 5">
            <a:extLst>
              <a:ext uri="{FF2B5EF4-FFF2-40B4-BE49-F238E27FC236}">
                <a16:creationId xmlns:a16="http://schemas.microsoft.com/office/drawing/2014/main" id="{3E1B42BA-7AF0-8F47-BBF0-5A2A564D2A9D}"/>
              </a:ext>
            </a:extLst>
          </p:cNvPr>
          <p:cNvSpPr txBox="1">
            <a:spLocks/>
          </p:cNvSpPr>
          <p:nvPr userDrawn="1"/>
        </p:nvSpPr>
        <p:spPr>
          <a:xfrm>
            <a:off x="8610600" y="396208"/>
            <a:ext cx="3030538" cy="365125"/>
          </a:xfrm>
          <a:prstGeom prst="rect">
            <a:avLst/>
          </a:prstGeom>
        </p:spPr>
        <p:txBody>
          <a:bodyPr vert="horz" lIns="0" tIns="0" rIns="0" bIns="0" rtlCol="0" anchor="ctr"/>
          <a:lstStyle>
            <a:defPPr>
              <a:defRPr lang="nl-NL"/>
            </a:defPPr>
            <a:lvl1pPr marL="0" algn="r" defTabSz="914400" rtl="0" eaLnBrk="1" latinLnBrk="0" hangingPunct="1">
              <a:defRPr sz="1200" b="1" kern="1200" baseline="0">
                <a:solidFill>
                  <a:schemeClr val="tx1"/>
                </a:solidFill>
                <a:latin typeface="Source Sans Pro" panose="020B0503030403020204" pitchFamily="34" charset="77"/>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50B93FEE-3472-A94F-BAE6-926D351A95B5}" type="slidenum">
              <a:rPr lang="nl-NL" smtClean="0"/>
              <a:pPr/>
              <a:t>‹nr.›</a:t>
            </a:fld>
            <a:endParaRPr lang="nl-NL" dirty="0"/>
          </a:p>
        </p:txBody>
      </p:sp>
      <p:pic>
        <p:nvPicPr>
          <p:cNvPr id="11" name="Afbeelding 10" descr="Afbeelding met cirkel, Graphics, geel&#10;&#10;Automatisch gegenereerde beschrijving">
            <a:extLst>
              <a:ext uri="{FF2B5EF4-FFF2-40B4-BE49-F238E27FC236}">
                <a16:creationId xmlns:a16="http://schemas.microsoft.com/office/drawing/2014/main" id="{3531DCE9-3E3C-5847-801C-3BA71DB7B039}"/>
              </a:ext>
            </a:extLst>
          </p:cNvPr>
          <p:cNvPicPr>
            <a:picLocks noChangeAspect="1"/>
          </p:cNvPicPr>
          <p:nvPr userDrawn="1"/>
        </p:nvPicPr>
        <p:blipFill>
          <a:blip r:embed="rId3"/>
          <a:stretch>
            <a:fillRect/>
          </a:stretch>
        </p:blipFill>
        <p:spPr>
          <a:xfrm>
            <a:off x="11641138" y="396208"/>
            <a:ext cx="189350" cy="365125"/>
          </a:xfrm>
          <a:prstGeom prst="rect">
            <a:avLst/>
          </a:prstGeom>
        </p:spPr>
      </p:pic>
      <p:sp>
        <p:nvSpPr>
          <p:cNvPr id="12" name="Tekstvak 11">
            <a:extLst>
              <a:ext uri="{FF2B5EF4-FFF2-40B4-BE49-F238E27FC236}">
                <a16:creationId xmlns:a16="http://schemas.microsoft.com/office/drawing/2014/main" id="{EC430CDD-B619-8176-CEA0-071BE9BE8985}"/>
              </a:ext>
            </a:extLst>
          </p:cNvPr>
          <p:cNvSpPr txBox="1"/>
          <p:nvPr userDrawn="1"/>
        </p:nvSpPr>
        <p:spPr>
          <a:xfrm>
            <a:off x="9996462" y="-180000"/>
            <a:ext cx="2195538" cy="123111"/>
          </a:xfrm>
          <a:prstGeom prst="rect">
            <a:avLst/>
          </a:prstGeom>
          <a:noFill/>
        </p:spPr>
        <p:txBody>
          <a:bodyPr wrap="square" lIns="0" tIns="0" rIns="0" bIns="0" rtlCol="0">
            <a:spAutoFit/>
          </a:bodyPr>
          <a:lstStyle/>
          <a:p>
            <a:pPr algn="r"/>
            <a:r>
              <a:rPr lang="nl-NL" sz="800" baseline="0" dirty="0">
                <a:solidFill>
                  <a:schemeClr val="tx1"/>
                </a:solidFill>
                <a:latin typeface="Source Sans Pro" panose="020B0503030403020204" pitchFamily="34" charset="77"/>
              </a:rPr>
              <a:t>Tekst 1 </a:t>
            </a:r>
            <a:r>
              <a:rPr lang="nl-NL" sz="800" baseline="0" dirty="0" err="1">
                <a:solidFill>
                  <a:schemeClr val="tx1"/>
                </a:solidFill>
                <a:latin typeface="Source Sans Pro" panose="020B0503030403020204" pitchFamily="34" charset="77"/>
              </a:rPr>
              <a:t>koloms</a:t>
            </a:r>
            <a:endParaRPr lang="nl-NL" sz="800" baseline="0" dirty="0">
              <a:solidFill>
                <a:schemeClr val="tx1"/>
              </a:solidFill>
              <a:latin typeface="Source Sans Pro" panose="020B0503030403020204" pitchFamily="34" charset="77"/>
            </a:endParaRPr>
          </a:p>
        </p:txBody>
      </p:sp>
    </p:spTree>
    <p:extLst>
      <p:ext uri="{BB962C8B-B14F-4D97-AF65-F5344CB8AC3E}">
        <p14:creationId xmlns:p14="http://schemas.microsoft.com/office/powerpoint/2010/main" val="2197968726"/>
      </p:ext>
    </p:extLst>
  </p:cSld>
  <p:clrMapOvr>
    <a:masterClrMapping/>
  </p:clrMapOvr>
  <p:extLst>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Tekst 2 koloms">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BF9EA72-6B29-F148-8053-4F49F3C9FD36}"/>
              </a:ext>
            </a:extLst>
          </p:cNvPr>
          <p:cNvSpPr>
            <a:spLocks noGrp="1"/>
          </p:cNvSpPr>
          <p:nvPr>
            <p:ph type="title"/>
          </p:nvPr>
        </p:nvSpPr>
        <p:spPr>
          <a:xfrm>
            <a:off x="550863" y="543556"/>
            <a:ext cx="11090275" cy="960780"/>
          </a:xfrm>
        </p:spPr>
        <p:txBody>
          <a:bodyPr lIns="0"/>
          <a:lstStyle/>
          <a:p>
            <a:r>
              <a:rPr lang="nl-NL"/>
              <a:t>Klik om stijl te bewerken</a:t>
            </a:r>
            <a:endParaRPr lang="nl-NL" dirty="0"/>
          </a:p>
        </p:txBody>
      </p:sp>
      <p:sp>
        <p:nvSpPr>
          <p:cNvPr id="3" name="Tijdelijke aanduiding voor inhoud 2">
            <a:extLst>
              <a:ext uri="{FF2B5EF4-FFF2-40B4-BE49-F238E27FC236}">
                <a16:creationId xmlns:a16="http://schemas.microsoft.com/office/drawing/2014/main" id="{FB50862A-94DA-0B47-B96F-5865B896FF85}"/>
              </a:ext>
            </a:extLst>
          </p:cNvPr>
          <p:cNvSpPr>
            <a:spLocks noGrp="1"/>
          </p:cNvSpPr>
          <p:nvPr>
            <p:ph idx="1"/>
          </p:nvPr>
        </p:nvSpPr>
        <p:spPr>
          <a:xfrm>
            <a:off x="550864" y="1825624"/>
            <a:ext cx="5365750" cy="3621600"/>
          </a:xfrm>
        </p:spPr>
        <p:txBody>
          <a:bodyPr lIns="0" numCol="1" spcCol="432000"/>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nl-NL" dirty="0"/>
          </a:p>
        </p:txBody>
      </p:sp>
      <p:pic>
        <p:nvPicPr>
          <p:cNvPr id="7" name="Afbeelding 6" descr="Afbeelding met Lettertype, tekst, Graphics, grafische vormgeving&#10;&#10;Automatisch gegenereerde beschrijving">
            <a:extLst>
              <a:ext uri="{FF2B5EF4-FFF2-40B4-BE49-F238E27FC236}">
                <a16:creationId xmlns:a16="http://schemas.microsoft.com/office/drawing/2014/main" id="{D88AA63F-D118-4749-BC07-7A919C61CBAA}"/>
              </a:ext>
            </a:extLst>
          </p:cNvPr>
          <p:cNvPicPr>
            <a:picLocks noChangeAspect="1"/>
          </p:cNvPicPr>
          <p:nvPr userDrawn="1"/>
        </p:nvPicPr>
        <p:blipFill>
          <a:blip r:embed="rId2"/>
          <a:stretch>
            <a:fillRect/>
          </a:stretch>
        </p:blipFill>
        <p:spPr>
          <a:xfrm>
            <a:off x="9830499" y="5715489"/>
            <a:ext cx="1812649" cy="608787"/>
          </a:xfrm>
          <a:prstGeom prst="rect">
            <a:avLst/>
          </a:prstGeom>
        </p:spPr>
      </p:pic>
      <p:sp>
        <p:nvSpPr>
          <p:cNvPr id="10" name="Tijdelijke aanduiding voor dianummer 5">
            <a:extLst>
              <a:ext uri="{FF2B5EF4-FFF2-40B4-BE49-F238E27FC236}">
                <a16:creationId xmlns:a16="http://schemas.microsoft.com/office/drawing/2014/main" id="{3E1B42BA-7AF0-8F47-BBF0-5A2A564D2A9D}"/>
              </a:ext>
            </a:extLst>
          </p:cNvPr>
          <p:cNvSpPr txBox="1">
            <a:spLocks/>
          </p:cNvSpPr>
          <p:nvPr userDrawn="1"/>
        </p:nvSpPr>
        <p:spPr>
          <a:xfrm>
            <a:off x="8610600" y="396208"/>
            <a:ext cx="3030538" cy="365125"/>
          </a:xfrm>
          <a:prstGeom prst="rect">
            <a:avLst/>
          </a:prstGeom>
        </p:spPr>
        <p:txBody>
          <a:bodyPr vert="horz" lIns="0" tIns="0" rIns="0" bIns="0" rtlCol="0" anchor="ctr"/>
          <a:lstStyle>
            <a:defPPr>
              <a:defRPr lang="nl-NL"/>
            </a:defPPr>
            <a:lvl1pPr marL="0" algn="r" defTabSz="914400" rtl="0" eaLnBrk="1" latinLnBrk="0" hangingPunct="1">
              <a:defRPr sz="1200" b="1" kern="1200" baseline="0">
                <a:solidFill>
                  <a:schemeClr val="tx1"/>
                </a:solidFill>
                <a:latin typeface="Source Sans Pro" panose="020B0503030403020204" pitchFamily="34" charset="77"/>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50B93FEE-3472-A94F-BAE6-926D351A95B5}" type="slidenum">
              <a:rPr lang="nl-NL" smtClean="0"/>
              <a:pPr/>
              <a:t>‹nr.›</a:t>
            </a:fld>
            <a:endParaRPr lang="nl-NL" dirty="0"/>
          </a:p>
        </p:txBody>
      </p:sp>
      <p:pic>
        <p:nvPicPr>
          <p:cNvPr id="11" name="Afbeelding 10" descr="Afbeelding met cirkel, Graphics, geel&#10;&#10;Automatisch gegenereerde beschrijving">
            <a:extLst>
              <a:ext uri="{FF2B5EF4-FFF2-40B4-BE49-F238E27FC236}">
                <a16:creationId xmlns:a16="http://schemas.microsoft.com/office/drawing/2014/main" id="{3531DCE9-3E3C-5847-801C-3BA71DB7B039}"/>
              </a:ext>
            </a:extLst>
          </p:cNvPr>
          <p:cNvPicPr>
            <a:picLocks noChangeAspect="1"/>
          </p:cNvPicPr>
          <p:nvPr userDrawn="1"/>
        </p:nvPicPr>
        <p:blipFill>
          <a:blip r:embed="rId3"/>
          <a:stretch>
            <a:fillRect/>
          </a:stretch>
        </p:blipFill>
        <p:spPr>
          <a:xfrm>
            <a:off x="11641138" y="396208"/>
            <a:ext cx="189350" cy="365125"/>
          </a:xfrm>
          <a:prstGeom prst="rect">
            <a:avLst/>
          </a:prstGeom>
        </p:spPr>
      </p:pic>
      <p:sp>
        <p:nvSpPr>
          <p:cNvPr id="12" name="Tekstvak 11">
            <a:extLst>
              <a:ext uri="{FF2B5EF4-FFF2-40B4-BE49-F238E27FC236}">
                <a16:creationId xmlns:a16="http://schemas.microsoft.com/office/drawing/2014/main" id="{EC430CDD-B619-8176-CEA0-071BE9BE8985}"/>
              </a:ext>
            </a:extLst>
          </p:cNvPr>
          <p:cNvSpPr txBox="1"/>
          <p:nvPr userDrawn="1"/>
        </p:nvSpPr>
        <p:spPr>
          <a:xfrm>
            <a:off x="9996462" y="-180000"/>
            <a:ext cx="2195538" cy="123111"/>
          </a:xfrm>
          <a:prstGeom prst="rect">
            <a:avLst/>
          </a:prstGeom>
          <a:noFill/>
        </p:spPr>
        <p:txBody>
          <a:bodyPr wrap="square" lIns="0" tIns="0" rIns="0" bIns="0" rtlCol="0">
            <a:spAutoFit/>
          </a:bodyPr>
          <a:lstStyle/>
          <a:p>
            <a:pPr algn="r"/>
            <a:r>
              <a:rPr lang="nl-NL" sz="800" baseline="0" dirty="0">
                <a:solidFill>
                  <a:schemeClr val="tx1"/>
                </a:solidFill>
                <a:latin typeface="Source Sans Pro" panose="020B0503030403020204" pitchFamily="34" charset="77"/>
              </a:rPr>
              <a:t>Tekst 2 </a:t>
            </a:r>
            <a:r>
              <a:rPr lang="nl-NL" sz="800" baseline="0" dirty="0" err="1">
                <a:solidFill>
                  <a:schemeClr val="tx1"/>
                </a:solidFill>
                <a:latin typeface="Source Sans Pro" panose="020B0503030403020204" pitchFamily="34" charset="77"/>
              </a:rPr>
              <a:t>koloms</a:t>
            </a:r>
            <a:endParaRPr lang="nl-NL" sz="800" baseline="0" dirty="0">
              <a:solidFill>
                <a:schemeClr val="tx1"/>
              </a:solidFill>
              <a:latin typeface="Source Sans Pro" panose="020B0503030403020204" pitchFamily="34" charset="77"/>
            </a:endParaRPr>
          </a:p>
        </p:txBody>
      </p:sp>
      <p:cxnSp>
        <p:nvCxnSpPr>
          <p:cNvPr id="6" name="Rechte verbindingslijn 5">
            <a:extLst>
              <a:ext uri="{FF2B5EF4-FFF2-40B4-BE49-F238E27FC236}">
                <a16:creationId xmlns:a16="http://schemas.microsoft.com/office/drawing/2014/main" id="{A86ACC23-E0A0-C573-3065-8658B4C37B9C}"/>
              </a:ext>
            </a:extLst>
          </p:cNvPr>
          <p:cNvCxnSpPr>
            <a:cxnSpLocks/>
          </p:cNvCxnSpPr>
          <p:nvPr userDrawn="1"/>
        </p:nvCxnSpPr>
        <p:spPr>
          <a:xfrm>
            <a:off x="6098400" y="1825200"/>
            <a:ext cx="1005" cy="36216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4" name="Tijdelijke aanduiding voor inhoud 2">
            <a:extLst>
              <a:ext uri="{FF2B5EF4-FFF2-40B4-BE49-F238E27FC236}">
                <a16:creationId xmlns:a16="http://schemas.microsoft.com/office/drawing/2014/main" id="{FDD0DEBC-7C2D-28B2-5674-483E4D219EA1}"/>
              </a:ext>
            </a:extLst>
          </p:cNvPr>
          <p:cNvSpPr>
            <a:spLocks noGrp="1"/>
          </p:cNvSpPr>
          <p:nvPr>
            <p:ph idx="10"/>
          </p:nvPr>
        </p:nvSpPr>
        <p:spPr>
          <a:xfrm>
            <a:off x="6275388" y="1825624"/>
            <a:ext cx="5365750" cy="3621600"/>
          </a:xfrm>
        </p:spPr>
        <p:txBody>
          <a:bodyPr lIns="0" numCol="1" spcCol="432000"/>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nl-NL" dirty="0"/>
          </a:p>
        </p:txBody>
      </p:sp>
    </p:spTree>
    <p:extLst>
      <p:ext uri="{BB962C8B-B14F-4D97-AF65-F5344CB8AC3E}">
        <p14:creationId xmlns:p14="http://schemas.microsoft.com/office/powerpoint/2010/main" val="2783589104"/>
      </p:ext>
    </p:extLst>
  </p:cSld>
  <p:clrMapOvr>
    <a:masterClrMapping/>
  </p:clrMapOvr>
  <p:extLst>
    <p:ext uri="{DCECCB84-F9BA-43D5-87BE-67443E8EF086}">
      <p15:sldGuideLst xmlns:p15="http://schemas.microsoft.com/office/powerpoint/2012/main"/>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ekst - kader geel">
    <p:spTree>
      <p:nvGrpSpPr>
        <p:cNvPr id="1" name=""/>
        <p:cNvGrpSpPr/>
        <p:nvPr/>
      </p:nvGrpSpPr>
      <p:grpSpPr>
        <a:xfrm>
          <a:off x="0" y="0"/>
          <a:ext cx="0" cy="0"/>
          <a:chOff x="0" y="0"/>
          <a:chExt cx="0" cy="0"/>
        </a:xfrm>
      </p:grpSpPr>
      <p:sp>
        <p:nvSpPr>
          <p:cNvPr id="18" name="Rechthoek 17">
            <a:extLst>
              <a:ext uri="{FF2B5EF4-FFF2-40B4-BE49-F238E27FC236}">
                <a16:creationId xmlns:a16="http://schemas.microsoft.com/office/drawing/2014/main" id="{FB80F3BE-3974-AFC4-0FE8-5152219A8C34}"/>
              </a:ext>
            </a:extLst>
          </p:cNvPr>
          <p:cNvSpPr/>
          <p:nvPr userDrawn="1"/>
        </p:nvSpPr>
        <p:spPr>
          <a:xfrm>
            <a:off x="6275388" y="1820487"/>
            <a:ext cx="5363950" cy="3618000"/>
          </a:xfrm>
          <a:prstGeom prst="rect">
            <a:avLst/>
          </a:pr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2" name="Titel 1">
            <a:extLst>
              <a:ext uri="{FF2B5EF4-FFF2-40B4-BE49-F238E27FC236}">
                <a16:creationId xmlns:a16="http://schemas.microsoft.com/office/drawing/2014/main" id="{0BF9EA72-6B29-F148-8053-4F49F3C9FD36}"/>
              </a:ext>
            </a:extLst>
          </p:cNvPr>
          <p:cNvSpPr>
            <a:spLocks noGrp="1"/>
          </p:cNvSpPr>
          <p:nvPr>
            <p:ph type="title"/>
          </p:nvPr>
        </p:nvSpPr>
        <p:spPr>
          <a:xfrm>
            <a:off x="550862" y="543556"/>
            <a:ext cx="11090275" cy="960780"/>
          </a:xfrm>
        </p:spPr>
        <p:txBody>
          <a:bodyPr lIns="0"/>
          <a:lstStyle/>
          <a:p>
            <a:r>
              <a:rPr lang="nl-NL"/>
              <a:t>Klik om stijl te bewerken</a:t>
            </a:r>
            <a:endParaRPr lang="nl-NL" dirty="0"/>
          </a:p>
        </p:txBody>
      </p:sp>
      <p:sp>
        <p:nvSpPr>
          <p:cNvPr id="3" name="Tijdelijke aanduiding voor inhoud 2">
            <a:extLst>
              <a:ext uri="{FF2B5EF4-FFF2-40B4-BE49-F238E27FC236}">
                <a16:creationId xmlns:a16="http://schemas.microsoft.com/office/drawing/2014/main" id="{FB50862A-94DA-0B47-B96F-5865B896FF85}"/>
              </a:ext>
            </a:extLst>
          </p:cNvPr>
          <p:cNvSpPr>
            <a:spLocks noGrp="1"/>
          </p:cNvSpPr>
          <p:nvPr>
            <p:ph idx="1"/>
          </p:nvPr>
        </p:nvSpPr>
        <p:spPr>
          <a:xfrm>
            <a:off x="550863" y="1825624"/>
            <a:ext cx="5365750" cy="3621600"/>
          </a:xfrm>
        </p:spPr>
        <p:txBody>
          <a:bodyPr lIns="0" tIns="180000" rIns="0"/>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nl-NL" dirty="0"/>
          </a:p>
        </p:txBody>
      </p:sp>
      <p:pic>
        <p:nvPicPr>
          <p:cNvPr id="7" name="Afbeelding 6" descr="Afbeelding met Lettertype, tekst, Graphics, grafische vormgeving&#10;&#10;Automatisch gegenereerde beschrijving">
            <a:extLst>
              <a:ext uri="{FF2B5EF4-FFF2-40B4-BE49-F238E27FC236}">
                <a16:creationId xmlns:a16="http://schemas.microsoft.com/office/drawing/2014/main" id="{D88AA63F-D118-4749-BC07-7A919C61CBAA}"/>
              </a:ext>
            </a:extLst>
          </p:cNvPr>
          <p:cNvPicPr>
            <a:picLocks noChangeAspect="1"/>
          </p:cNvPicPr>
          <p:nvPr userDrawn="1"/>
        </p:nvPicPr>
        <p:blipFill>
          <a:blip r:embed="rId2"/>
          <a:stretch>
            <a:fillRect/>
          </a:stretch>
        </p:blipFill>
        <p:spPr>
          <a:xfrm>
            <a:off x="9830499" y="5715489"/>
            <a:ext cx="1812649" cy="608787"/>
          </a:xfrm>
          <a:prstGeom prst="rect">
            <a:avLst/>
          </a:prstGeom>
        </p:spPr>
      </p:pic>
      <p:sp>
        <p:nvSpPr>
          <p:cNvPr id="10" name="Tijdelijke aanduiding voor dianummer 5">
            <a:extLst>
              <a:ext uri="{FF2B5EF4-FFF2-40B4-BE49-F238E27FC236}">
                <a16:creationId xmlns:a16="http://schemas.microsoft.com/office/drawing/2014/main" id="{3E1B42BA-7AF0-8F47-BBF0-5A2A564D2A9D}"/>
              </a:ext>
            </a:extLst>
          </p:cNvPr>
          <p:cNvSpPr txBox="1">
            <a:spLocks/>
          </p:cNvSpPr>
          <p:nvPr userDrawn="1"/>
        </p:nvSpPr>
        <p:spPr>
          <a:xfrm>
            <a:off x="8610600" y="396208"/>
            <a:ext cx="3030538" cy="365125"/>
          </a:xfrm>
          <a:prstGeom prst="rect">
            <a:avLst/>
          </a:prstGeom>
        </p:spPr>
        <p:txBody>
          <a:bodyPr vert="horz" lIns="0" tIns="0" rIns="0" bIns="0" rtlCol="0" anchor="ctr"/>
          <a:lstStyle>
            <a:defPPr>
              <a:defRPr lang="nl-NL"/>
            </a:defPPr>
            <a:lvl1pPr marL="0" algn="r" defTabSz="914400" rtl="0" eaLnBrk="1" latinLnBrk="0" hangingPunct="1">
              <a:defRPr sz="1200" b="1" kern="1200" baseline="0">
                <a:solidFill>
                  <a:schemeClr val="tx1"/>
                </a:solidFill>
                <a:latin typeface="Source Sans Pro" panose="020B0503030403020204" pitchFamily="34" charset="77"/>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50B93FEE-3472-A94F-BAE6-926D351A95B5}" type="slidenum">
              <a:rPr lang="nl-NL" smtClean="0"/>
              <a:pPr/>
              <a:t>‹nr.›</a:t>
            </a:fld>
            <a:endParaRPr lang="nl-NL" dirty="0"/>
          </a:p>
        </p:txBody>
      </p:sp>
      <p:pic>
        <p:nvPicPr>
          <p:cNvPr id="11" name="Afbeelding 10" descr="Afbeelding met cirkel, Graphics, geel&#10;&#10;Automatisch gegenereerde beschrijving">
            <a:extLst>
              <a:ext uri="{FF2B5EF4-FFF2-40B4-BE49-F238E27FC236}">
                <a16:creationId xmlns:a16="http://schemas.microsoft.com/office/drawing/2014/main" id="{3531DCE9-3E3C-5847-801C-3BA71DB7B039}"/>
              </a:ext>
            </a:extLst>
          </p:cNvPr>
          <p:cNvPicPr>
            <a:picLocks noChangeAspect="1"/>
          </p:cNvPicPr>
          <p:nvPr userDrawn="1"/>
        </p:nvPicPr>
        <p:blipFill>
          <a:blip r:embed="rId3"/>
          <a:stretch>
            <a:fillRect/>
          </a:stretch>
        </p:blipFill>
        <p:spPr>
          <a:xfrm>
            <a:off x="11641138" y="396208"/>
            <a:ext cx="189350" cy="365125"/>
          </a:xfrm>
          <a:prstGeom prst="rect">
            <a:avLst/>
          </a:prstGeom>
        </p:spPr>
      </p:pic>
      <p:sp>
        <p:nvSpPr>
          <p:cNvPr id="12" name="Tekstvak 11">
            <a:extLst>
              <a:ext uri="{FF2B5EF4-FFF2-40B4-BE49-F238E27FC236}">
                <a16:creationId xmlns:a16="http://schemas.microsoft.com/office/drawing/2014/main" id="{EC430CDD-B619-8176-CEA0-071BE9BE8985}"/>
              </a:ext>
            </a:extLst>
          </p:cNvPr>
          <p:cNvSpPr txBox="1"/>
          <p:nvPr userDrawn="1"/>
        </p:nvSpPr>
        <p:spPr>
          <a:xfrm>
            <a:off x="9996462" y="-180000"/>
            <a:ext cx="2195538" cy="123111"/>
          </a:xfrm>
          <a:prstGeom prst="rect">
            <a:avLst/>
          </a:prstGeom>
          <a:noFill/>
        </p:spPr>
        <p:txBody>
          <a:bodyPr wrap="square" lIns="0" tIns="0" rIns="0" bIns="0" rtlCol="0">
            <a:spAutoFit/>
          </a:bodyPr>
          <a:lstStyle/>
          <a:p>
            <a:pPr algn="r"/>
            <a:r>
              <a:rPr lang="nl-NL" sz="800" baseline="0" dirty="0">
                <a:solidFill>
                  <a:schemeClr val="tx1"/>
                </a:solidFill>
                <a:latin typeface="Source Sans Pro" panose="020B0503030403020204" pitchFamily="34" charset="77"/>
              </a:rPr>
              <a:t>Tekst – kader geel</a:t>
            </a:r>
          </a:p>
        </p:txBody>
      </p:sp>
      <p:pic>
        <p:nvPicPr>
          <p:cNvPr id="16" name="Afbeelding 15">
            <a:extLst>
              <a:ext uri="{FF2B5EF4-FFF2-40B4-BE49-F238E27FC236}">
                <a16:creationId xmlns:a16="http://schemas.microsoft.com/office/drawing/2014/main" id="{C8C4C470-7268-CFD7-3424-DC7CF0828603}"/>
              </a:ext>
            </a:extLst>
          </p:cNvPr>
          <p:cNvPicPr>
            <a:picLocks noChangeAspect="1"/>
          </p:cNvPicPr>
          <p:nvPr userDrawn="1"/>
        </p:nvPicPr>
        <p:blipFill>
          <a:blip r:embed="rId4">
            <a:alphaModFix amt="60000"/>
          </a:blip>
          <a:stretch>
            <a:fillRect/>
          </a:stretch>
        </p:blipFill>
        <p:spPr>
          <a:xfrm>
            <a:off x="6275388" y="2276475"/>
            <a:ext cx="1423985" cy="2748371"/>
          </a:xfrm>
          <a:prstGeom prst="rect">
            <a:avLst/>
          </a:prstGeom>
        </p:spPr>
      </p:pic>
      <p:sp>
        <p:nvSpPr>
          <p:cNvPr id="9" name="Tijdelijke aanduiding voor inhoud 2">
            <a:extLst>
              <a:ext uri="{FF2B5EF4-FFF2-40B4-BE49-F238E27FC236}">
                <a16:creationId xmlns:a16="http://schemas.microsoft.com/office/drawing/2014/main" id="{78C24ECA-3827-DCDF-DCE0-B0F4DCB79110}"/>
              </a:ext>
            </a:extLst>
          </p:cNvPr>
          <p:cNvSpPr>
            <a:spLocks noGrp="1"/>
          </p:cNvSpPr>
          <p:nvPr>
            <p:ph idx="10"/>
          </p:nvPr>
        </p:nvSpPr>
        <p:spPr>
          <a:xfrm>
            <a:off x="6275388" y="1825200"/>
            <a:ext cx="5365750" cy="3621600"/>
          </a:xfrm>
          <a:noFill/>
        </p:spPr>
        <p:txBody>
          <a:bodyPr lIns="180000" tIns="180000" rIns="180000" bIns="180000"/>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nl-NL" dirty="0"/>
          </a:p>
        </p:txBody>
      </p:sp>
      <p:cxnSp>
        <p:nvCxnSpPr>
          <p:cNvPr id="6" name="Rechte verbindingslijn 5">
            <a:extLst>
              <a:ext uri="{FF2B5EF4-FFF2-40B4-BE49-F238E27FC236}">
                <a16:creationId xmlns:a16="http://schemas.microsoft.com/office/drawing/2014/main" id="{A36B0DEA-DDC3-5E8C-3B90-9F12F5960154}"/>
              </a:ext>
            </a:extLst>
          </p:cNvPr>
          <p:cNvCxnSpPr>
            <a:cxnSpLocks/>
          </p:cNvCxnSpPr>
          <p:nvPr userDrawn="1"/>
        </p:nvCxnSpPr>
        <p:spPr>
          <a:xfrm>
            <a:off x="6098400" y="1825200"/>
            <a:ext cx="1005" cy="36216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95764851"/>
      </p:ext>
    </p:extLst>
  </p:cSld>
  <p:clrMapOvr>
    <a:masterClrMapping/>
  </p:clrMapOvr>
  <p:extLst>
    <p:ext uri="{DCECCB84-F9BA-43D5-87BE-67443E8EF086}">
      <p15:sldGuideLst xmlns:p15="http://schemas.microsoft.com/office/powerpoint/2012/main"/>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ekst - kader blauw">
    <p:spTree>
      <p:nvGrpSpPr>
        <p:cNvPr id="1" name=""/>
        <p:cNvGrpSpPr/>
        <p:nvPr/>
      </p:nvGrpSpPr>
      <p:grpSpPr>
        <a:xfrm>
          <a:off x="0" y="0"/>
          <a:ext cx="0" cy="0"/>
          <a:chOff x="0" y="0"/>
          <a:chExt cx="0" cy="0"/>
        </a:xfrm>
      </p:grpSpPr>
      <p:sp>
        <p:nvSpPr>
          <p:cNvPr id="18" name="Rechthoek 17">
            <a:extLst>
              <a:ext uri="{FF2B5EF4-FFF2-40B4-BE49-F238E27FC236}">
                <a16:creationId xmlns:a16="http://schemas.microsoft.com/office/drawing/2014/main" id="{FB80F3BE-3974-AFC4-0FE8-5152219A8C34}"/>
              </a:ext>
            </a:extLst>
          </p:cNvPr>
          <p:cNvSpPr/>
          <p:nvPr userDrawn="1"/>
        </p:nvSpPr>
        <p:spPr>
          <a:xfrm>
            <a:off x="6275388" y="1820487"/>
            <a:ext cx="5363950" cy="3618000"/>
          </a:xfrm>
          <a:prstGeom prst="rect">
            <a:avLst/>
          </a:pr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2" name="Titel 1">
            <a:extLst>
              <a:ext uri="{FF2B5EF4-FFF2-40B4-BE49-F238E27FC236}">
                <a16:creationId xmlns:a16="http://schemas.microsoft.com/office/drawing/2014/main" id="{0BF9EA72-6B29-F148-8053-4F49F3C9FD36}"/>
              </a:ext>
            </a:extLst>
          </p:cNvPr>
          <p:cNvSpPr>
            <a:spLocks noGrp="1"/>
          </p:cNvSpPr>
          <p:nvPr>
            <p:ph type="title"/>
          </p:nvPr>
        </p:nvSpPr>
        <p:spPr>
          <a:xfrm>
            <a:off x="550862" y="543556"/>
            <a:ext cx="11090275" cy="960780"/>
          </a:xfrm>
        </p:spPr>
        <p:txBody>
          <a:bodyPr lIns="0"/>
          <a:lstStyle/>
          <a:p>
            <a:r>
              <a:rPr lang="nl-NL"/>
              <a:t>Klik om stijl te bewerken</a:t>
            </a:r>
            <a:endParaRPr lang="nl-NL" dirty="0"/>
          </a:p>
        </p:txBody>
      </p:sp>
      <p:sp>
        <p:nvSpPr>
          <p:cNvPr id="3" name="Tijdelijke aanduiding voor inhoud 2">
            <a:extLst>
              <a:ext uri="{FF2B5EF4-FFF2-40B4-BE49-F238E27FC236}">
                <a16:creationId xmlns:a16="http://schemas.microsoft.com/office/drawing/2014/main" id="{FB50862A-94DA-0B47-B96F-5865B896FF85}"/>
              </a:ext>
            </a:extLst>
          </p:cNvPr>
          <p:cNvSpPr>
            <a:spLocks noGrp="1"/>
          </p:cNvSpPr>
          <p:nvPr>
            <p:ph idx="1"/>
          </p:nvPr>
        </p:nvSpPr>
        <p:spPr>
          <a:xfrm>
            <a:off x="550863" y="1825624"/>
            <a:ext cx="5365750" cy="3621600"/>
          </a:xfrm>
        </p:spPr>
        <p:txBody>
          <a:bodyPr lIns="0" tIns="180000" rIns="0"/>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nl-NL" dirty="0"/>
          </a:p>
        </p:txBody>
      </p:sp>
      <p:pic>
        <p:nvPicPr>
          <p:cNvPr id="7" name="Afbeelding 6" descr="Afbeelding met Lettertype, tekst, Graphics, grafische vormgeving&#10;&#10;Automatisch gegenereerde beschrijving">
            <a:extLst>
              <a:ext uri="{FF2B5EF4-FFF2-40B4-BE49-F238E27FC236}">
                <a16:creationId xmlns:a16="http://schemas.microsoft.com/office/drawing/2014/main" id="{D88AA63F-D118-4749-BC07-7A919C61CBAA}"/>
              </a:ext>
            </a:extLst>
          </p:cNvPr>
          <p:cNvPicPr>
            <a:picLocks noChangeAspect="1"/>
          </p:cNvPicPr>
          <p:nvPr userDrawn="1"/>
        </p:nvPicPr>
        <p:blipFill>
          <a:blip r:embed="rId2"/>
          <a:stretch>
            <a:fillRect/>
          </a:stretch>
        </p:blipFill>
        <p:spPr>
          <a:xfrm>
            <a:off x="9830499" y="5715489"/>
            <a:ext cx="1812649" cy="608787"/>
          </a:xfrm>
          <a:prstGeom prst="rect">
            <a:avLst/>
          </a:prstGeom>
        </p:spPr>
      </p:pic>
      <p:sp>
        <p:nvSpPr>
          <p:cNvPr id="10" name="Tijdelijke aanduiding voor dianummer 5">
            <a:extLst>
              <a:ext uri="{FF2B5EF4-FFF2-40B4-BE49-F238E27FC236}">
                <a16:creationId xmlns:a16="http://schemas.microsoft.com/office/drawing/2014/main" id="{3E1B42BA-7AF0-8F47-BBF0-5A2A564D2A9D}"/>
              </a:ext>
            </a:extLst>
          </p:cNvPr>
          <p:cNvSpPr txBox="1">
            <a:spLocks/>
          </p:cNvSpPr>
          <p:nvPr userDrawn="1"/>
        </p:nvSpPr>
        <p:spPr>
          <a:xfrm>
            <a:off x="8610600" y="396208"/>
            <a:ext cx="3030538" cy="365125"/>
          </a:xfrm>
          <a:prstGeom prst="rect">
            <a:avLst/>
          </a:prstGeom>
        </p:spPr>
        <p:txBody>
          <a:bodyPr vert="horz" lIns="0" tIns="0" rIns="0" bIns="0" rtlCol="0" anchor="ctr"/>
          <a:lstStyle>
            <a:defPPr>
              <a:defRPr lang="nl-NL"/>
            </a:defPPr>
            <a:lvl1pPr marL="0" algn="r" defTabSz="914400" rtl="0" eaLnBrk="1" latinLnBrk="0" hangingPunct="1">
              <a:defRPr sz="1200" b="1" kern="1200" baseline="0">
                <a:solidFill>
                  <a:schemeClr val="tx1"/>
                </a:solidFill>
                <a:latin typeface="Source Sans Pro" panose="020B0503030403020204" pitchFamily="34" charset="77"/>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50B93FEE-3472-A94F-BAE6-926D351A95B5}" type="slidenum">
              <a:rPr lang="nl-NL" smtClean="0"/>
              <a:pPr/>
              <a:t>‹nr.›</a:t>
            </a:fld>
            <a:endParaRPr lang="nl-NL" dirty="0"/>
          </a:p>
        </p:txBody>
      </p:sp>
      <p:pic>
        <p:nvPicPr>
          <p:cNvPr id="11" name="Afbeelding 10" descr="Afbeelding met cirkel, Graphics, geel&#10;&#10;Automatisch gegenereerde beschrijving">
            <a:extLst>
              <a:ext uri="{FF2B5EF4-FFF2-40B4-BE49-F238E27FC236}">
                <a16:creationId xmlns:a16="http://schemas.microsoft.com/office/drawing/2014/main" id="{3531DCE9-3E3C-5847-801C-3BA71DB7B039}"/>
              </a:ext>
            </a:extLst>
          </p:cNvPr>
          <p:cNvPicPr>
            <a:picLocks noChangeAspect="1"/>
          </p:cNvPicPr>
          <p:nvPr userDrawn="1"/>
        </p:nvPicPr>
        <p:blipFill>
          <a:blip r:embed="rId3"/>
          <a:stretch>
            <a:fillRect/>
          </a:stretch>
        </p:blipFill>
        <p:spPr>
          <a:xfrm>
            <a:off x="11641138" y="396208"/>
            <a:ext cx="189350" cy="365125"/>
          </a:xfrm>
          <a:prstGeom prst="rect">
            <a:avLst/>
          </a:prstGeom>
        </p:spPr>
      </p:pic>
      <p:sp>
        <p:nvSpPr>
          <p:cNvPr id="12" name="Tekstvak 11">
            <a:extLst>
              <a:ext uri="{FF2B5EF4-FFF2-40B4-BE49-F238E27FC236}">
                <a16:creationId xmlns:a16="http://schemas.microsoft.com/office/drawing/2014/main" id="{EC430CDD-B619-8176-CEA0-071BE9BE8985}"/>
              </a:ext>
            </a:extLst>
          </p:cNvPr>
          <p:cNvSpPr txBox="1"/>
          <p:nvPr userDrawn="1"/>
        </p:nvSpPr>
        <p:spPr>
          <a:xfrm>
            <a:off x="9996462" y="-180000"/>
            <a:ext cx="2195538" cy="123111"/>
          </a:xfrm>
          <a:prstGeom prst="rect">
            <a:avLst/>
          </a:prstGeom>
          <a:noFill/>
        </p:spPr>
        <p:txBody>
          <a:bodyPr wrap="square" lIns="0" tIns="0" rIns="0" bIns="0" rtlCol="0">
            <a:spAutoFit/>
          </a:bodyPr>
          <a:lstStyle/>
          <a:p>
            <a:pPr algn="r"/>
            <a:r>
              <a:rPr lang="nl-NL" sz="800" baseline="0" dirty="0">
                <a:solidFill>
                  <a:schemeClr val="tx1"/>
                </a:solidFill>
                <a:latin typeface="Source Sans Pro" panose="020B0503030403020204" pitchFamily="34" charset="77"/>
              </a:rPr>
              <a:t>Tekst – kader blauw</a:t>
            </a:r>
          </a:p>
        </p:txBody>
      </p:sp>
      <p:pic>
        <p:nvPicPr>
          <p:cNvPr id="16" name="Afbeelding 15">
            <a:extLst>
              <a:ext uri="{FF2B5EF4-FFF2-40B4-BE49-F238E27FC236}">
                <a16:creationId xmlns:a16="http://schemas.microsoft.com/office/drawing/2014/main" id="{C8C4C470-7268-CFD7-3424-DC7CF0828603}"/>
              </a:ext>
            </a:extLst>
          </p:cNvPr>
          <p:cNvPicPr>
            <a:picLocks noChangeAspect="1"/>
          </p:cNvPicPr>
          <p:nvPr userDrawn="1"/>
        </p:nvPicPr>
        <p:blipFill>
          <a:blip r:embed="rId4">
            <a:alphaModFix amt="30000"/>
          </a:blip>
          <a:stretch>
            <a:fillRect/>
          </a:stretch>
        </p:blipFill>
        <p:spPr>
          <a:xfrm>
            <a:off x="6275388" y="2276475"/>
            <a:ext cx="1423985" cy="2748371"/>
          </a:xfrm>
          <a:prstGeom prst="rect">
            <a:avLst/>
          </a:prstGeom>
        </p:spPr>
      </p:pic>
      <p:sp>
        <p:nvSpPr>
          <p:cNvPr id="9" name="Tijdelijke aanduiding voor inhoud 2">
            <a:extLst>
              <a:ext uri="{FF2B5EF4-FFF2-40B4-BE49-F238E27FC236}">
                <a16:creationId xmlns:a16="http://schemas.microsoft.com/office/drawing/2014/main" id="{78C24ECA-3827-DCDF-DCE0-B0F4DCB79110}"/>
              </a:ext>
            </a:extLst>
          </p:cNvPr>
          <p:cNvSpPr>
            <a:spLocks noGrp="1"/>
          </p:cNvSpPr>
          <p:nvPr>
            <p:ph idx="10"/>
          </p:nvPr>
        </p:nvSpPr>
        <p:spPr>
          <a:xfrm>
            <a:off x="6275388" y="1825200"/>
            <a:ext cx="5365750" cy="3621600"/>
          </a:xfrm>
          <a:noFill/>
        </p:spPr>
        <p:txBody>
          <a:bodyPr lIns="180000" tIns="180000" rIns="180000" bIns="180000"/>
          <a:lstStyle>
            <a:lvl1pPr>
              <a:defRPr baseline="0">
                <a:solidFill>
                  <a:schemeClr val="tx1"/>
                </a:solidFill>
              </a:defRPr>
            </a:lvl1pPr>
            <a:lvl2pPr>
              <a:defRPr baseline="0">
                <a:solidFill>
                  <a:schemeClr val="tx1"/>
                </a:solidFill>
              </a:defRPr>
            </a:lvl2pPr>
            <a:lvl3pPr>
              <a:defRPr baseline="0">
                <a:solidFill>
                  <a:schemeClr val="tx1"/>
                </a:solidFill>
              </a:defRPr>
            </a:lvl3pPr>
            <a:lvl4pPr>
              <a:defRPr baseline="0">
                <a:solidFill>
                  <a:schemeClr val="tx1"/>
                </a:solidFill>
              </a:defRPr>
            </a:lvl4pPr>
            <a:lvl5pPr>
              <a:defRPr baseline="0">
                <a:solidFill>
                  <a:schemeClr val="tx1"/>
                </a:solidFill>
              </a:defRPr>
            </a:lvl5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nl-NL" dirty="0"/>
          </a:p>
        </p:txBody>
      </p:sp>
      <p:cxnSp>
        <p:nvCxnSpPr>
          <p:cNvPr id="5" name="Rechte verbindingslijn 4">
            <a:extLst>
              <a:ext uri="{FF2B5EF4-FFF2-40B4-BE49-F238E27FC236}">
                <a16:creationId xmlns:a16="http://schemas.microsoft.com/office/drawing/2014/main" id="{95F1446C-4F13-B7A8-2941-8939B5F0B610}"/>
              </a:ext>
            </a:extLst>
          </p:cNvPr>
          <p:cNvCxnSpPr>
            <a:cxnSpLocks/>
          </p:cNvCxnSpPr>
          <p:nvPr userDrawn="1"/>
        </p:nvCxnSpPr>
        <p:spPr>
          <a:xfrm>
            <a:off x="6098400" y="1825200"/>
            <a:ext cx="1005" cy="36216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3632442"/>
      </p:ext>
    </p:extLst>
  </p:cSld>
  <p:clrMapOvr>
    <a:masterClrMapping/>
  </p:clrMapOvr>
  <p:extLst>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Kaders blauw">
    <p:spTree>
      <p:nvGrpSpPr>
        <p:cNvPr id="1" name=""/>
        <p:cNvGrpSpPr/>
        <p:nvPr/>
      </p:nvGrpSpPr>
      <p:grpSpPr>
        <a:xfrm>
          <a:off x="0" y="0"/>
          <a:ext cx="0" cy="0"/>
          <a:chOff x="0" y="0"/>
          <a:chExt cx="0" cy="0"/>
        </a:xfrm>
      </p:grpSpPr>
      <p:pic>
        <p:nvPicPr>
          <p:cNvPr id="7" name="Afbeelding 6" descr="Afbeelding met Lettertype, tekst, Graphics, grafische vormgeving&#10;&#10;Automatisch gegenereerde beschrijving">
            <a:extLst>
              <a:ext uri="{FF2B5EF4-FFF2-40B4-BE49-F238E27FC236}">
                <a16:creationId xmlns:a16="http://schemas.microsoft.com/office/drawing/2014/main" id="{D88AA63F-D118-4749-BC07-7A919C61CBAA}"/>
              </a:ext>
            </a:extLst>
          </p:cNvPr>
          <p:cNvPicPr>
            <a:picLocks noChangeAspect="1"/>
          </p:cNvPicPr>
          <p:nvPr userDrawn="1"/>
        </p:nvPicPr>
        <p:blipFill>
          <a:blip r:embed="rId2"/>
          <a:stretch>
            <a:fillRect/>
          </a:stretch>
        </p:blipFill>
        <p:spPr>
          <a:xfrm>
            <a:off x="9830499" y="5715489"/>
            <a:ext cx="1812649" cy="608787"/>
          </a:xfrm>
          <a:prstGeom prst="rect">
            <a:avLst/>
          </a:prstGeom>
        </p:spPr>
      </p:pic>
      <p:sp>
        <p:nvSpPr>
          <p:cNvPr id="10" name="Tijdelijke aanduiding voor dianummer 5">
            <a:extLst>
              <a:ext uri="{FF2B5EF4-FFF2-40B4-BE49-F238E27FC236}">
                <a16:creationId xmlns:a16="http://schemas.microsoft.com/office/drawing/2014/main" id="{3E1B42BA-7AF0-8F47-BBF0-5A2A564D2A9D}"/>
              </a:ext>
            </a:extLst>
          </p:cNvPr>
          <p:cNvSpPr txBox="1">
            <a:spLocks/>
          </p:cNvSpPr>
          <p:nvPr userDrawn="1"/>
        </p:nvSpPr>
        <p:spPr>
          <a:xfrm>
            <a:off x="8610600" y="396208"/>
            <a:ext cx="3030538" cy="365125"/>
          </a:xfrm>
          <a:prstGeom prst="rect">
            <a:avLst/>
          </a:prstGeom>
        </p:spPr>
        <p:txBody>
          <a:bodyPr vert="horz" lIns="0" tIns="0" rIns="0" bIns="0" rtlCol="0" anchor="ctr"/>
          <a:lstStyle>
            <a:defPPr>
              <a:defRPr lang="nl-NL"/>
            </a:defPPr>
            <a:lvl1pPr marL="0" algn="r" defTabSz="914400" rtl="0" eaLnBrk="1" latinLnBrk="0" hangingPunct="1">
              <a:defRPr sz="1200" b="1" kern="1200" baseline="0">
                <a:solidFill>
                  <a:schemeClr val="tx1"/>
                </a:solidFill>
                <a:latin typeface="Source Sans Pro" panose="020B0503030403020204" pitchFamily="34" charset="77"/>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50B93FEE-3472-A94F-BAE6-926D351A95B5}" type="slidenum">
              <a:rPr lang="nl-NL" smtClean="0"/>
              <a:pPr/>
              <a:t>‹nr.›</a:t>
            </a:fld>
            <a:endParaRPr lang="nl-NL" dirty="0"/>
          </a:p>
        </p:txBody>
      </p:sp>
      <p:pic>
        <p:nvPicPr>
          <p:cNvPr id="11" name="Afbeelding 10" descr="Afbeelding met cirkel, Graphics, geel&#10;&#10;Automatisch gegenereerde beschrijving">
            <a:extLst>
              <a:ext uri="{FF2B5EF4-FFF2-40B4-BE49-F238E27FC236}">
                <a16:creationId xmlns:a16="http://schemas.microsoft.com/office/drawing/2014/main" id="{3531DCE9-3E3C-5847-801C-3BA71DB7B039}"/>
              </a:ext>
            </a:extLst>
          </p:cNvPr>
          <p:cNvPicPr>
            <a:picLocks noChangeAspect="1"/>
          </p:cNvPicPr>
          <p:nvPr userDrawn="1"/>
        </p:nvPicPr>
        <p:blipFill>
          <a:blip r:embed="rId3"/>
          <a:stretch>
            <a:fillRect/>
          </a:stretch>
        </p:blipFill>
        <p:spPr>
          <a:xfrm>
            <a:off x="11641138" y="396208"/>
            <a:ext cx="189350" cy="365125"/>
          </a:xfrm>
          <a:prstGeom prst="rect">
            <a:avLst/>
          </a:prstGeom>
        </p:spPr>
      </p:pic>
      <p:sp>
        <p:nvSpPr>
          <p:cNvPr id="12" name="Tekstvak 11">
            <a:extLst>
              <a:ext uri="{FF2B5EF4-FFF2-40B4-BE49-F238E27FC236}">
                <a16:creationId xmlns:a16="http://schemas.microsoft.com/office/drawing/2014/main" id="{EC430CDD-B619-8176-CEA0-071BE9BE8985}"/>
              </a:ext>
            </a:extLst>
          </p:cNvPr>
          <p:cNvSpPr txBox="1"/>
          <p:nvPr userDrawn="1"/>
        </p:nvSpPr>
        <p:spPr>
          <a:xfrm>
            <a:off x="9996462" y="-180000"/>
            <a:ext cx="2195538" cy="123111"/>
          </a:xfrm>
          <a:prstGeom prst="rect">
            <a:avLst/>
          </a:prstGeom>
          <a:noFill/>
        </p:spPr>
        <p:txBody>
          <a:bodyPr wrap="square" lIns="0" tIns="0" rIns="0" bIns="0" rtlCol="0">
            <a:spAutoFit/>
          </a:bodyPr>
          <a:lstStyle/>
          <a:p>
            <a:pPr algn="r"/>
            <a:r>
              <a:rPr lang="nl-NL" sz="800" baseline="0" dirty="0">
                <a:solidFill>
                  <a:schemeClr val="tx1"/>
                </a:solidFill>
                <a:latin typeface="Source Sans Pro" panose="020B0503030403020204" pitchFamily="34" charset="77"/>
              </a:rPr>
              <a:t>kaders blauw</a:t>
            </a:r>
          </a:p>
        </p:txBody>
      </p:sp>
      <p:sp>
        <p:nvSpPr>
          <p:cNvPr id="20" name="Titel 1">
            <a:extLst>
              <a:ext uri="{FF2B5EF4-FFF2-40B4-BE49-F238E27FC236}">
                <a16:creationId xmlns:a16="http://schemas.microsoft.com/office/drawing/2014/main" id="{72759659-4580-BFD4-E88F-DC4A142A4476}"/>
              </a:ext>
            </a:extLst>
          </p:cNvPr>
          <p:cNvSpPr>
            <a:spLocks noGrp="1"/>
          </p:cNvSpPr>
          <p:nvPr>
            <p:ph type="title"/>
          </p:nvPr>
        </p:nvSpPr>
        <p:spPr>
          <a:xfrm>
            <a:off x="550862" y="543556"/>
            <a:ext cx="11090275" cy="960780"/>
          </a:xfrm>
        </p:spPr>
        <p:txBody>
          <a:bodyPr lIns="0"/>
          <a:lstStyle/>
          <a:p>
            <a:r>
              <a:rPr lang="nl-NL"/>
              <a:t>Klik om stijl te bewerken</a:t>
            </a:r>
            <a:endParaRPr lang="nl-NL" dirty="0"/>
          </a:p>
        </p:txBody>
      </p:sp>
      <p:sp>
        <p:nvSpPr>
          <p:cNvPr id="22" name="Tijdelijke aanduiding voor inhoud 2">
            <a:extLst>
              <a:ext uri="{FF2B5EF4-FFF2-40B4-BE49-F238E27FC236}">
                <a16:creationId xmlns:a16="http://schemas.microsoft.com/office/drawing/2014/main" id="{6628213E-9898-F463-2CFC-434C76B3C54B}"/>
              </a:ext>
            </a:extLst>
          </p:cNvPr>
          <p:cNvSpPr>
            <a:spLocks noGrp="1"/>
          </p:cNvSpPr>
          <p:nvPr>
            <p:ph idx="10"/>
          </p:nvPr>
        </p:nvSpPr>
        <p:spPr>
          <a:xfrm>
            <a:off x="6275388" y="1825199"/>
            <a:ext cx="5365750" cy="3619925"/>
          </a:xfrm>
          <a:solidFill>
            <a:schemeClr val="accent5"/>
          </a:solidFill>
        </p:spPr>
        <p:txBody>
          <a:bodyPr lIns="180000" tIns="180000" rIns="180000" bIns="180000"/>
          <a:lstStyle>
            <a:lvl1pPr>
              <a:defRPr baseline="0">
                <a:solidFill>
                  <a:schemeClr val="tx1"/>
                </a:solidFill>
              </a:defRPr>
            </a:lvl1pPr>
            <a:lvl2pPr>
              <a:defRPr baseline="0">
                <a:solidFill>
                  <a:schemeClr val="tx1"/>
                </a:solidFill>
              </a:defRPr>
            </a:lvl2pPr>
            <a:lvl3pPr>
              <a:defRPr baseline="0">
                <a:solidFill>
                  <a:schemeClr val="tx1"/>
                </a:solidFill>
              </a:defRPr>
            </a:lvl3pPr>
            <a:lvl4pPr>
              <a:defRPr baseline="0">
                <a:solidFill>
                  <a:schemeClr val="tx1"/>
                </a:solidFill>
              </a:defRPr>
            </a:lvl4pPr>
            <a:lvl5pPr>
              <a:defRPr baseline="0">
                <a:solidFill>
                  <a:schemeClr val="tx1"/>
                </a:solidFill>
              </a:defRPr>
            </a:lvl5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nl-NL" dirty="0"/>
          </a:p>
        </p:txBody>
      </p:sp>
      <p:sp>
        <p:nvSpPr>
          <p:cNvPr id="23" name="Tijdelijke aanduiding voor inhoud 2">
            <a:extLst>
              <a:ext uri="{FF2B5EF4-FFF2-40B4-BE49-F238E27FC236}">
                <a16:creationId xmlns:a16="http://schemas.microsoft.com/office/drawing/2014/main" id="{823C03AE-63C8-534A-315B-F78BA9E91837}"/>
              </a:ext>
            </a:extLst>
          </p:cNvPr>
          <p:cNvSpPr>
            <a:spLocks noGrp="1"/>
          </p:cNvSpPr>
          <p:nvPr>
            <p:ph idx="12"/>
          </p:nvPr>
        </p:nvSpPr>
        <p:spPr>
          <a:xfrm>
            <a:off x="550863" y="1825200"/>
            <a:ext cx="5365750" cy="3621600"/>
          </a:xfrm>
          <a:solidFill>
            <a:schemeClr val="accent5"/>
          </a:solidFill>
        </p:spPr>
        <p:txBody>
          <a:bodyPr lIns="180000" tIns="180000" rIns="180000" bIns="180000"/>
          <a:lstStyle>
            <a:lvl1pPr>
              <a:defRPr baseline="0">
                <a:solidFill>
                  <a:schemeClr val="tx1"/>
                </a:solidFill>
              </a:defRPr>
            </a:lvl1pPr>
            <a:lvl2pPr>
              <a:defRPr baseline="0">
                <a:solidFill>
                  <a:schemeClr val="tx1"/>
                </a:solidFill>
              </a:defRPr>
            </a:lvl2pPr>
            <a:lvl3pPr>
              <a:defRPr baseline="0">
                <a:solidFill>
                  <a:schemeClr val="tx1"/>
                </a:solidFill>
              </a:defRPr>
            </a:lvl3pPr>
            <a:lvl4pPr>
              <a:defRPr baseline="0">
                <a:solidFill>
                  <a:schemeClr val="tx1"/>
                </a:solidFill>
              </a:defRPr>
            </a:lvl4pPr>
            <a:lvl5pPr>
              <a:defRPr baseline="0">
                <a:solidFill>
                  <a:schemeClr val="tx1"/>
                </a:solidFill>
              </a:defRPr>
            </a:lvl5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nl-NL" dirty="0"/>
          </a:p>
        </p:txBody>
      </p:sp>
      <p:cxnSp>
        <p:nvCxnSpPr>
          <p:cNvPr id="2" name="Rechte verbindingslijn 1">
            <a:extLst>
              <a:ext uri="{FF2B5EF4-FFF2-40B4-BE49-F238E27FC236}">
                <a16:creationId xmlns:a16="http://schemas.microsoft.com/office/drawing/2014/main" id="{5CE7F9FB-F333-207E-9B44-5CD670EB895B}"/>
              </a:ext>
            </a:extLst>
          </p:cNvPr>
          <p:cNvCxnSpPr>
            <a:cxnSpLocks/>
          </p:cNvCxnSpPr>
          <p:nvPr userDrawn="1"/>
        </p:nvCxnSpPr>
        <p:spPr>
          <a:xfrm>
            <a:off x="6098400" y="1825200"/>
            <a:ext cx="1005" cy="36216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83690774"/>
      </p:ext>
    </p:extLst>
  </p:cSld>
  <p:clrMapOvr>
    <a:masterClrMapping/>
  </p:clrMapOvr>
  <p:extLst>
    <p:ext uri="{DCECCB84-F9BA-43D5-87BE-67443E8EF086}">
      <p15:sldGuideLst xmlns:p15="http://schemas.microsoft.com/office/powerpoint/2012/main"/>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a:extLst>
              <a:ext uri="{FF2B5EF4-FFF2-40B4-BE49-F238E27FC236}">
                <a16:creationId xmlns:a16="http://schemas.microsoft.com/office/drawing/2014/main" id="{05E1DC55-7BD3-C743-84DB-B1C88B1A6910}"/>
              </a:ext>
            </a:extLst>
          </p:cNvPr>
          <p:cNvSpPr>
            <a:spLocks noGrp="1"/>
          </p:cNvSpPr>
          <p:nvPr>
            <p:ph type="title"/>
          </p:nvPr>
        </p:nvSpPr>
        <p:spPr>
          <a:xfrm>
            <a:off x="553320" y="549275"/>
            <a:ext cx="11087817" cy="1325563"/>
          </a:xfrm>
          <a:prstGeom prst="rect">
            <a:avLst/>
          </a:prstGeom>
        </p:spPr>
        <p:txBody>
          <a:bodyPr vert="horz" lIns="0" tIns="0" rIns="0" bIns="0" rtlCol="0" anchor="t" anchorCtr="0">
            <a:noAutofit/>
          </a:bodyPr>
          <a:lstStyle/>
          <a:p>
            <a:r>
              <a:rPr lang="nl-NL" dirty="0"/>
              <a:t>Klik om stijl te bewerken</a:t>
            </a:r>
          </a:p>
        </p:txBody>
      </p:sp>
      <p:sp>
        <p:nvSpPr>
          <p:cNvPr id="3" name="Tijdelijke aanduiding voor tekst 2">
            <a:extLst>
              <a:ext uri="{FF2B5EF4-FFF2-40B4-BE49-F238E27FC236}">
                <a16:creationId xmlns:a16="http://schemas.microsoft.com/office/drawing/2014/main" id="{03CA69E9-F894-6146-B945-5F7ED07D1392}"/>
              </a:ext>
            </a:extLst>
          </p:cNvPr>
          <p:cNvSpPr>
            <a:spLocks noGrp="1"/>
          </p:cNvSpPr>
          <p:nvPr>
            <p:ph type="body" idx="1"/>
          </p:nvPr>
        </p:nvSpPr>
        <p:spPr>
          <a:xfrm>
            <a:off x="550863" y="2276475"/>
            <a:ext cx="11090275" cy="3900488"/>
          </a:xfrm>
          <a:prstGeom prst="rect">
            <a:avLst/>
          </a:prstGeom>
        </p:spPr>
        <p:txBody>
          <a:bodyPr vert="horz" lIns="0" tIns="0" rIns="0" bIns="0" rtlCol="0" anchor="t" anchorCtr="0">
            <a:noAutofit/>
          </a:bodyPr>
          <a:lstStyle/>
          <a:p>
            <a:pPr lvl="0"/>
            <a:r>
              <a:rPr lang="nl-NL" dirty="0"/>
              <a:t>Klikken om de tekststijl van het model te bewerken</a:t>
            </a:r>
          </a:p>
          <a:p>
            <a:pPr lvl="1"/>
            <a:r>
              <a:rPr lang="nl-NL" dirty="0"/>
              <a:t>Tweede niveau</a:t>
            </a:r>
          </a:p>
          <a:p>
            <a:pPr lvl="2"/>
            <a:r>
              <a:rPr lang="nl-NL" dirty="0"/>
              <a:t>Derde niveau</a:t>
            </a:r>
          </a:p>
          <a:p>
            <a:pPr lvl="3"/>
            <a:r>
              <a:rPr lang="nl-NL" dirty="0"/>
              <a:t>Vierde niveau</a:t>
            </a:r>
          </a:p>
          <a:p>
            <a:pPr lvl="4"/>
            <a:r>
              <a:rPr lang="nl-NL" dirty="0"/>
              <a:t>Vijfde niveau</a:t>
            </a:r>
          </a:p>
        </p:txBody>
      </p:sp>
      <p:sp>
        <p:nvSpPr>
          <p:cNvPr id="5" name="Tijdelijke aanduiding voor voettekst 4">
            <a:extLst>
              <a:ext uri="{FF2B5EF4-FFF2-40B4-BE49-F238E27FC236}">
                <a16:creationId xmlns:a16="http://schemas.microsoft.com/office/drawing/2014/main" id="{7F971F6E-712C-5249-A3F8-3CF315DA4C09}"/>
              </a:ext>
            </a:extLst>
          </p:cNvPr>
          <p:cNvSpPr>
            <a:spLocks noGrp="1"/>
          </p:cNvSpPr>
          <p:nvPr>
            <p:ph type="ftr" sz="quarter" idx="3"/>
          </p:nvPr>
        </p:nvSpPr>
        <p:spPr>
          <a:xfrm>
            <a:off x="550863" y="6313231"/>
            <a:ext cx="7602537" cy="365125"/>
          </a:xfrm>
          <a:prstGeom prst="rect">
            <a:avLst/>
          </a:prstGeom>
        </p:spPr>
        <p:txBody>
          <a:bodyPr vert="horz" lIns="0" tIns="0" rIns="0" bIns="0" rtlCol="0" anchor="ctr"/>
          <a:lstStyle>
            <a:lvl1pPr algn="l">
              <a:defRPr sz="1200">
                <a:solidFill>
                  <a:schemeClr val="tx1">
                    <a:tint val="75000"/>
                  </a:schemeClr>
                </a:solidFill>
              </a:defRPr>
            </a:lvl1pPr>
          </a:lstStyle>
          <a:p>
            <a:endParaRPr lang="nl-NL" dirty="0"/>
          </a:p>
        </p:txBody>
      </p:sp>
    </p:spTree>
    <p:extLst>
      <p:ext uri="{BB962C8B-B14F-4D97-AF65-F5344CB8AC3E}">
        <p14:creationId xmlns:p14="http://schemas.microsoft.com/office/powerpoint/2010/main" val="1342538840"/>
      </p:ext>
    </p:extLst>
  </p:cSld>
  <p:clrMap bg1="lt1" tx1="dk1" bg2="lt2" tx2="dk2" accent1="accent1" accent2="accent2" accent3="accent3" accent4="accent4" accent5="accent5" accent6="accent6" hlink="hlink" folHlink="folHlink"/>
  <p:sldLayoutIdLst>
    <p:sldLayoutId id="2147483667" r:id="rId1"/>
    <p:sldLayoutId id="2147483673" r:id="rId2"/>
    <p:sldLayoutId id="2147483674" r:id="rId3"/>
    <p:sldLayoutId id="2147483660" r:id="rId4"/>
    <p:sldLayoutId id="2147483663" r:id="rId5"/>
    <p:sldLayoutId id="2147483650" r:id="rId6"/>
    <p:sldLayoutId id="2147483661" r:id="rId7"/>
    <p:sldLayoutId id="2147483664" r:id="rId8"/>
    <p:sldLayoutId id="2147483670" r:id="rId9"/>
    <p:sldLayoutId id="2147483671" r:id="rId10"/>
    <p:sldLayoutId id="2147483668" r:id="rId11"/>
    <p:sldLayoutId id="2147483669" r:id="rId12"/>
    <p:sldLayoutId id="2147483665" r:id="rId13"/>
    <p:sldLayoutId id="2147483666" r:id="rId14"/>
    <p:sldLayoutId id="2147483662" r:id="rId15"/>
  </p:sldLayoutIdLst>
  <p:txStyles>
    <p:titleStyle>
      <a:lvl1pPr algn="l" defTabSz="914400" rtl="0" eaLnBrk="1" latinLnBrk="0" hangingPunct="1">
        <a:lnSpc>
          <a:spcPct val="100000"/>
        </a:lnSpc>
        <a:spcBef>
          <a:spcPct val="0"/>
        </a:spcBef>
        <a:buNone/>
        <a:defRPr sz="3000" kern="1200" baseline="0">
          <a:solidFill>
            <a:schemeClr val="tx2"/>
          </a:solidFill>
          <a:latin typeface="+mj-lt"/>
          <a:ea typeface="+mj-ea"/>
          <a:cs typeface="+mj-cs"/>
        </a:defRPr>
      </a:lvl1pPr>
    </p:titleStyle>
    <p:bodyStyle>
      <a:lvl1pPr marL="288000" indent="-288000" algn="l" defTabSz="914400" rtl="0" eaLnBrk="1" latinLnBrk="0" hangingPunct="1">
        <a:lnSpc>
          <a:spcPct val="100000"/>
        </a:lnSpc>
        <a:spcBef>
          <a:spcPts val="0"/>
        </a:spcBef>
        <a:buClr>
          <a:schemeClr val="tx2"/>
        </a:buClr>
        <a:buFont typeface="Arial" panose="020B0604020202020204" pitchFamily="34" charset="0"/>
        <a:buChar char="•"/>
        <a:defRPr sz="2400" kern="1200">
          <a:solidFill>
            <a:schemeClr val="tx1"/>
          </a:solidFill>
          <a:latin typeface="+mn-lt"/>
          <a:ea typeface="+mn-ea"/>
          <a:cs typeface="+mn-cs"/>
        </a:defRPr>
      </a:lvl1pPr>
      <a:lvl2pPr marL="576000" indent="-288000" algn="l" defTabSz="914400" rtl="0" eaLnBrk="1" latinLnBrk="0" hangingPunct="1">
        <a:lnSpc>
          <a:spcPct val="100000"/>
        </a:lnSpc>
        <a:spcBef>
          <a:spcPts val="0"/>
        </a:spcBef>
        <a:buClr>
          <a:schemeClr val="tx2"/>
        </a:buClr>
        <a:buFont typeface="Systeemlettertype regulier"/>
        <a:buChar char="⎼"/>
        <a:defRPr sz="2400" kern="1200">
          <a:solidFill>
            <a:schemeClr val="tx1"/>
          </a:solidFill>
          <a:latin typeface="+mn-lt"/>
          <a:ea typeface="+mn-ea"/>
          <a:cs typeface="+mn-cs"/>
        </a:defRPr>
      </a:lvl2pPr>
      <a:lvl3pPr marL="864000" indent="-288000" algn="l" defTabSz="914400" rtl="0" eaLnBrk="1" latinLnBrk="0" hangingPunct="1">
        <a:lnSpc>
          <a:spcPct val="100000"/>
        </a:lnSpc>
        <a:spcBef>
          <a:spcPts val="0"/>
        </a:spcBef>
        <a:buClr>
          <a:schemeClr val="tx2"/>
        </a:buClr>
        <a:buFont typeface="Systeemlettertype regulier"/>
        <a:buChar char="▪"/>
        <a:defRPr sz="2400" kern="1200">
          <a:solidFill>
            <a:schemeClr val="tx1"/>
          </a:solidFill>
          <a:latin typeface="+mn-lt"/>
          <a:ea typeface="+mn-ea"/>
          <a:cs typeface="+mn-cs"/>
        </a:defRPr>
      </a:lvl3pPr>
      <a:lvl4pPr marL="1152000" indent="-288000" algn="l" defTabSz="914400" rtl="0" eaLnBrk="1" latinLnBrk="0" hangingPunct="1">
        <a:lnSpc>
          <a:spcPct val="100000"/>
        </a:lnSpc>
        <a:spcBef>
          <a:spcPts val="0"/>
        </a:spcBef>
        <a:buClr>
          <a:schemeClr val="tx2"/>
        </a:buClr>
        <a:buFont typeface="Systeemlettertype regulier"/>
        <a:buChar char="▸"/>
        <a:defRPr sz="2400" kern="1200">
          <a:solidFill>
            <a:schemeClr val="tx1"/>
          </a:solidFill>
          <a:latin typeface="+mn-lt"/>
          <a:ea typeface="+mn-ea"/>
          <a:cs typeface="+mn-cs"/>
        </a:defRPr>
      </a:lvl4pPr>
      <a:lvl5pPr marL="1440000" indent="-288000" algn="l" defTabSz="914400" rtl="0" eaLnBrk="1" latinLnBrk="0" hangingPunct="1">
        <a:lnSpc>
          <a:spcPct val="100000"/>
        </a:lnSpc>
        <a:spcBef>
          <a:spcPts val="0"/>
        </a:spcBef>
        <a:buClr>
          <a:schemeClr val="tx2"/>
        </a:buClr>
        <a:buFont typeface="Systeemlettertype regulier"/>
        <a:buChar char="▹"/>
        <a:defRPr sz="2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4452" userDrawn="1">
          <p15:clr>
            <a:srgbClr val="F26B43"/>
          </p15:clr>
        </p15:guide>
        <p15:guide id="3" orient="horz" pos="1434" userDrawn="1">
          <p15:clr>
            <a:srgbClr val="F26B43"/>
          </p15:clr>
        </p15:guide>
        <p15:guide id="4" orient="horz" pos="2886" userDrawn="1">
          <p15:clr>
            <a:srgbClr val="F26B43"/>
          </p15:clr>
        </p15:guide>
        <p15:guide id="5" pos="7333" userDrawn="1">
          <p15:clr>
            <a:srgbClr val="F26B43"/>
          </p15:clr>
        </p15:guide>
        <p15:guide id="6" pos="347" userDrawn="1">
          <p15:clr>
            <a:srgbClr val="F26B43"/>
          </p15:clr>
        </p15:guide>
        <p15:guide id="7" orient="horz" pos="3974" userDrawn="1">
          <p15:clr>
            <a:srgbClr val="F26B43"/>
          </p15:clr>
        </p15:guide>
        <p15:guide id="8" orient="horz" pos="346" userDrawn="1">
          <p15:clr>
            <a:srgbClr val="F26B43"/>
          </p15:clr>
        </p15:guide>
        <p15:guide id="9" orient="horz" pos="3430" userDrawn="1">
          <p15:clr>
            <a:srgbClr val="F26B43"/>
          </p15:clr>
        </p15:guide>
        <p15:guide id="10" orient="horz" pos="890" userDrawn="1">
          <p15:clr>
            <a:srgbClr val="F26B43"/>
          </p15:clr>
        </p15:guide>
        <p15:guide id="11" pos="1549" userDrawn="1">
          <p15:clr>
            <a:srgbClr val="F26B43"/>
          </p15:clr>
        </p15:guide>
        <p15:guide id="12" pos="1776" userDrawn="1">
          <p15:clr>
            <a:srgbClr val="F26B43"/>
          </p15:clr>
        </p15:guide>
        <p15:guide id="13" pos="4679" userDrawn="1">
          <p15:clr>
            <a:srgbClr val="F26B43"/>
          </p15:clr>
        </p15:guide>
        <p15:guide id="14" pos="3727" userDrawn="1">
          <p15:clr>
            <a:srgbClr val="F26B43"/>
          </p15:clr>
        </p15:guide>
        <p15:guide id="15" pos="3953"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xml"/><Relationship Id="rId1" Type="http://schemas.openxmlformats.org/officeDocument/2006/relationships/slideLayout" Target="../slideLayouts/slideLayout4.xml"/><Relationship Id="rId4" Type="http://schemas.openxmlformats.org/officeDocument/2006/relationships/image" Target="../media/image9.svg"/></Relationships>
</file>

<file path=ppt/slides/_rels/slide4.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el 7">
            <a:extLst>
              <a:ext uri="{FF2B5EF4-FFF2-40B4-BE49-F238E27FC236}">
                <a16:creationId xmlns:a16="http://schemas.microsoft.com/office/drawing/2014/main" id="{391CDCB3-2B56-E21B-0CF8-48FB5CF439FA}"/>
              </a:ext>
            </a:extLst>
          </p:cNvPr>
          <p:cNvSpPr>
            <a:spLocks noGrp="1"/>
          </p:cNvSpPr>
          <p:nvPr>
            <p:ph type="ctrTitle"/>
          </p:nvPr>
        </p:nvSpPr>
        <p:spPr/>
        <p:txBody>
          <a:bodyPr/>
          <a:lstStyle/>
          <a:p>
            <a:r>
              <a:rPr lang="nl-NL" dirty="0"/>
              <a:t>Geluid</a:t>
            </a:r>
          </a:p>
        </p:txBody>
      </p:sp>
      <p:sp>
        <p:nvSpPr>
          <p:cNvPr id="9" name="Ondertitel 8">
            <a:extLst>
              <a:ext uri="{FF2B5EF4-FFF2-40B4-BE49-F238E27FC236}">
                <a16:creationId xmlns:a16="http://schemas.microsoft.com/office/drawing/2014/main" id="{5E80A277-C3A3-D83C-BBAC-E44A14D91657}"/>
              </a:ext>
            </a:extLst>
          </p:cNvPr>
          <p:cNvSpPr>
            <a:spLocks noGrp="1"/>
          </p:cNvSpPr>
          <p:nvPr>
            <p:ph type="subTitle" idx="1"/>
          </p:nvPr>
        </p:nvSpPr>
        <p:spPr/>
        <p:txBody>
          <a:bodyPr/>
          <a:lstStyle/>
          <a:p>
            <a:r>
              <a:rPr lang="nl-NL" dirty="0"/>
              <a:t>Les 3 - Ontwerpen</a:t>
            </a:r>
          </a:p>
        </p:txBody>
      </p:sp>
      <p:sp>
        <p:nvSpPr>
          <p:cNvPr id="10" name="Tijdelijke aanduiding voor tekst 9">
            <a:extLst>
              <a:ext uri="{FF2B5EF4-FFF2-40B4-BE49-F238E27FC236}">
                <a16:creationId xmlns:a16="http://schemas.microsoft.com/office/drawing/2014/main" id="{9C77DCA3-F544-ACE7-DB9D-FFA6C1F6EB7D}"/>
              </a:ext>
            </a:extLst>
          </p:cNvPr>
          <p:cNvSpPr>
            <a:spLocks noGrp="1"/>
          </p:cNvSpPr>
          <p:nvPr>
            <p:ph type="body" sz="quarter" idx="10"/>
          </p:nvPr>
        </p:nvSpPr>
        <p:spPr/>
        <p:txBody>
          <a:bodyPr/>
          <a:lstStyle/>
          <a:p>
            <a:endParaRPr lang="nl-NL" dirty="0"/>
          </a:p>
        </p:txBody>
      </p:sp>
    </p:spTree>
    <p:extLst>
      <p:ext uri="{BB962C8B-B14F-4D97-AF65-F5344CB8AC3E}">
        <p14:creationId xmlns:p14="http://schemas.microsoft.com/office/powerpoint/2010/main" val="355544578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7B97AA2-373E-46CB-98BD-2866AE277E9C}"/>
              </a:ext>
            </a:extLst>
          </p:cNvPr>
          <p:cNvSpPr>
            <a:spLocks noGrp="1"/>
          </p:cNvSpPr>
          <p:nvPr>
            <p:ph type="title"/>
          </p:nvPr>
        </p:nvSpPr>
        <p:spPr/>
        <p:txBody>
          <a:bodyPr/>
          <a:lstStyle/>
          <a:p>
            <a:r>
              <a:rPr lang="nl-NL" dirty="0"/>
              <a:t>Wat gaan we de vandaag doen?</a:t>
            </a:r>
          </a:p>
        </p:txBody>
      </p:sp>
      <p:sp>
        <p:nvSpPr>
          <p:cNvPr id="6" name="Titel 1">
            <a:extLst>
              <a:ext uri="{FF2B5EF4-FFF2-40B4-BE49-F238E27FC236}">
                <a16:creationId xmlns:a16="http://schemas.microsoft.com/office/drawing/2014/main" id="{ACEBB262-A31B-FB72-A908-60C0F64B8511}"/>
              </a:ext>
            </a:extLst>
          </p:cNvPr>
          <p:cNvSpPr txBox="1">
            <a:spLocks/>
          </p:cNvSpPr>
          <p:nvPr/>
        </p:nvSpPr>
        <p:spPr>
          <a:xfrm>
            <a:off x="133699" y="6560127"/>
            <a:ext cx="1987709" cy="240191"/>
          </a:xfrm>
          <a:prstGeom prst="rect">
            <a:avLst/>
          </a:prstGeom>
        </p:spPr>
        <p:txBody>
          <a:bodyPr vert="horz" wrap="square" lIns="0" tIns="0" rIns="0" bIns="0" rtlCol="0" anchor="t" anchorCtr="0">
            <a:noAutofit/>
          </a:bodyPr>
          <a:lstStyle>
            <a:lvl1pPr algn="l" defTabSz="914400" rtl="0" eaLnBrk="1" latinLnBrk="0" hangingPunct="1">
              <a:lnSpc>
                <a:spcPct val="100000"/>
              </a:lnSpc>
              <a:spcBef>
                <a:spcPct val="0"/>
              </a:spcBef>
              <a:buNone/>
              <a:defRPr sz="3000" kern="1200" baseline="0">
                <a:solidFill>
                  <a:schemeClr val="tx2"/>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nl-NL" sz="1600" dirty="0">
                <a:solidFill>
                  <a:srgbClr val="0070A7"/>
                </a:solidFill>
                <a:latin typeface="Source Sans Pro"/>
              </a:rPr>
              <a:t>3</a:t>
            </a:r>
            <a:r>
              <a:rPr kumimoji="0" lang="nl-NL" sz="1600" b="0" i="0" u="none" strike="noStrike" kern="1200" cap="none" spc="0" normalizeH="0" baseline="0" noProof="0" dirty="0">
                <a:ln>
                  <a:noFill/>
                </a:ln>
                <a:solidFill>
                  <a:srgbClr val="0070A7"/>
                </a:solidFill>
                <a:effectLst/>
                <a:uLnTx/>
                <a:uFillTx/>
                <a:latin typeface="Source Sans Pro"/>
                <a:ea typeface="+mj-ea"/>
                <a:cs typeface="+mj-cs"/>
              </a:rPr>
              <a:t>.</a:t>
            </a:r>
            <a:r>
              <a:rPr lang="nl-NL" sz="1600" dirty="0">
                <a:solidFill>
                  <a:srgbClr val="0070A7"/>
                </a:solidFill>
                <a:latin typeface="Source Sans Pro"/>
              </a:rPr>
              <a:t>1</a:t>
            </a:r>
            <a:r>
              <a:rPr kumimoji="0" lang="nl-NL" sz="1600" b="0" i="0" u="none" strike="noStrike" kern="1200" cap="none" spc="0" normalizeH="0" baseline="0" noProof="0" dirty="0">
                <a:ln>
                  <a:noFill/>
                </a:ln>
                <a:solidFill>
                  <a:srgbClr val="0070A7"/>
                </a:solidFill>
                <a:effectLst/>
                <a:uLnTx/>
                <a:uFillTx/>
                <a:latin typeface="Source Sans Pro"/>
                <a:ea typeface="+mj-ea"/>
                <a:cs typeface="+mj-cs"/>
              </a:rPr>
              <a:t>   </a:t>
            </a:r>
            <a:r>
              <a:rPr lang="nl-NL" sz="1600" dirty="0">
                <a:solidFill>
                  <a:srgbClr val="0070A7"/>
                </a:solidFill>
                <a:latin typeface="Source Sans Pro"/>
              </a:rPr>
              <a:t>Inleiding</a:t>
            </a:r>
            <a:endParaRPr kumimoji="0" lang="nl-NL" sz="1600" b="0" i="0" u="none" strike="noStrike" kern="1200" cap="none" spc="0" normalizeH="0" baseline="0" noProof="0" dirty="0">
              <a:ln>
                <a:noFill/>
              </a:ln>
              <a:solidFill>
                <a:srgbClr val="0070A7"/>
              </a:solidFill>
              <a:effectLst/>
              <a:uLnTx/>
              <a:uFillTx/>
              <a:latin typeface="Source Sans Pro"/>
              <a:ea typeface="+mj-ea"/>
              <a:cs typeface="+mj-cs"/>
            </a:endParaRPr>
          </a:p>
        </p:txBody>
      </p:sp>
      <p:pic>
        <p:nvPicPr>
          <p:cNvPr id="7" name="Graphic 6">
            <a:extLst>
              <a:ext uri="{FF2B5EF4-FFF2-40B4-BE49-F238E27FC236}">
                <a16:creationId xmlns:a16="http://schemas.microsoft.com/office/drawing/2014/main" id="{C611C7AC-7E32-7041-9C21-26E6CBCD60CC}"/>
              </a:ext>
            </a:extLst>
          </p:cNvPr>
          <p:cNvPicPr>
            <a:picLocks noChangeAspect="1"/>
          </p:cNvPicPr>
          <p:nvPr/>
        </p:nvPicPr>
        <p:blipFill>
          <a:blip r:embed="rId2">
            <a:extLst>
              <a:ext uri="{96DAC541-7B7A-43D3-8B79-37D633B846F1}">
                <asvg:svgBlip xmlns:asvg="http://schemas.microsoft.com/office/drawing/2016/SVG/main" r:embed="rId3"/>
              </a:ext>
            </a:extLst>
          </a:blip>
          <a:srcRect t="5360" b="5360"/>
          <a:stretch/>
        </p:blipFill>
        <p:spPr>
          <a:xfrm>
            <a:off x="1357884" y="1050336"/>
            <a:ext cx="9476232" cy="5509791"/>
          </a:xfrm>
          <a:prstGeom prst="rect">
            <a:avLst/>
          </a:prstGeom>
        </p:spPr>
      </p:pic>
    </p:spTree>
    <p:extLst>
      <p:ext uri="{BB962C8B-B14F-4D97-AF65-F5344CB8AC3E}">
        <p14:creationId xmlns:p14="http://schemas.microsoft.com/office/powerpoint/2010/main" val="428877369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jdelijke aanduiding voor inhoud 4">
            <a:extLst>
              <a:ext uri="{FF2B5EF4-FFF2-40B4-BE49-F238E27FC236}">
                <a16:creationId xmlns:a16="http://schemas.microsoft.com/office/drawing/2014/main" id="{5918DC1D-92E0-B777-C393-943FDD812D06}"/>
              </a:ext>
            </a:extLst>
          </p:cNvPr>
          <p:cNvSpPr>
            <a:spLocks noGrp="1"/>
          </p:cNvSpPr>
          <p:nvPr>
            <p:ph idx="1"/>
          </p:nvPr>
        </p:nvSpPr>
        <p:spPr/>
        <p:txBody>
          <a:bodyPr/>
          <a:lstStyle/>
          <a:p>
            <a:pPr marL="0" indent="0">
              <a:buNone/>
            </a:pPr>
            <a:r>
              <a:rPr lang="nl-NL" b="1" dirty="0"/>
              <a:t>Schrijf op:</a:t>
            </a:r>
          </a:p>
          <a:p>
            <a:pPr marL="0" indent="0">
              <a:buNone/>
            </a:pPr>
            <a:endParaRPr lang="nl-NL" b="1" dirty="0"/>
          </a:p>
          <a:p>
            <a:pPr marL="342900" indent="-342900">
              <a:buFont typeface="Courier New" panose="02070309020205020404" pitchFamily="49" charset="0"/>
              <a:buChar char="o"/>
            </a:pPr>
            <a:r>
              <a:rPr lang="nl-NL" dirty="0"/>
              <a:t>3 dingen die je weet over geluid</a:t>
            </a:r>
          </a:p>
          <a:p>
            <a:pPr marL="342900" indent="-342900">
              <a:buFont typeface="Courier New" panose="02070309020205020404" pitchFamily="49" charset="0"/>
              <a:buChar char="o"/>
            </a:pPr>
            <a:r>
              <a:rPr lang="nl-NL" dirty="0"/>
              <a:t>2 vragen die je hebt</a:t>
            </a:r>
          </a:p>
          <a:p>
            <a:pPr marL="342900" indent="-342900">
              <a:buFont typeface="Courier New" panose="02070309020205020404" pitchFamily="49" charset="0"/>
              <a:buChar char="o"/>
            </a:pPr>
            <a:r>
              <a:rPr lang="nl-NL" dirty="0"/>
              <a:t>1 ding dat je wil onderzoeken</a:t>
            </a:r>
          </a:p>
        </p:txBody>
      </p:sp>
      <p:sp>
        <p:nvSpPr>
          <p:cNvPr id="4" name="Titel 3">
            <a:extLst>
              <a:ext uri="{FF2B5EF4-FFF2-40B4-BE49-F238E27FC236}">
                <a16:creationId xmlns:a16="http://schemas.microsoft.com/office/drawing/2014/main" id="{E506C082-C8C5-8B46-7127-D2A1EC933795}"/>
              </a:ext>
            </a:extLst>
          </p:cNvPr>
          <p:cNvSpPr>
            <a:spLocks noGrp="1"/>
          </p:cNvSpPr>
          <p:nvPr>
            <p:ph type="title"/>
          </p:nvPr>
        </p:nvSpPr>
        <p:spPr/>
        <p:txBody>
          <a:bodyPr/>
          <a:lstStyle/>
          <a:p>
            <a:r>
              <a:rPr lang="nl-NL" dirty="0"/>
              <a:t>3-2-1 kaart</a:t>
            </a:r>
          </a:p>
        </p:txBody>
      </p:sp>
      <p:pic>
        <p:nvPicPr>
          <p:cNvPr id="2" name="Afbeelding 58">
            <a:extLst>
              <a:ext uri="{FF2B5EF4-FFF2-40B4-BE49-F238E27FC236}">
                <a16:creationId xmlns:a16="http://schemas.microsoft.com/office/drawing/2014/main" id="{FA8F7839-E436-E301-57F7-BB52FAEE58E3}"/>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777155" y="2921000"/>
            <a:ext cx="1016000" cy="1016000"/>
          </a:xfrm>
          <a:prstGeom prst="rect">
            <a:avLst/>
          </a:prstGeom>
        </p:spPr>
      </p:pic>
      <p:sp>
        <p:nvSpPr>
          <p:cNvPr id="3" name="Titel 1">
            <a:extLst>
              <a:ext uri="{FF2B5EF4-FFF2-40B4-BE49-F238E27FC236}">
                <a16:creationId xmlns:a16="http://schemas.microsoft.com/office/drawing/2014/main" id="{B4D55298-7652-0049-CE53-1E3DB4672CB6}"/>
              </a:ext>
            </a:extLst>
          </p:cNvPr>
          <p:cNvSpPr txBox="1">
            <a:spLocks/>
          </p:cNvSpPr>
          <p:nvPr/>
        </p:nvSpPr>
        <p:spPr>
          <a:xfrm>
            <a:off x="133699" y="6560127"/>
            <a:ext cx="1987709" cy="240191"/>
          </a:xfrm>
          <a:prstGeom prst="rect">
            <a:avLst/>
          </a:prstGeom>
        </p:spPr>
        <p:txBody>
          <a:bodyPr vert="horz" wrap="square" lIns="0" tIns="0" rIns="0" bIns="0" rtlCol="0" anchor="t" anchorCtr="0">
            <a:noAutofit/>
          </a:bodyPr>
          <a:lstStyle>
            <a:lvl1pPr algn="l" defTabSz="914400" rtl="0" eaLnBrk="1" latinLnBrk="0" hangingPunct="1">
              <a:lnSpc>
                <a:spcPct val="100000"/>
              </a:lnSpc>
              <a:spcBef>
                <a:spcPct val="0"/>
              </a:spcBef>
              <a:buNone/>
              <a:defRPr sz="3000" kern="1200" baseline="0">
                <a:solidFill>
                  <a:schemeClr val="tx2"/>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nl-NL" sz="1600" dirty="0">
                <a:solidFill>
                  <a:srgbClr val="0070A7"/>
                </a:solidFill>
                <a:latin typeface="Source Sans Pro"/>
              </a:rPr>
              <a:t>3</a:t>
            </a:r>
            <a:r>
              <a:rPr kumimoji="0" lang="nl-NL" sz="1600" b="0" i="0" u="none" strike="noStrike" kern="1200" cap="none" spc="0" normalizeH="0" baseline="0" noProof="0" dirty="0">
                <a:ln>
                  <a:noFill/>
                </a:ln>
                <a:solidFill>
                  <a:srgbClr val="0070A7"/>
                </a:solidFill>
                <a:effectLst/>
                <a:uLnTx/>
                <a:uFillTx/>
                <a:latin typeface="Source Sans Pro"/>
                <a:ea typeface="+mj-ea"/>
                <a:cs typeface="+mj-cs"/>
              </a:rPr>
              <a:t>.</a:t>
            </a:r>
            <a:r>
              <a:rPr lang="nl-NL" sz="1600" dirty="0">
                <a:solidFill>
                  <a:srgbClr val="0070A7"/>
                </a:solidFill>
                <a:latin typeface="Source Sans Pro"/>
              </a:rPr>
              <a:t>1</a:t>
            </a:r>
            <a:r>
              <a:rPr kumimoji="0" lang="nl-NL" sz="1600" b="0" i="0" u="none" strike="noStrike" kern="1200" cap="none" spc="0" normalizeH="0" baseline="0" noProof="0" dirty="0">
                <a:ln>
                  <a:noFill/>
                </a:ln>
                <a:solidFill>
                  <a:srgbClr val="0070A7"/>
                </a:solidFill>
                <a:effectLst/>
                <a:uLnTx/>
                <a:uFillTx/>
                <a:latin typeface="Source Sans Pro"/>
                <a:ea typeface="+mj-ea"/>
                <a:cs typeface="+mj-cs"/>
              </a:rPr>
              <a:t>   </a:t>
            </a:r>
            <a:r>
              <a:rPr lang="nl-NL" sz="1600" dirty="0">
                <a:solidFill>
                  <a:srgbClr val="0070A7"/>
                </a:solidFill>
                <a:latin typeface="Source Sans Pro"/>
              </a:rPr>
              <a:t>Inleiding</a:t>
            </a:r>
            <a:endParaRPr kumimoji="0" lang="nl-NL" sz="1600" b="0" i="0" u="none" strike="noStrike" kern="1200" cap="none" spc="0" normalizeH="0" baseline="0" noProof="0" dirty="0">
              <a:ln>
                <a:noFill/>
              </a:ln>
              <a:solidFill>
                <a:srgbClr val="0070A7"/>
              </a:solidFill>
              <a:effectLst/>
              <a:uLnTx/>
              <a:uFillTx/>
              <a:latin typeface="Source Sans Pro"/>
              <a:ea typeface="+mj-ea"/>
              <a:cs typeface="+mj-cs"/>
            </a:endParaRPr>
          </a:p>
        </p:txBody>
      </p:sp>
    </p:spTree>
    <p:extLst>
      <p:ext uri="{BB962C8B-B14F-4D97-AF65-F5344CB8AC3E}">
        <p14:creationId xmlns:p14="http://schemas.microsoft.com/office/powerpoint/2010/main" val="123773399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7B97AA2-373E-46CB-98BD-2866AE277E9C}"/>
              </a:ext>
            </a:extLst>
          </p:cNvPr>
          <p:cNvSpPr>
            <a:spLocks noGrp="1"/>
          </p:cNvSpPr>
          <p:nvPr>
            <p:ph type="title"/>
          </p:nvPr>
        </p:nvSpPr>
        <p:spPr/>
        <p:txBody>
          <a:bodyPr/>
          <a:lstStyle/>
          <a:p>
            <a:r>
              <a:rPr lang="nl-NL" dirty="0"/>
              <a:t>Wat was het probleem?</a:t>
            </a:r>
          </a:p>
        </p:txBody>
      </p:sp>
      <p:pic>
        <p:nvPicPr>
          <p:cNvPr id="5" name="Tijdelijke aanduiding voor inhoud 4" descr="Afbeelding met kleding, persoon, overdekt, muur&#10;&#10;Automatisch gegenereerde beschrijving">
            <a:extLst>
              <a:ext uri="{FF2B5EF4-FFF2-40B4-BE49-F238E27FC236}">
                <a16:creationId xmlns:a16="http://schemas.microsoft.com/office/drawing/2014/main" id="{0C932497-00E4-62FC-FE7A-4A935BC9A0B5}"/>
              </a:ext>
            </a:extLst>
          </p:cNvPr>
          <p:cNvPicPr>
            <a:picLocks noGrp="1" noChangeAspect="1"/>
          </p:cNvPicPr>
          <p:nvPr>
            <p:ph idx="1"/>
          </p:nvPr>
        </p:nvPicPr>
        <p:blipFill>
          <a:blip r:embed="rId3"/>
          <a:stretch>
            <a:fillRect/>
          </a:stretch>
        </p:blipFill>
        <p:spPr>
          <a:xfrm>
            <a:off x="2685665" y="1504336"/>
            <a:ext cx="6820670" cy="4543356"/>
          </a:xfrm>
        </p:spPr>
      </p:pic>
      <p:sp>
        <p:nvSpPr>
          <p:cNvPr id="6" name="Titel 1">
            <a:extLst>
              <a:ext uri="{FF2B5EF4-FFF2-40B4-BE49-F238E27FC236}">
                <a16:creationId xmlns:a16="http://schemas.microsoft.com/office/drawing/2014/main" id="{FE3366B8-DD10-BB14-1CC5-04F56D7DE43A}"/>
              </a:ext>
            </a:extLst>
          </p:cNvPr>
          <p:cNvSpPr txBox="1">
            <a:spLocks/>
          </p:cNvSpPr>
          <p:nvPr/>
        </p:nvSpPr>
        <p:spPr>
          <a:xfrm>
            <a:off x="133699" y="6560127"/>
            <a:ext cx="1987709" cy="240191"/>
          </a:xfrm>
          <a:prstGeom prst="rect">
            <a:avLst/>
          </a:prstGeom>
        </p:spPr>
        <p:txBody>
          <a:bodyPr vert="horz" wrap="square" lIns="0" tIns="0" rIns="0" bIns="0" rtlCol="0" anchor="t" anchorCtr="0">
            <a:noAutofit/>
          </a:bodyPr>
          <a:lstStyle>
            <a:lvl1pPr algn="l" defTabSz="914400" rtl="0" eaLnBrk="1" latinLnBrk="0" hangingPunct="1">
              <a:lnSpc>
                <a:spcPct val="100000"/>
              </a:lnSpc>
              <a:spcBef>
                <a:spcPct val="0"/>
              </a:spcBef>
              <a:buNone/>
              <a:defRPr sz="3000" kern="1200" baseline="0">
                <a:solidFill>
                  <a:schemeClr val="tx2"/>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nl-NL" sz="1600" dirty="0">
                <a:solidFill>
                  <a:srgbClr val="0070A7"/>
                </a:solidFill>
                <a:latin typeface="Source Sans Pro"/>
              </a:rPr>
              <a:t>3</a:t>
            </a:r>
            <a:r>
              <a:rPr kumimoji="0" lang="nl-NL" sz="1600" b="0" i="0" u="none" strike="noStrike" kern="1200" cap="none" spc="0" normalizeH="0" baseline="0" noProof="0" dirty="0">
                <a:ln>
                  <a:noFill/>
                </a:ln>
                <a:solidFill>
                  <a:srgbClr val="0070A7"/>
                </a:solidFill>
                <a:effectLst/>
                <a:uLnTx/>
                <a:uFillTx/>
                <a:latin typeface="Source Sans Pro"/>
                <a:ea typeface="+mj-ea"/>
                <a:cs typeface="+mj-cs"/>
              </a:rPr>
              <a:t>.</a:t>
            </a:r>
            <a:r>
              <a:rPr lang="nl-NL" sz="1600" dirty="0">
                <a:solidFill>
                  <a:srgbClr val="0070A7"/>
                </a:solidFill>
                <a:latin typeface="Source Sans Pro"/>
              </a:rPr>
              <a:t>1</a:t>
            </a:r>
            <a:r>
              <a:rPr kumimoji="0" lang="nl-NL" sz="1600" b="0" i="0" u="none" strike="noStrike" kern="1200" cap="none" spc="0" normalizeH="0" baseline="0" noProof="0" dirty="0">
                <a:ln>
                  <a:noFill/>
                </a:ln>
                <a:solidFill>
                  <a:srgbClr val="0070A7"/>
                </a:solidFill>
                <a:effectLst/>
                <a:uLnTx/>
                <a:uFillTx/>
                <a:latin typeface="Source Sans Pro"/>
                <a:ea typeface="+mj-ea"/>
                <a:cs typeface="+mj-cs"/>
              </a:rPr>
              <a:t>   </a:t>
            </a:r>
            <a:r>
              <a:rPr lang="nl-NL" sz="1600" dirty="0">
                <a:solidFill>
                  <a:srgbClr val="0070A7"/>
                </a:solidFill>
                <a:latin typeface="Source Sans Pro"/>
              </a:rPr>
              <a:t>Inleiding</a:t>
            </a:r>
            <a:endParaRPr kumimoji="0" lang="nl-NL" sz="1600" b="0" i="0" u="none" strike="noStrike" kern="1200" cap="none" spc="0" normalizeH="0" baseline="0" noProof="0" dirty="0">
              <a:ln>
                <a:noFill/>
              </a:ln>
              <a:solidFill>
                <a:srgbClr val="0070A7"/>
              </a:solidFill>
              <a:effectLst/>
              <a:uLnTx/>
              <a:uFillTx/>
              <a:latin typeface="Source Sans Pro"/>
              <a:ea typeface="+mj-ea"/>
              <a:cs typeface="+mj-cs"/>
            </a:endParaRPr>
          </a:p>
        </p:txBody>
      </p:sp>
    </p:spTree>
    <p:extLst>
      <p:ext uri="{BB962C8B-B14F-4D97-AF65-F5344CB8AC3E}">
        <p14:creationId xmlns:p14="http://schemas.microsoft.com/office/powerpoint/2010/main" val="281021232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6B95544-2625-4407-4165-A013C941D096}"/>
              </a:ext>
            </a:extLst>
          </p:cNvPr>
          <p:cNvSpPr>
            <a:spLocks noGrp="1"/>
          </p:cNvSpPr>
          <p:nvPr>
            <p:ph type="title"/>
          </p:nvPr>
        </p:nvSpPr>
        <p:spPr/>
        <p:txBody>
          <a:bodyPr/>
          <a:lstStyle/>
          <a:p>
            <a:r>
              <a:rPr lang="nl-NL" dirty="0"/>
              <a:t>Werken aan de oplossing</a:t>
            </a:r>
          </a:p>
        </p:txBody>
      </p:sp>
      <p:sp>
        <p:nvSpPr>
          <p:cNvPr id="3" name="Tijdelijke aanduiding voor inhoud 2">
            <a:extLst>
              <a:ext uri="{FF2B5EF4-FFF2-40B4-BE49-F238E27FC236}">
                <a16:creationId xmlns:a16="http://schemas.microsoft.com/office/drawing/2014/main" id="{52B8925B-0EFB-CB9B-CC2B-5667AB039831}"/>
              </a:ext>
            </a:extLst>
          </p:cNvPr>
          <p:cNvSpPr>
            <a:spLocks noGrp="1"/>
          </p:cNvSpPr>
          <p:nvPr>
            <p:ph idx="1"/>
          </p:nvPr>
        </p:nvSpPr>
        <p:spPr/>
        <p:txBody>
          <a:bodyPr/>
          <a:lstStyle/>
          <a:p>
            <a:r>
              <a:rPr lang="nl-NL" dirty="0"/>
              <a:t>Wanneer is het probleem </a:t>
            </a:r>
            <a:r>
              <a:rPr lang="nl-NL" b="1" dirty="0"/>
              <a:t>opgelost</a:t>
            </a:r>
            <a:r>
              <a:rPr lang="nl-NL" dirty="0"/>
              <a:t>?</a:t>
            </a:r>
          </a:p>
          <a:p>
            <a:r>
              <a:rPr lang="nl-NL" dirty="0"/>
              <a:t>Welke </a:t>
            </a:r>
            <a:r>
              <a:rPr lang="nl-NL" b="1" dirty="0"/>
              <a:t>criteria</a:t>
            </a:r>
            <a:r>
              <a:rPr lang="nl-NL" dirty="0"/>
              <a:t> gaan we gebruiken?</a:t>
            </a:r>
          </a:p>
          <a:p>
            <a:r>
              <a:rPr lang="nl-NL" b="1" dirty="0"/>
              <a:t>Evalueren</a:t>
            </a:r>
            <a:r>
              <a:rPr lang="nl-NL" dirty="0"/>
              <a:t> van versterkers</a:t>
            </a:r>
          </a:p>
        </p:txBody>
      </p:sp>
      <p:pic>
        <p:nvPicPr>
          <p:cNvPr id="5" name="Tijdelijke aanduiding voor inhoud 4" descr="Afbeelding met kleding, persoon, overdekt, muur&#10;&#10;Automatisch gegenereerde beschrijving">
            <a:extLst>
              <a:ext uri="{FF2B5EF4-FFF2-40B4-BE49-F238E27FC236}">
                <a16:creationId xmlns:a16="http://schemas.microsoft.com/office/drawing/2014/main" id="{4FBC1C76-42C6-A419-6D66-3EC182A07604}"/>
              </a:ext>
            </a:extLst>
          </p:cNvPr>
          <p:cNvPicPr>
            <a:picLocks noGrp="1" noChangeAspect="1"/>
          </p:cNvPicPr>
          <p:nvPr>
            <p:ph idx="10"/>
          </p:nvPr>
        </p:nvPicPr>
        <p:blipFill>
          <a:blip r:embed="rId3"/>
          <a:stretch>
            <a:fillRect/>
          </a:stretch>
        </p:blipFill>
        <p:spPr>
          <a:xfrm>
            <a:off x="6275389" y="1767117"/>
            <a:ext cx="5524727" cy="3680107"/>
          </a:xfrm>
        </p:spPr>
      </p:pic>
      <p:sp>
        <p:nvSpPr>
          <p:cNvPr id="6" name="Titel 1">
            <a:extLst>
              <a:ext uri="{FF2B5EF4-FFF2-40B4-BE49-F238E27FC236}">
                <a16:creationId xmlns:a16="http://schemas.microsoft.com/office/drawing/2014/main" id="{D9A4C516-21FD-8D12-BD57-19089089709E}"/>
              </a:ext>
            </a:extLst>
          </p:cNvPr>
          <p:cNvSpPr txBox="1">
            <a:spLocks/>
          </p:cNvSpPr>
          <p:nvPr/>
        </p:nvSpPr>
        <p:spPr>
          <a:xfrm>
            <a:off x="133699" y="6560127"/>
            <a:ext cx="1987709" cy="240191"/>
          </a:xfrm>
          <a:prstGeom prst="rect">
            <a:avLst/>
          </a:prstGeom>
        </p:spPr>
        <p:txBody>
          <a:bodyPr vert="horz" wrap="square" lIns="0" tIns="0" rIns="0" bIns="0" rtlCol="0" anchor="t" anchorCtr="0">
            <a:noAutofit/>
          </a:bodyPr>
          <a:lstStyle>
            <a:lvl1pPr algn="l" defTabSz="914400" rtl="0" eaLnBrk="1" latinLnBrk="0" hangingPunct="1">
              <a:lnSpc>
                <a:spcPct val="100000"/>
              </a:lnSpc>
              <a:spcBef>
                <a:spcPct val="0"/>
              </a:spcBef>
              <a:buNone/>
              <a:defRPr sz="3000" kern="1200" baseline="0">
                <a:solidFill>
                  <a:schemeClr val="tx2"/>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nl-NL" sz="1600" dirty="0">
                <a:solidFill>
                  <a:srgbClr val="0070A7"/>
                </a:solidFill>
                <a:latin typeface="Source Sans Pro"/>
              </a:rPr>
              <a:t>3</a:t>
            </a:r>
            <a:r>
              <a:rPr kumimoji="0" lang="nl-NL" sz="1600" b="0" i="0" u="none" strike="noStrike" kern="1200" cap="none" spc="0" normalizeH="0" baseline="0" noProof="0" dirty="0">
                <a:ln>
                  <a:noFill/>
                </a:ln>
                <a:solidFill>
                  <a:srgbClr val="0070A7"/>
                </a:solidFill>
                <a:effectLst/>
                <a:uLnTx/>
                <a:uFillTx/>
                <a:latin typeface="Source Sans Pro"/>
                <a:ea typeface="+mj-ea"/>
                <a:cs typeface="+mj-cs"/>
              </a:rPr>
              <a:t>.</a:t>
            </a:r>
            <a:r>
              <a:rPr lang="nl-NL" sz="1600" dirty="0">
                <a:solidFill>
                  <a:srgbClr val="0070A7"/>
                </a:solidFill>
                <a:latin typeface="Source Sans Pro"/>
              </a:rPr>
              <a:t>1</a:t>
            </a:r>
            <a:r>
              <a:rPr kumimoji="0" lang="nl-NL" sz="1600" b="0" i="0" u="none" strike="noStrike" kern="1200" cap="none" spc="0" normalizeH="0" baseline="0" noProof="0" dirty="0">
                <a:ln>
                  <a:noFill/>
                </a:ln>
                <a:solidFill>
                  <a:srgbClr val="0070A7"/>
                </a:solidFill>
                <a:effectLst/>
                <a:uLnTx/>
                <a:uFillTx/>
                <a:latin typeface="Source Sans Pro"/>
                <a:ea typeface="+mj-ea"/>
                <a:cs typeface="+mj-cs"/>
              </a:rPr>
              <a:t>   </a:t>
            </a:r>
            <a:r>
              <a:rPr lang="nl-NL" sz="1600" dirty="0">
                <a:solidFill>
                  <a:srgbClr val="0070A7"/>
                </a:solidFill>
                <a:latin typeface="Source Sans Pro"/>
              </a:rPr>
              <a:t>Inleiding</a:t>
            </a:r>
            <a:endParaRPr kumimoji="0" lang="nl-NL" sz="1600" b="0" i="0" u="none" strike="noStrike" kern="1200" cap="none" spc="0" normalizeH="0" baseline="0" noProof="0" dirty="0">
              <a:ln>
                <a:noFill/>
              </a:ln>
              <a:solidFill>
                <a:srgbClr val="0070A7"/>
              </a:solidFill>
              <a:effectLst/>
              <a:uLnTx/>
              <a:uFillTx/>
              <a:latin typeface="Source Sans Pro"/>
              <a:ea typeface="+mj-ea"/>
              <a:cs typeface="+mj-cs"/>
            </a:endParaRPr>
          </a:p>
        </p:txBody>
      </p:sp>
    </p:spTree>
    <p:extLst>
      <p:ext uri="{BB962C8B-B14F-4D97-AF65-F5344CB8AC3E}">
        <p14:creationId xmlns:p14="http://schemas.microsoft.com/office/powerpoint/2010/main" val="232274967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Titel 8">
            <a:extLst>
              <a:ext uri="{FF2B5EF4-FFF2-40B4-BE49-F238E27FC236}">
                <a16:creationId xmlns:a16="http://schemas.microsoft.com/office/drawing/2014/main" id="{D70ACFFC-4D33-6AF5-AE80-0E220434B813}"/>
              </a:ext>
            </a:extLst>
          </p:cNvPr>
          <p:cNvSpPr>
            <a:spLocks noGrp="1"/>
          </p:cNvSpPr>
          <p:nvPr>
            <p:ph type="title"/>
          </p:nvPr>
        </p:nvSpPr>
        <p:spPr/>
        <p:txBody>
          <a:bodyPr/>
          <a:lstStyle/>
          <a:p>
            <a:r>
              <a:rPr lang="nl-NL" dirty="0"/>
              <a:t>Ontwerpen</a:t>
            </a:r>
            <a:br>
              <a:rPr lang="nl-NL" dirty="0"/>
            </a:br>
            <a:endParaRPr lang="nl-NL" dirty="0"/>
          </a:p>
        </p:txBody>
      </p:sp>
      <p:sp>
        <p:nvSpPr>
          <p:cNvPr id="10" name="Tijdelijke aanduiding voor inhoud 9">
            <a:extLst>
              <a:ext uri="{FF2B5EF4-FFF2-40B4-BE49-F238E27FC236}">
                <a16:creationId xmlns:a16="http://schemas.microsoft.com/office/drawing/2014/main" id="{2E171E98-CE67-5434-EB4D-4D95C0542B48}"/>
              </a:ext>
            </a:extLst>
          </p:cNvPr>
          <p:cNvSpPr>
            <a:spLocks noGrp="1"/>
          </p:cNvSpPr>
          <p:nvPr>
            <p:ph idx="1"/>
          </p:nvPr>
        </p:nvSpPr>
        <p:spPr/>
        <p:txBody>
          <a:bodyPr/>
          <a:lstStyle/>
          <a:p>
            <a:pPr marL="0" indent="0">
              <a:buNone/>
            </a:pPr>
            <a:r>
              <a:rPr lang="nl-NL" sz="3600" dirty="0"/>
              <a:t>Aan de slag!</a:t>
            </a:r>
          </a:p>
          <a:p>
            <a:pPr marL="288000" lvl="1" indent="0">
              <a:buNone/>
            </a:pPr>
            <a:endParaRPr lang="nl-NL" dirty="0"/>
          </a:p>
          <a:p>
            <a:endParaRPr lang="nl-NL" dirty="0"/>
          </a:p>
        </p:txBody>
      </p:sp>
      <p:sp>
        <p:nvSpPr>
          <p:cNvPr id="11" name="Tijdelijke aanduiding voor inhoud 10">
            <a:extLst>
              <a:ext uri="{FF2B5EF4-FFF2-40B4-BE49-F238E27FC236}">
                <a16:creationId xmlns:a16="http://schemas.microsoft.com/office/drawing/2014/main" id="{93DA6073-92FE-6572-063D-541BB4C268A5}"/>
              </a:ext>
            </a:extLst>
          </p:cNvPr>
          <p:cNvSpPr>
            <a:spLocks noGrp="1"/>
          </p:cNvSpPr>
          <p:nvPr>
            <p:ph idx="10"/>
          </p:nvPr>
        </p:nvSpPr>
        <p:spPr/>
        <p:txBody>
          <a:bodyPr/>
          <a:lstStyle/>
          <a:p>
            <a:pPr marL="0" indent="0">
              <a:buNone/>
            </a:pPr>
            <a:br>
              <a:rPr kumimoji="0" lang="nl-NL" sz="3000" b="0" i="0" u="none" strike="noStrike" kern="1200" cap="none" spc="0" normalizeH="0" baseline="0" noProof="0" dirty="0">
                <a:ln>
                  <a:noFill/>
                </a:ln>
                <a:solidFill>
                  <a:srgbClr val="0070A7"/>
                </a:solidFill>
                <a:effectLst/>
                <a:uLnTx/>
                <a:uFillTx/>
                <a:latin typeface="Source Sans Pro"/>
                <a:ea typeface="+mj-ea"/>
                <a:cs typeface="+mj-cs"/>
              </a:rPr>
            </a:br>
            <a:endParaRPr lang="nl-NL" dirty="0"/>
          </a:p>
        </p:txBody>
      </p:sp>
      <p:sp>
        <p:nvSpPr>
          <p:cNvPr id="3" name="Titel 1">
            <a:extLst>
              <a:ext uri="{FF2B5EF4-FFF2-40B4-BE49-F238E27FC236}">
                <a16:creationId xmlns:a16="http://schemas.microsoft.com/office/drawing/2014/main" id="{BEFE63F9-C630-E1C7-55D3-A3C12EBBFA29}"/>
              </a:ext>
            </a:extLst>
          </p:cNvPr>
          <p:cNvSpPr txBox="1">
            <a:spLocks/>
          </p:cNvSpPr>
          <p:nvPr/>
        </p:nvSpPr>
        <p:spPr>
          <a:xfrm>
            <a:off x="133699" y="6560127"/>
            <a:ext cx="1987709" cy="240191"/>
          </a:xfrm>
          <a:prstGeom prst="rect">
            <a:avLst/>
          </a:prstGeom>
        </p:spPr>
        <p:txBody>
          <a:bodyPr vert="horz" wrap="square" lIns="0" tIns="0" rIns="0" bIns="0" rtlCol="0" anchor="t" anchorCtr="0">
            <a:noAutofit/>
          </a:bodyPr>
          <a:lstStyle>
            <a:lvl1pPr algn="l" defTabSz="914400" rtl="0" eaLnBrk="1" latinLnBrk="0" hangingPunct="1">
              <a:lnSpc>
                <a:spcPct val="100000"/>
              </a:lnSpc>
              <a:spcBef>
                <a:spcPct val="0"/>
              </a:spcBef>
              <a:buNone/>
              <a:defRPr sz="3000" kern="1200" baseline="0">
                <a:solidFill>
                  <a:schemeClr val="tx2"/>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nl-NL" sz="1600" dirty="0">
                <a:solidFill>
                  <a:srgbClr val="0070A7"/>
                </a:solidFill>
                <a:latin typeface="Source Sans Pro"/>
              </a:rPr>
              <a:t>3</a:t>
            </a:r>
            <a:r>
              <a:rPr kumimoji="0" lang="nl-NL" sz="1600" b="0" i="0" u="none" strike="noStrike" kern="1200" cap="none" spc="0" normalizeH="0" baseline="0" noProof="0" dirty="0">
                <a:ln>
                  <a:noFill/>
                </a:ln>
                <a:solidFill>
                  <a:srgbClr val="0070A7"/>
                </a:solidFill>
                <a:effectLst/>
                <a:uLnTx/>
                <a:uFillTx/>
                <a:latin typeface="Source Sans Pro"/>
                <a:ea typeface="+mj-ea"/>
                <a:cs typeface="+mj-cs"/>
              </a:rPr>
              <a:t>.2   </a:t>
            </a:r>
            <a:r>
              <a:rPr lang="nl-NL" sz="1600" dirty="0">
                <a:solidFill>
                  <a:srgbClr val="0070A7"/>
                </a:solidFill>
                <a:latin typeface="Source Sans Pro"/>
              </a:rPr>
              <a:t>Ontwerpen</a:t>
            </a:r>
            <a:endParaRPr kumimoji="0" lang="nl-NL" sz="1600" b="0" i="0" u="none" strike="noStrike" kern="1200" cap="none" spc="0" normalizeH="0" baseline="0" noProof="0" dirty="0">
              <a:ln>
                <a:noFill/>
              </a:ln>
              <a:solidFill>
                <a:srgbClr val="0070A7"/>
              </a:solidFill>
              <a:effectLst/>
              <a:uLnTx/>
              <a:uFillTx/>
              <a:latin typeface="Source Sans Pro"/>
              <a:ea typeface="+mj-ea"/>
              <a:cs typeface="+mj-cs"/>
            </a:endParaRPr>
          </a:p>
        </p:txBody>
      </p:sp>
      <p:pic>
        <p:nvPicPr>
          <p:cNvPr id="4" name="Afbeelding 3">
            <a:extLst>
              <a:ext uri="{FF2B5EF4-FFF2-40B4-BE49-F238E27FC236}">
                <a16:creationId xmlns:a16="http://schemas.microsoft.com/office/drawing/2014/main" id="{BCB465A3-FEC4-3A9C-FD87-3F2E8B6CF5B0}"/>
              </a:ext>
            </a:extLst>
          </p:cNvPr>
          <p:cNvPicPr>
            <a:picLocks noChangeAspect="1"/>
          </p:cNvPicPr>
          <p:nvPr/>
        </p:nvPicPr>
        <p:blipFill>
          <a:blip r:embed="rId3">
            <a:extLst>
              <a:ext uri="{28A0092B-C50C-407E-A947-70E740481C1C}">
                <a14:useLocalDpi xmlns:a14="http://schemas.microsoft.com/office/drawing/2010/main" val="0"/>
              </a:ext>
            </a:extLst>
          </a:blip>
          <a:srcRect b="19168"/>
          <a:stretch/>
        </p:blipFill>
        <p:spPr>
          <a:xfrm>
            <a:off x="7504759" y="1825623"/>
            <a:ext cx="2520057" cy="3621601"/>
          </a:xfrm>
          <a:prstGeom prst="rect">
            <a:avLst/>
          </a:prstGeom>
        </p:spPr>
      </p:pic>
    </p:spTree>
    <p:extLst>
      <p:ext uri="{BB962C8B-B14F-4D97-AF65-F5344CB8AC3E}">
        <p14:creationId xmlns:p14="http://schemas.microsoft.com/office/powerpoint/2010/main" val="42992662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69F678E5-A4D2-E0F5-9018-7D03C8742FEA}"/>
            </a:ext>
          </a:extLst>
        </p:cNvPr>
        <p:cNvGrpSpPr/>
        <p:nvPr/>
      </p:nvGrpSpPr>
      <p:grpSpPr>
        <a:xfrm>
          <a:off x="0" y="0"/>
          <a:ext cx="0" cy="0"/>
          <a:chOff x="0" y="0"/>
          <a:chExt cx="0" cy="0"/>
        </a:xfrm>
      </p:grpSpPr>
      <p:sp>
        <p:nvSpPr>
          <p:cNvPr id="9" name="Titel 8">
            <a:extLst>
              <a:ext uri="{FF2B5EF4-FFF2-40B4-BE49-F238E27FC236}">
                <a16:creationId xmlns:a16="http://schemas.microsoft.com/office/drawing/2014/main" id="{3466225A-D543-5EAF-6AEA-C9C0019D9CD9}"/>
              </a:ext>
            </a:extLst>
          </p:cNvPr>
          <p:cNvSpPr>
            <a:spLocks noGrp="1"/>
          </p:cNvSpPr>
          <p:nvPr>
            <p:ph type="title"/>
          </p:nvPr>
        </p:nvSpPr>
        <p:spPr/>
        <p:txBody>
          <a:bodyPr/>
          <a:lstStyle/>
          <a:p>
            <a:r>
              <a:rPr lang="nl-NL" dirty="0"/>
              <a:t>Ontwerp maken</a:t>
            </a:r>
            <a:br>
              <a:rPr lang="nl-NL" dirty="0"/>
            </a:br>
            <a:endParaRPr lang="nl-NL" dirty="0"/>
          </a:p>
        </p:txBody>
      </p:sp>
      <p:sp>
        <p:nvSpPr>
          <p:cNvPr id="10" name="Tijdelijke aanduiding voor inhoud 9">
            <a:extLst>
              <a:ext uri="{FF2B5EF4-FFF2-40B4-BE49-F238E27FC236}">
                <a16:creationId xmlns:a16="http://schemas.microsoft.com/office/drawing/2014/main" id="{5780AA4F-CE37-4604-0B1A-489A1B0C1DFB}"/>
              </a:ext>
            </a:extLst>
          </p:cNvPr>
          <p:cNvSpPr>
            <a:spLocks noGrp="1"/>
          </p:cNvSpPr>
          <p:nvPr>
            <p:ph idx="1"/>
          </p:nvPr>
        </p:nvSpPr>
        <p:spPr>
          <a:xfrm>
            <a:off x="550864" y="1825624"/>
            <a:ext cx="4574589" cy="3621600"/>
          </a:xfrm>
        </p:spPr>
        <p:txBody>
          <a:bodyPr/>
          <a:lstStyle/>
          <a:p>
            <a:pPr marL="0" indent="0">
              <a:buNone/>
            </a:pPr>
            <a:r>
              <a:rPr lang="nl-NL" sz="3600" dirty="0"/>
              <a:t>Aan de slag!</a:t>
            </a:r>
          </a:p>
          <a:p>
            <a:pPr marL="288000" lvl="1" indent="0">
              <a:buNone/>
            </a:pPr>
            <a:endParaRPr lang="nl-NL" dirty="0"/>
          </a:p>
          <a:p>
            <a:pPr marL="0" indent="0">
              <a:buNone/>
            </a:pPr>
            <a:endParaRPr lang="nl-NL" b="1" dirty="0"/>
          </a:p>
          <a:p>
            <a:pPr marL="457200" indent="-457200">
              <a:buAutoNum type="arabicPeriod"/>
            </a:pPr>
            <a:r>
              <a:rPr lang="nl-NL" b="1" dirty="0"/>
              <a:t>Maak</a:t>
            </a:r>
            <a:r>
              <a:rPr lang="nl-NL" dirty="0"/>
              <a:t> aan de hand van jullie </a:t>
            </a:r>
            <a:r>
              <a:rPr lang="nl-NL" b="1" dirty="0"/>
              <a:t>ontwerp</a:t>
            </a:r>
            <a:r>
              <a:rPr lang="nl-NL" dirty="0"/>
              <a:t> de versterker</a:t>
            </a:r>
          </a:p>
          <a:p>
            <a:pPr marL="457200" indent="-457200">
              <a:buAutoNum type="arabicPeriod"/>
            </a:pPr>
            <a:r>
              <a:rPr lang="nl-NL" b="1" dirty="0"/>
              <a:t>Test</a:t>
            </a:r>
          </a:p>
          <a:p>
            <a:pPr marL="457200" indent="-457200">
              <a:buAutoNum type="arabicPeriod"/>
            </a:pPr>
            <a:r>
              <a:rPr lang="nl-NL" b="1" dirty="0"/>
              <a:t>Verbeter</a:t>
            </a:r>
          </a:p>
          <a:p>
            <a:pPr marL="288000" lvl="1" indent="0">
              <a:buNone/>
            </a:pPr>
            <a:endParaRPr lang="nl-NL" dirty="0"/>
          </a:p>
          <a:p>
            <a:endParaRPr lang="nl-NL" dirty="0"/>
          </a:p>
        </p:txBody>
      </p:sp>
      <p:sp>
        <p:nvSpPr>
          <p:cNvPr id="11" name="Tijdelijke aanduiding voor inhoud 10">
            <a:extLst>
              <a:ext uri="{FF2B5EF4-FFF2-40B4-BE49-F238E27FC236}">
                <a16:creationId xmlns:a16="http://schemas.microsoft.com/office/drawing/2014/main" id="{45424DB6-46BA-91CA-4B93-924E7AF157C5}"/>
              </a:ext>
            </a:extLst>
          </p:cNvPr>
          <p:cNvSpPr>
            <a:spLocks noGrp="1"/>
          </p:cNvSpPr>
          <p:nvPr>
            <p:ph idx="10"/>
          </p:nvPr>
        </p:nvSpPr>
        <p:spPr/>
        <p:txBody>
          <a:bodyPr/>
          <a:lstStyle/>
          <a:p>
            <a:pPr marL="0" indent="0">
              <a:buNone/>
            </a:pPr>
            <a:br>
              <a:rPr kumimoji="0" lang="nl-NL" sz="3000" b="0" i="0" u="none" strike="noStrike" kern="1200" cap="none" spc="0" normalizeH="0" baseline="0" noProof="0" dirty="0">
                <a:ln>
                  <a:noFill/>
                </a:ln>
                <a:solidFill>
                  <a:srgbClr val="0070A7"/>
                </a:solidFill>
                <a:effectLst/>
                <a:uLnTx/>
                <a:uFillTx/>
                <a:latin typeface="Source Sans Pro"/>
                <a:ea typeface="+mj-ea"/>
                <a:cs typeface="+mj-cs"/>
              </a:rPr>
            </a:br>
            <a:endParaRPr lang="nl-NL" dirty="0"/>
          </a:p>
        </p:txBody>
      </p:sp>
      <p:pic>
        <p:nvPicPr>
          <p:cNvPr id="4098" name="Picture 2">
            <a:extLst>
              <a:ext uri="{FF2B5EF4-FFF2-40B4-BE49-F238E27FC236}">
                <a16:creationId xmlns:a16="http://schemas.microsoft.com/office/drawing/2014/main" id="{399F64D6-BFBE-1C4D-46DE-A77DB30FFE6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75388" y="1825624"/>
            <a:ext cx="5857806" cy="3295016"/>
          </a:xfrm>
          <a:prstGeom prst="rect">
            <a:avLst/>
          </a:prstGeom>
          <a:noFill/>
          <a:extLst>
            <a:ext uri="{909E8E84-426E-40DD-AFC4-6F175D3DCCD1}">
              <a14:hiddenFill xmlns:a14="http://schemas.microsoft.com/office/drawing/2010/main">
                <a:solidFill>
                  <a:srgbClr val="FFFFFF"/>
                </a:solidFill>
              </a14:hiddenFill>
            </a:ext>
          </a:extLst>
        </p:spPr>
      </p:pic>
      <p:sp>
        <p:nvSpPr>
          <p:cNvPr id="3" name="Titel 1">
            <a:extLst>
              <a:ext uri="{FF2B5EF4-FFF2-40B4-BE49-F238E27FC236}">
                <a16:creationId xmlns:a16="http://schemas.microsoft.com/office/drawing/2014/main" id="{43A60476-2BAC-3150-E5B4-CB0ACF4FB34B}"/>
              </a:ext>
            </a:extLst>
          </p:cNvPr>
          <p:cNvSpPr txBox="1">
            <a:spLocks/>
          </p:cNvSpPr>
          <p:nvPr/>
        </p:nvSpPr>
        <p:spPr>
          <a:xfrm>
            <a:off x="133699" y="6560127"/>
            <a:ext cx="1987709" cy="240191"/>
          </a:xfrm>
          <a:prstGeom prst="rect">
            <a:avLst/>
          </a:prstGeom>
        </p:spPr>
        <p:txBody>
          <a:bodyPr vert="horz" wrap="square" lIns="0" tIns="0" rIns="0" bIns="0" rtlCol="0" anchor="t" anchorCtr="0">
            <a:noAutofit/>
          </a:bodyPr>
          <a:lstStyle>
            <a:lvl1pPr algn="l" defTabSz="914400" rtl="0" eaLnBrk="1" latinLnBrk="0" hangingPunct="1">
              <a:lnSpc>
                <a:spcPct val="100000"/>
              </a:lnSpc>
              <a:spcBef>
                <a:spcPct val="0"/>
              </a:spcBef>
              <a:buNone/>
              <a:defRPr sz="3000" kern="1200" baseline="0">
                <a:solidFill>
                  <a:schemeClr val="tx2"/>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nl-NL" sz="1600" dirty="0">
                <a:solidFill>
                  <a:srgbClr val="0070A7"/>
                </a:solidFill>
                <a:latin typeface="Source Sans Pro"/>
              </a:rPr>
              <a:t>3</a:t>
            </a:r>
            <a:r>
              <a:rPr kumimoji="0" lang="nl-NL" sz="1600" b="0" i="0" u="none" strike="noStrike" kern="1200" cap="none" spc="0" normalizeH="0" baseline="0" noProof="0" dirty="0">
                <a:ln>
                  <a:noFill/>
                </a:ln>
                <a:solidFill>
                  <a:srgbClr val="0070A7"/>
                </a:solidFill>
                <a:effectLst/>
                <a:uLnTx/>
                <a:uFillTx/>
                <a:latin typeface="Source Sans Pro"/>
                <a:ea typeface="+mj-ea"/>
                <a:cs typeface="+mj-cs"/>
              </a:rPr>
              <a:t>.3   </a:t>
            </a:r>
            <a:r>
              <a:rPr lang="nl-NL" sz="1600" dirty="0">
                <a:solidFill>
                  <a:srgbClr val="0070A7"/>
                </a:solidFill>
                <a:latin typeface="Source Sans Pro"/>
              </a:rPr>
              <a:t>Ontwerp maken</a:t>
            </a:r>
            <a:endParaRPr kumimoji="0" lang="nl-NL" sz="1600" b="0" i="0" u="none" strike="noStrike" kern="1200" cap="none" spc="0" normalizeH="0" baseline="0" noProof="0" dirty="0">
              <a:ln>
                <a:noFill/>
              </a:ln>
              <a:solidFill>
                <a:srgbClr val="0070A7"/>
              </a:solidFill>
              <a:effectLst/>
              <a:uLnTx/>
              <a:uFillTx/>
              <a:latin typeface="Source Sans Pro"/>
              <a:ea typeface="+mj-ea"/>
              <a:cs typeface="+mj-cs"/>
            </a:endParaRPr>
          </a:p>
        </p:txBody>
      </p:sp>
    </p:spTree>
    <p:extLst>
      <p:ext uri="{BB962C8B-B14F-4D97-AF65-F5344CB8AC3E}">
        <p14:creationId xmlns:p14="http://schemas.microsoft.com/office/powerpoint/2010/main" val="171840915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F581F81B-FC8E-028B-F998-64035C6FFFCA}"/>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84847586-5BEA-C298-2262-EFEC706AA8A3}"/>
              </a:ext>
            </a:extLst>
          </p:cNvPr>
          <p:cNvSpPr>
            <a:spLocks noGrp="1"/>
          </p:cNvSpPr>
          <p:nvPr>
            <p:ph type="title"/>
          </p:nvPr>
        </p:nvSpPr>
        <p:spPr/>
        <p:txBody>
          <a:bodyPr/>
          <a:lstStyle/>
          <a:p>
            <a:r>
              <a:rPr lang="nl-NL" dirty="0"/>
              <a:t>Wat hebben we gedaan?</a:t>
            </a:r>
          </a:p>
        </p:txBody>
      </p:sp>
      <p:sp>
        <p:nvSpPr>
          <p:cNvPr id="6" name="Titel 1">
            <a:extLst>
              <a:ext uri="{FF2B5EF4-FFF2-40B4-BE49-F238E27FC236}">
                <a16:creationId xmlns:a16="http://schemas.microsoft.com/office/drawing/2014/main" id="{225C971E-02C3-9292-F2C1-476F34B7027C}"/>
              </a:ext>
            </a:extLst>
          </p:cNvPr>
          <p:cNvSpPr txBox="1">
            <a:spLocks/>
          </p:cNvSpPr>
          <p:nvPr/>
        </p:nvSpPr>
        <p:spPr>
          <a:xfrm>
            <a:off x="133699" y="6560127"/>
            <a:ext cx="1987709" cy="240191"/>
          </a:xfrm>
          <a:prstGeom prst="rect">
            <a:avLst/>
          </a:prstGeom>
        </p:spPr>
        <p:txBody>
          <a:bodyPr vert="horz" wrap="square" lIns="0" tIns="0" rIns="0" bIns="0" rtlCol="0" anchor="t" anchorCtr="0">
            <a:noAutofit/>
          </a:bodyPr>
          <a:lstStyle>
            <a:lvl1pPr algn="l" defTabSz="914400" rtl="0" eaLnBrk="1" latinLnBrk="0" hangingPunct="1">
              <a:lnSpc>
                <a:spcPct val="100000"/>
              </a:lnSpc>
              <a:spcBef>
                <a:spcPct val="0"/>
              </a:spcBef>
              <a:buNone/>
              <a:defRPr sz="3000" kern="1200" baseline="0">
                <a:solidFill>
                  <a:schemeClr val="tx2"/>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nl-NL" sz="1600" dirty="0">
                <a:solidFill>
                  <a:srgbClr val="0070A7"/>
                </a:solidFill>
                <a:latin typeface="Source Sans Pro"/>
              </a:rPr>
              <a:t>3</a:t>
            </a:r>
            <a:r>
              <a:rPr kumimoji="0" lang="nl-NL" sz="1600" b="0" i="0" u="none" strike="noStrike" kern="1200" cap="none" spc="0" normalizeH="0" baseline="0" noProof="0" dirty="0">
                <a:ln>
                  <a:noFill/>
                </a:ln>
                <a:solidFill>
                  <a:srgbClr val="0070A7"/>
                </a:solidFill>
                <a:effectLst/>
                <a:uLnTx/>
                <a:uFillTx/>
                <a:latin typeface="Source Sans Pro"/>
                <a:ea typeface="+mj-ea"/>
                <a:cs typeface="+mj-cs"/>
              </a:rPr>
              <a:t>.4   </a:t>
            </a:r>
            <a:r>
              <a:rPr lang="nl-NL" sz="1600" dirty="0">
                <a:solidFill>
                  <a:srgbClr val="0070A7"/>
                </a:solidFill>
                <a:latin typeface="Source Sans Pro"/>
              </a:rPr>
              <a:t>Afsluiting</a:t>
            </a:r>
            <a:endParaRPr kumimoji="0" lang="nl-NL" sz="1600" b="0" i="0" u="none" strike="noStrike" kern="1200" cap="none" spc="0" normalizeH="0" baseline="0" noProof="0" dirty="0">
              <a:ln>
                <a:noFill/>
              </a:ln>
              <a:solidFill>
                <a:srgbClr val="0070A7"/>
              </a:solidFill>
              <a:effectLst/>
              <a:uLnTx/>
              <a:uFillTx/>
              <a:latin typeface="Source Sans Pro"/>
              <a:ea typeface="+mj-ea"/>
              <a:cs typeface="+mj-cs"/>
            </a:endParaRPr>
          </a:p>
        </p:txBody>
      </p:sp>
      <p:pic>
        <p:nvPicPr>
          <p:cNvPr id="4" name="Afbeelding 3" descr="Afbeelding met tekst, cirkel, diagram&#10;&#10;Automatisch gegenereerde beschrijving">
            <a:extLst>
              <a:ext uri="{FF2B5EF4-FFF2-40B4-BE49-F238E27FC236}">
                <a16:creationId xmlns:a16="http://schemas.microsoft.com/office/drawing/2014/main" id="{C464F13B-867D-70B0-4DF7-FF7BD6C089E7}"/>
              </a:ext>
            </a:extLst>
          </p:cNvPr>
          <p:cNvPicPr>
            <a:picLocks noChangeAspect="1"/>
          </p:cNvPicPr>
          <p:nvPr/>
        </p:nvPicPr>
        <p:blipFill>
          <a:blip r:embed="rId3"/>
          <a:stretch>
            <a:fillRect/>
          </a:stretch>
        </p:blipFill>
        <p:spPr>
          <a:xfrm>
            <a:off x="1910802" y="1257830"/>
            <a:ext cx="7902233" cy="5422392"/>
          </a:xfrm>
          <a:prstGeom prst="rect">
            <a:avLst/>
          </a:prstGeom>
        </p:spPr>
      </p:pic>
    </p:spTree>
    <p:extLst>
      <p:ext uri="{BB962C8B-B14F-4D97-AF65-F5344CB8AC3E}">
        <p14:creationId xmlns:p14="http://schemas.microsoft.com/office/powerpoint/2010/main" val="1577954696"/>
      </p:ext>
    </p:extLst>
  </p:cSld>
  <p:clrMapOvr>
    <a:masterClrMapping/>
  </p:clrMapOvr>
</p:sld>
</file>

<file path=ppt/theme/theme1.xml><?xml version="1.0" encoding="utf-8"?>
<a:theme xmlns:a="http://schemas.openxmlformats.org/drawingml/2006/main" name="Kantoorthema">
  <a:themeElements>
    <a:clrScheme name="IOL">
      <a:dk1>
        <a:srgbClr val="000000"/>
      </a:dk1>
      <a:lt1>
        <a:srgbClr val="FFFFFF"/>
      </a:lt1>
      <a:dk2>
        <a:srgbClr val="0070A7"/>
      </a:dk2>
      <a:lt2>
        <a:srgbClr val="E9B53C"/>
      </a:lt2>
      <a:accent1>
        <a:srgbClr val="4093BD"/>
      </a:accent1>
      <a:accent2>
        <a:srgbClr val="EFC86D"/>
      </a:accent2>
      <a:accent3>
        <a:srgbClr val="80B8D3"/>
      </a:accent3>
      <a:accent4>
        <a:srgbClr val="F3DA9E"/>
      </a:accent4>
      <a:accent5>
        <a:srgbClr val="BFDBE9"/>
      </a:accent5>
      <a:accent6>
        <a:srgbClr val="F9ECCE"/>
      </a:accent6>
      <a:hlink>
        <a:srgbClr val="0070A6"/>
      </a:hlink>
      <a:folHlink>
        <a:srgbClr val="A0222B"/>
      </a:folHlink>
    </a:clrScheme>
    <a:fontScheme name="Aangepast 1">
      <a:majorFont>
        <a:latin typeface="Source Sans Pro"/>
        <a:ea typeface=""/>
        <a:cs typeface=""/>
      </a:majorFont>
      <a:minorFont>
        <a:latin typeface="Source Sans Pro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IOL Powerpoint sjabloon 4.0" id="{32EE80E9-F8AB-5C45-B082-8F5FE28DDF9A}" vid="{1C2A8E34-DD71-E547-A3AC-6A7A2523805B}"/>
    </a:ext>
  </a:extLst>
</a:theme>
</file>

<file path=ppt/theme/theme2.xml><?xml version="1.0" encoding="utf-8"?>
<a:theme xmlns:a="http://schemas.openxmlformats.org/drawingml/2006/main" name="Kantoorthema">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DED5CDAD8D02E49B6499F6AD7F10AAE" ma:contentTypeVersion="17" ma:contentTypeDescription="Een nieuw document maken." ma:contentTypeScope="" ma:versionID="1138b2e7d79562a4463b57068fc18ed2">
  <xsd:schema xmlns:xsd="http://www.w3.org/2001/XMLSchema" xmlns:xs="http://www.w3.org/2001/XMLSchema" xmlns:p="http://schemas.microsoft.com/office/2006/metadata/properties" xmlns:ns2="4335bd63-400a-4afd-a778-d1ea4b7c1136" xmlns:ns3="fb9688f6-cf2f-41dd-aab3-4da124243d8b" targetNamespace="http://schemas.microsoft.com/office/2006/metadata/properties" ma:root="true" ma:fieldsID="5ffd54ae8a910ef5339a2dd5a3f67c34" ns2:_="" ns3:_="">
    <xsd:import namespace="4335bd63-400a-4afd-a778-d1ea4b7c1136"/>
    <xsd:import namespace="fb9688f6-cf2f-41dd-aab3-4da124243d8b"/>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DateTaken" minOccurs="0"/>
                <xsd:element ref="ns2:MediaLengthInSeconds"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2:MediaServiceObjectDetectorVersions" minOccurs="0"/>
                <xsd:element ref="ns2:MediaServiceLocation" minOccurs="0"/>
                <xsd:element ref="ns2:MediaServiceSearchProperties" minOccurs="0"/>
                <xsd:element ref="ns2:Opmerking"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335bd63-400a-4afd-a778-d1ea4b7c1136"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LengthInSeconds" ma:index="13" nillable="true" ma:displayName="MediaLengthInSeconds" ma:hidden="true" ma:internalName="MediaLengthInSeconds" ma:readOnly="true">
      <xsd:simpleType>
        <xsd:restriction base="dms:Unknown"/>
      </xsd:simpleType>
    </xsd:element>
    <xsd:element name="lcf76f155ced4ddcb4097134ff3c332f" ma:index="15" nillable="true" ma:taxonomy="true" ma:internalName="lcf76f155ced4ddcb4097134ff3c332f" ma:taxonomyFieldName="MediaServiceImageTags" ma:displayName="Afbeeldingtags" ma:readOnly="false" ma:fieldId="{5cf76f15-5ced-4ddc-b409-7134ff3c332f}" ma:taxonomyMulti="true" ma:sspId="199ab15d-996d-49bb-af37-1ae2e5a9148d" ma:termSetId="09814cd3-568e-fe90-9814-8d621ff8fb84" ma:anchorId="fba54fb3-c3e1-fe81-a776-ca4b69148c4d" ma:open="true" ma:isKeyword="false">
      <xsd:complexType>
        <xsd:sequence>
          <xsd:element ref="pc:Terms" minOccurs="0" maxOccurs="1"/>
        </xsd:sequence>
      </xsd:complexType>
    </xsd:element>
    <xsd:element name="MediaServiceOCR" ma:index="17" nillable="true" ma:displayName="Extracted Text" ma:internalName="MediaServiceOCR" ma:readOnly="true">
      <xsd:simpleType>
        <xsd:restriction base="dms:Note">
          <xsd:maxLength value="255"/>
        </xsd:restriction>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MediaServiceObjectDetectorVersions" ma:index="20" nillable="true" ma:displayName="MediaServiceObjectDetectorVersions" ma:hidden="true" ma:indexed="true" ma:internalName="MediaServiceObjectDetectorVersions" ma:readOnly="true">
      <xsd:simpleType>
        <xsd:restriction base="dms:Text"/>
      </xsd:simpleType>
    </xsd:element>
    <xsd:element name="MediaServiceLocation" ma:index="21" nillable="true" ma:displayName="Location" ma:indexed="true" ma:internalName="MediaServiceLocation" ma:readOnly="true">
      <xsd:simpleType>
        <xsd:restriction base="dms:Text"/>
      </xsd:simpleType>
    </xsd:element>
    <xsd:element name="MediaServiceSearchProperties" ma:index="22" nillable="true" ma:displayName="MediaServiceSearchProperties" ma:hidden="true" ma:internalName="MediaServiceSearchProperties" ma:readOnly="true">
      <xsd:simpleType>
        <xsd:restriction base="dms:Note"/>
      </xsd:simpleType>
    </xsd:element>
    <xsd:element name="Opmerking" ma:index="23" nillable="true" ma:displayName="Opmerking" ma:format="Dropdown" ma:internalName="Opmerking">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fb9688f6-cf2f-41dd-aab3-4da124243d8b" elementFormDefault="qualified">
    <xsd:import namespace="http://schemas.microsoft.com/office/2006/documentManagement/types"/>
    <xsd:import namespace="http://schemas.microsoft.com/office/infopath/2007/PartnerControls"/>
    <xsd:element name="SharedWithUsers" ma:index="10" nillable="true" ma:displayName="Gedeeld met"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Gedeeld met details" ma:internalName="SharedWithDetails" ma:readOnly="true">
      <xsd:simpleType>
        <xsd:restriction base="dms:Note">
          <xsd:maxLength value="255"/>
        </xsd:restriction>
      </xsd:simpleType>
    </xsd:element>
    <xsd:element name="TaxCatchAll" ma:index="16" nillable="true" ma:displayName="Taxonomy Catch All Column" ma:hidden="true" ma:list="{030c33bc-18fb-4af6-adbf-751983f6c24c}" ma:internalName="TaxCatchAll" ma:showField="CatchAllData" ma:web="fb9688f6-cf2f-41dd-aab3-4da124243d8b">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fb9688f6-cf2f-41dd-aab3-4da124243d8b" xsi:nil="true"/>
    <lcf76f155ced4ddcb4097134ff3c332f xmlns="4335bd63-400a-4afd-a778-d1ea4b7c1136">
      <Terms xmlns="http://schemas.microsoft.com/office/infopath/2007/PartnerControls"/>
    </lcf76f155ced4ddcb4097134ff3c332f>
    <Opmerking xmlns="4335bd63-400a-4afd-a778-d1ea4b7c1136" xsi:nil="true"/>
    <SharedWithUsers xmlns="fb9688f6-cf2f-41dd-aab3-4da124243d8b">
      <UserInfo>
        <DisplayName/>
        <AccountId xsi:nil="true"/>
        <AccountType/>
      </UserInfo>
    </SharedWithUsers>
  </documentManagement>
</p:properties>
</file>

<file path=customXml/itemProps1.xml><?xml version="1.0" encoding="utf-8"?>
<ds:datastoreItem xmlns:ds="http://schemas.openxmlformats.org/officeDocument/2006/customXml" ds:itemID="{4F41D2F8-DD9D-4738-98C8-ADB1989918E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4335bd63-400a-4afd-a778-d1ea4b7c1136"/>
    <ds:schemaRef ds:uri="fb9688f6-cf2f-41dd-aab3-4da124243d8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AD65C33F-1353-43CB-860F-D8420E187D6D}">
  <ds:schemaRefs>
    <ds:schemaRef ds:uri="http://schemas.microsoft.com/sharepoint/v3/contenttype/forms"/>
  </ds:schemaRefs>
</ds:datastoreItem>
</file>

<file path=customXml/itemProps3.xml><?xml version="1.0" encoding="utf-8"?>
<ds:datastoreItem xmlns:ds="http://schemas.openxmlformats.org/officeDocument/2006/customXml" ds:itemID="{630AF57A-3B20-4DE9-91F8-179783E17BD4}">
  <ds:schemaRefs>
    <ds:schemaRef ds:uri="http://schemas.microsoft.com/office/2006/documentManagement/types"/>
    <ds:schemaRef ds:uri="http://purl.org/dc/elements/1.1/"/>
    <ds:schemaRef ds:uri="http://schemas.microsoft.com/office/infopath/2007/PartnerControls"/>
    <ds:schemaRef ds:uri="http://schemas.microsoft.com/office/2006/metadata/properties"/>
    <ds:schemaRef ds:uri="http://schemas.openxmlformats.org/package/2006/metadata/core-properties"/>
    <ds:schemaRef ds:uri="fb9688f6-cf2f-41dd-aab3-4da124243d8b"/>
    <ds:schemaRef ds:uri="http://purl.org/dc/dcmitype/"/>
    <ds:schemaRef ds:uri="4335bd63-400a-4afd-a778-d1ea4b7c1136"/>
    <ds:schemaRef ds:uri="http://www.w3.org/XML/1998/namespace"/>
    <ds:schemaRef ds:uri="http://purl.org/dc/terms/"/>
  </ds:schemaRefs>
</ds:datastoreItem>
</file>

<file path=docProps/app.xml><?xml version="1.0" encoding="utf-8"?>
<Properties xmlns="http://schemas.openxmlformats.org/officeDocument/2006/extended-properties" xmlns:vt="http://schemas.openxmlformats.org/officeDocument/2006/docPropsVTypes">
  <Template>Kantoorthema</Template>
  <TotalTime>1127</TotalTime>
  <Words>779</Words>
  <Application>Microsoft Office PowerPoint</Application>
  <PresentationFormat>Breedbeeld</PresentationFormat>
  <Paragraphs>87</Paragraphs>
  <Slides>8</Slides>
  <Notes>6</Notes>
  <HiddenSlides>0</HiddenSlides>
  <MMClips>0</MMClips>
  <ScaleCrop>false</ScaleCrop>
  <HeadingPairs>
    <vt:vector size="6" baseType="variant">
      <vt:variant>
        <vt:lpstr>Gebruikte lettertypen</vt:lpstr>
      </vt:variant>
      <vt:variant>
        <vt:i4>7</vt:i4>
      </vt:variant>
      <vt:variant>
        <vt:lpstr>Thema</vt:lpstr>
      </vt:variant>
      <vt:variant>
        <vt:i4>1</vt:i4>
      </vt:variant>
      <vt:variant>
        <vt:lpstr>Diatitels</vt:lpstr>
      </vt:variant>
      <vt:variant>
        <vt:i4>8</vt:i4>
      </vt:variant>
    </vt:vector>
  </HeadingPairs>
  <TitlesOfParts>
    <vt:vector size="16" baseType="lpstr">
      <vt:lpstr>Aptos</vt:lpstr>
      <vt:lpstr>Arial</vt:lpstr>
      <vt:lpstr>Calibri</vt:lpstr>
      <vt:lpstr>Courier New</vt:lpstr>
      <vt:lpstr>Source Sans Pro</vt:lpstr>
      <vt:lpstr>Source Sans Pro Light</vt:lpstr>
      <vt:lpstr>Systeemlettertype regulier</vt:lpstr>
      <vt:lpstr>Kantoorthema</vt:lpstr>
      <vt:lpstr>Geluid</vt:lpstr>
      <vt:lpstr>Wat gaan we de vandaag doen?</vt:lpstr>
      <vt:lpstr>3-2-1 kaart</vt:lpstr>
      <vt:lpstr>Wat was het probleem?</vt:lpstr>
      <vt:lpstr>Werken aan de oplossing</vt:lpstr>
      <vt:lpstr>Ontwerpen </vt:lpstr>
      <vt:lpstr>Ontwerp maken </vt:lpstr>
      <vt:lpstr>Wat hebben we gedaan?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Geluid</dc:title>
  <dc:creator>Familie Verschuur-Hersbach</dc:creator>
  <cp:lastModifiedBy>Romi Verschoor</cp:lastModifiedBy>
  <cp:revision>4</cp:revision>
  <dcterms:created xsi:type="dcterms:W3CDTF">2024-09-26T07:53:15Z</dcterms:created>
  <dcterms:modified xsi:type="dcterms:W3CDTF">2024-11-14T11:12:07Z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0x0101007DED5CDAD8D02E49B6499F6AD7F10AAE</vt:lpwstr>
  </property>
  <property fmtid="{D5CDD505-2E9C-101B-9397-08002B2CF9AE}" pid="3" name="MediaServiceImageTags">
    <vt:lpwstr/>
  </property>
  <property fmtid="{D5CDD505-2E9C-101B-9397-08002B2CF9AE}" pid="4" name="Order">
    <vt:r8>56300</vt:r8>
  </property>
  <property fmtid="{D5CDD505-2E9C-101B-9397-08002B2CF9AE}" pid="5" name="_ExtendedDescription">
    <vt:lpwstr/>
  </property>
  <property fmtid="{D5CDD505-2E9C-101B-9397-08002B2CF9AE}" pid="6" name="TriggerFlowInfo">
    <vt:lpwstr/>
  </property>
  <property fmtid="{D5CDD505-2E9C-101B-9397-08002B2CF9AE}" pid="7" name="_SourceUrl">
    <vt:lpwstr/>
  </property>
  <property fmtid="{D5CDD505-2E9C-101B-9397-08002B2CF9AE}" pid="8" name="_SharedFileIndex">
    <vt:lpwstr/>
  </property>
  <property fmtid="{D5CDD505-2E9C-101B-9397-08002B2CF9AE}" pid="9" name="ComplianceAssetId">
    <vt:lpwstr/>
  </property>
  <property fmtid="{D5CDD505-2E9C-101B-9397-08002B2CF9AE}" pid="10" name="MSIP_Label_95225633-f92c-4cc3-8039-da610ec32b8c_Enabled">
    <vt:lpwstr>true</vt:lpwstr>
  </property>
  <property fmtid="{D5CDD505-2E9C-101B-9397-08002B2CF9AE}" pid="11" name="MSIP_Label_95225633-f92c-4cc3-8039-da610ec32b8c_SetDate">
    <vt:lpwstr>2024-11-12T14:52:16Z</vt:lpwstr>
  </property>
  <property fmtid="{D5CDD505-2E9C-101B-9397-08002B2CF9AE}" pid="12" name="MSIP_Label_95225633-f92c-4cc3-8039-da610ec32b8c_Method">
    <vt:lpwstr>Standard</vt:lpwstr>
  </property>
  <property fmtid="{D5CDD505-2E9C-101B-9397-08002B2CF9AE}" pid="13" name="MSIP_Label_95225633-f92c-4cc3-8039-da610ec32b8c_Name">
    <vt:lpwstr>95225633-f92c-4cc3-8039-da610ec32b8c</vt:lpwstr>
  </property>
  <property fmtid="{D5CDD505-2E9C-101B-9397-08002B2CF9AE}" pid="14" name="MSIP_Label_95225633-f92c-4cc3-8039-da610ec32b8c_SiteId">
    <vt:lpwstr>039901df-31e4-4a23-b00c-1f9800e5961c</vt:lpwstr>
  </property>
  <property fmtid="{D5CDD505-2E9C-101B-9397-08002B2CF9AE}" pid="15" name="MSIP_Label_95225633-f92c-4cc3-8039-da610ec32b8c_ActionId">
    <vt:lpwstr>6d565110-ed35-4f23-a36f-094097823ef0</vt:lpwstr>
  </property>
  <property fmtid="{D5CDD505-2E9C-101B-9397-08002B2CF9AE}" pid="16" name="MSIP_Label_95225633-f92c-4cc3-8039-da610ec32b8c_ContentBits">
    <vt:lpwstr>0</vt:lpwstr>
  </property>
</Properties>
</file>