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4" r:id="rId2"/>
    <p:sldId id="265" r:id="rId3"/>
    <p:sldId id="256" r:id="rId4"/>
    <p:sldId id="266" r:id="rId5"/>
    <p:sldId id="257" r:id="rId6"/>
    <p:sldId id="258" r:id="rId7"/>
    <p:sldId id="259" r:id="rId8"/>
    <p:sldId id="260" r:id="rId9"/>
    <p:sldId id="261" r:id="rId10"/>
    <p:sldId id="262" r:id="rId11"/>
    <p:sldId id="263" r:id="rId12"/>
    <p:sldId id="267" r:id="rId13"/>
    <p:sldId id="268" r:id="rId14"/>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06" autoAdjust="0"/>
    <p:restoredTop sz="94660"/>
  </p:normalViewPr>
  <p:slideViewPr>
    <p:cSldViewPr snapToGrid="0">
      <p:cViewPr>
        <p:scale>
          <a:sx n="86" d="100"/>
          <a:sy n="86" d="100"/>
        </p:scale>
        <p:origin x="270" y="5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CC72BDB-5F84-3B3B-3407-5503EDC52669}"/>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FF5F9F57-5EF6-39E8-419A-C4AB0D61561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3A0177D6-229E-E01C-38C9-274320E09B7A}"/>
              </a:ext>
            </a:extLst>
          </p:cNvPr>
          <p:cNvSpPr>
            <a:spLocks noGrp="1"/>
          </p:cNvSpPr>
          <p:nvPr>
            <p:ph type="dt" sz="half" idx="10"/>
          </p:nvPr>
        </p:nvSpPr>
        <p:spPr/>
        <p:txBody>
          <a:bodyPr/>
          <a:lstStyle/>
          <a:p>
            <a:fld id="{B865475C-C845-4E1E-B58C-98EF1681C498}" type="datetimeFigureOut">
              <a:rPr lang="nl-NL" smtClean="0"/>
              <a:t>13-11-2024</a:t>
            </a:fld>
            <a:endParaRPr lang="nl-NL"/>
          </a:p>
        </p:txBody>
      </p:sp>
      <p:sp>
        <p:nvSpPr>
          <p:cNvPr id="5" name="Tijdelijke aanduiding voor voettekst 4">
            <a:extLst>
              <a:ext uri="{FF2B5EF4-FFF2-40B4-BE49-F238E27FC236}">
                <a16:creationId xmlns:a16="http://schemas.microsoft.com/office/drawing/2014/main" id="{9F98073B-9555-087B-89A8-9CCE307C1F9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6B364342-15BF-A534-7EA9-4CF3FFFE2E8F}"/>
              </a:ext>
            </a:extLst>
          </p:cNvPr>
          <p:cNvSpPr>
            <a:spLocks noGrp="1"/>
          </p:cNvSpPr>
          <p:nvPr>
            <p:ph type="sldNum" sz="quarter" idx="12"/>
          </p:nvPr>
        </p:nvSpPr>
        <p:spPr/>
        <p:txBody>
          <a:bodyPr/>
          <a:lstStyle/>
          <a:p>
            <a:fld id="{997FDCAC-2D5A-4412-B906-5775A5AFA739}" type="slidenum">
              <a:rPr lang="nl-NL" smtClean="0"/>
              <a:t>‹nr.›</a:t>
            </a:fld>
            <a:endParaRPr lang="nl-NL"/>
          </a:p>
        </p:txBody>
      </p:sp>
    </p:spTree>
    <p:extLst>
      <p:ext uri="{BB962C8B-B14F-4D97-AF65-F5344CB8AC3E}">
        <p14:creationId xmlns:p14="http://schemas.microsoft.com/office/powerpoint/2010/main" val="37969003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80210C-F11E-9ECA-536A-64637AA3C853}"/>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5A64F45B-D28F-8D94-CD33-B7817E00B71B}"/>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79AE8D1-58CE-2EC6-E019-CDEDFBF3FC30}"/>
              </a:ext>
            </a:extLst>
          </p:cNvPr>
          <p:cNvSpPr>
            <a:spLocks noGrp="1"/>
          </p:cNvSpPr>
          <p:nvPr>
            <p:ph type="dt" sz="half" idx="10"/>
          </p:nvPr>
        </p:nvSpPr>
        <p:spPr/>
        <p:txBody>
          <a:bodyPr/>
          <a:lstStyle/>
          <a:p>
            <a:fld id="{B865475C-C845-4E1E-B58C-98EF1681C498}" type="datetimeFigureOut">
              <a:rPr lang="nl-NL" smtClean="0"/>
              <a:t>13-11-2024</a:t>
            </a:fld>
            <a:endParaRPr lang="nl-NL"/>
          </a:p>
        </p:txBody>
      </p:sp>
      <p:sp>
        <p:nvSpPr>
          <p:cNvPr id="5" name="Tijdelijke aanduiding voor voettekst 4">
            <a:extLst>
              <a:ext uri="{FF2B5EF4-FFF2-40B4-BE49-F238E27FC236}">
                <a16:creationId xmlns:a16="http://schemas.microsoft.com/office/drawing/2014/main" id="{EE96C07A-5ADD-B69B-2DE8-D641680013D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5AC6AF5C-3FDC-F5E7-07FC-5C285B956934}"/>
              </a:ext>
            </a:extLst>
          </p:cNvPr>
          <p:cNvSpPr>
            <a:spLocks noGrp="1"/>
          </p:cNvSpPr>
          <p:nvPr>
            <p:ph type="sldNum" sz="quarter" idx="12"/>
          </p:nvPr>
        </p:nvSpPr>
        <p:spPr/>
        <p:txBody>
          <a:bodyPr/>
          <a:lstStyle/>
          <a:p>
            <a:fld id="{997FDCAC-2D5A-4412-B906-5775A5AFA739}" type="slidenum">
              <a:rPr lang="nl-NL" smtClean="0"/>
              <a:t>‹nr.›</a:t>
            </a:fld>
            <a:endParaRPr lang="nl-NL"/>
          </a:p>
        </p:txBody>
      </p:sp>
    </p:spTree>
    <p:extLst>
      <p:ext uri="{BB962C8B-B14F-4D97-AF65-F5344CB8AC3E}">
        <p14:creationId xmlns:p14="http://schemas.microsoft.com/office/powerpoint/2010/main" val="18112565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3F9ED315-FE8F-D8F8-F352-510CBCD19499}"/>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595B754B-479C-1569-59B4-288A897776BB}"/>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34D4B39-F0BB-B384-EF40-26F2513BEE5F}"/>
              </a:ext>
            </a:extLst>
          </p:cNvPr>
          <p:cNvSpPr>
            <a:spLocks noGrp="1"/>
          </p:cNvSpPr>
          <p:nvPr>
            <p:ph type="dt" sz="half" idx="10"/>
          </p:nvPr>
        </p:nvSpPr>
        <p:spPr/>
        <p:txBody>
          <a:bodyPr/>
          <a:lstStyle/>
          <a:p>
            <a:fld id="{B865475C-C845-4E1E-B58C-98EF1681C498}" type="datetimeFigureOut">
              <a:rPr lang="nl-NL" smtClean="0"/>
              <a:t>13-11-2024</a:t>
            </a:fld>
            <a:endParaRPr lang="nl-NL"/>
          </a:p>
        </p:txBody>
      </p:sp>
      <p:sp>
        <p:nvSpPr>
          <p:cNvPr id="5" name="Tijdelijke aanduiding voor voettekst 4">
            <a:extLst>
              <a:ext uri="{FF2B5EF4-FFF2-40B4-BE49-F238E27FC236}">
                <a16:creationId xmlns:a16="http://schemas.microsoft.com/office/drawing/2014/main" id="{DE3167CF-D38F-30D8-628D-DF1AF63E1AD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212F0E4-711B-A9D5-E5A0-24649A4B38E9}"/>
              </a:ext>
            </a:extLst>
          </p:cNvPr>
          <p:cNvSpPr>
            <a:spLocks noGrp="1"/>
          </p:cNvSpPr>
          <p:nvPr>
            <p:ph type="sldNum" sz="quarter" idx="12"/>
          </p:nvPr>
        </p:nvSpPr>
        <p:spPr/>
        <p:txBody>
          <a:bodyPr/>
          <a:lstStyle/>
          <a:p>
            <a:fld id="{997FDCAC-2D5A-4412-B906-5775A5AFA739}" type="slidenum">
              <a:rPr lang="nl-NL" smtClean="0"/>
              <a:t>‹nr.›</a:t>
            </a:fld>
            <a:endParaRPr lang="nl-NL"/>
          </a:p>
        </p:txBody>
      </p:sp>
    </p:spTree>
    <p:extLst>
      <p:ext uri="{BB962C8B-B14F-4D97-AF65-F5344CB8AC3E}">
        <p14:creationId xmlns:p14="http://schemas.microsoft.com/office/powerpoint/2010/main" val="441015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B12F48-FF46-97F3-9CC6-10025C114E5C}"/>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2AC999D1-6060-9427-4E26-6D71BDD85CAE}"/>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63F2FFED-62AD-4237-D655-D3CDE9442F10}"/>
              </a:ext>
            </a:extLst>
          </p:cNvPr>
          <p:cNvSpPr>
            <a:spLocks noGrp="1"/>
          </p:cNvSpPr>
          <p:nvPr>
            <p:ph type="dt" sz="half" idx="10"/>
          </p:nvPr>
        </p:nvSpPr>
        <p:spPr/>
        <p:txBody>
          <a:bodyPr/>
          <a:lstStyle/>
          <a:p>
            <a:fld id="{B865475C-C845-4E1E-B58C-98EF1681C498}" type="datetimeFigureOut">
              <a:rPr lang="nl-NL" smtClean="0"/>
              <a:t>13-11-2024</a:t>
            </a:fld>
            <a:endParaRPr lang="nl-NL"/>
          </a:p>
        </p:txBody>
      </p:sp>
      <p:sp>
        <p:nvSpPr>
          <p:cNvPr id="5" name="Tijdelijke aanduiding voor voettekst 4">
            <a:extLst>
              <a:ext uri="{FF2B5EF4-FFF2-40B4-BE49-F238E27FC236}">
                <a16:creationId xmlns:a16="http://schemas.microsoft.com/office/drawing/2014/main" id="{BF88E38F-3771-9C52-DDE5-EA30A086D20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0D69770-6714-2CE5-C47A-E4B517D21945}"/>
              </a:ext>
            </a:extLst>
          </p:cNvPr>
          <p:cNvSpPr>
            <a:spLocks noGrp="1"/>
          </p:cNvSpPr>
          <p:nvPr>
            <p:ph type="sldNum" sz="quarter" idx="12"/>
          </p:nvPr>
        </p:nvSpPr>
        <p:spPr/>
        <p:txBody>
          <a:bodyPr/>
          <a:lstStyle/>
          <a:p>
            <a:fld id="{997FDCAC-2D5A-4412-B906-5775A5AFA739}" type="slidenum">
              <a:rPr lang="nl-NL" smtClean="0"/>
              <a:t>‹nr.›</a:t>
            </a:fld>
            <a:endParaRPr lang="nl-NL"/>
          </a:p>
        </p:txBody>
      </p:sp>
    </p:spTree>
    <p:extLst>
      <p:ext uri="{BB962C8B-B14F-4D97-AF65-F5344CB8AC3E}">
        <p14:creationId xmlns:p14="http://schemas.microsoft.com/office/powerpoint/2010/main" val="3571891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DAEC24-5308-B00B-7E76-60DF80278BDA}"/>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0BD9E5C5-4314-A819-1958-A584024F10C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803D4229-BBEA-F927-5450-E9B8894E6C93}"/>
              </a:ext>
            </a:extLst>
          </p:cNvPr>
          <p:cNvSpPr>
            <a:spLocks noGrp="1"/>
          </p:cNvSpPr>
          <p:nvPr>
            <p:ph type="dt" sz="half" idx="10"/>
          </p:nvPr>
        </p:nvSpPr>
        <p:spPr/>
        <p:txBody>
          <a:bodyPr/>
          <a:lstStyle/>
          <a:p>
            <a:fld id="{B865475C-C845-4E1E-B58C-98EF1681C498}" type="datetimeFigureOut">
              <a:rPr lang="nl-NL" smtClean="0"/>
              <a:t>13-11-2024</a:t>
            </a:fld>
            <a:endParaRPr lang="nl-NL"/>
          </a:p>
        </p:txBody>
      </p:sp>
      <p:sp>
        <p:nvSpPr>
          <p:cNvPr id="5" name="Tijdelijke aanduiding voor voettekst 4">
            <a:extLst>
              <a:ext uri="{FF2B5EF4-FFF2-40B4-BE49-F238E27FC236}">
                <a16:creationId xmlns:a16="http://schemas.microsoft.com/office/drawing/2014/main" id="{2BC278CB-D94D-FC28-8CD9-CC7C91DEC76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160D3A2-C1B7-7EF4-B4EA-80E1E0774A83}"/>
              </a:ext>
            </a:extLst>
          </p:cNvPr>
          <p:cNvSpPr>
            <a:spLocks noGrp="1"/>
          </p:cNvSpPr>
          <p:nvPr>
            <p:ph type="sldNum" sz="quarter" idx="12"/>
          </p:nvPr>
        </p:nvSpPr>
        <p:spPr/>
        <p:txBody>
          <a:bodyPr/>
          <a:lstStyle/>
          <a:p>
            <a:fld id="{997FDCAC-2D5A-4412-B906-5775A5AFA739}" type="slidenum">
              <a:rPr lang="nl-NL" smtClean="0"/>
              <a:t>‹nr.›</a:t>
            </a:fld>
            <a:endParaRPr lang="nl-NL"/>
          </a:p>
        </p:txBody>
      </p:sp>
    </p:spTree>
    <p:extLst>
      <p:ext uri="{BB962C8B-B14F-4D97-AF65-F5344CB8AC3E}">
        <p14:creationId xmlns:p14="http://schemas.microsoft.com/office/powerpoint/2010/main" val="3813413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4F8C33-A5A6-A50C-A7CD-48370EEE342F}"/>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EA023CA1-0709-3E43-0F34-9694702BAC6C}"/>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242CBCA0-D09D-BBC7-288D-D181BF3C9E7F}"/>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2BC8F914-CFF3-37A0-935D-E2F6EE64F4FF}"/>
              </a:ext>
            </a:extLst>
          </p:cNvPr>
          <p:cNvSpPr>
            <a:spLocks noGrp="1"/>
          </p:cNvSpPr>
          <p:nvPr>
            <p:ph type="dt" sz="half" idx="10"/>
          </p:nvPr>
        </p:nvSpPr>
        <p:spPr/>
        <p:txBody>
          <a:bodyPr/>
          <a:lstStyle/>
          <a:p>
            <a:fld id="{B865475C-C845-4E1E-B58C-98EF1681C498}" type="datetimeFigureOut">
              <a:rPr lang="nl-NL" smtClean="0"/>
              <a:t>13-11-2024</a:t>
            </a:fld>
            <a:endParaRPr lang="nl-NL"/>
          </a:p>
        </p:txBody>
      </p:sp>
      <p:sp>
        <p:nvSpPr>
          <p:cNvPr id="6" name="Tijdelijke aanduiding voor voettekst 5">
            <a:extLst>
              <a:ext uri="{FF2B5EF4-FFF2-40B4-BE49-F238E27FC236}">
                <a16:creationId xmlns:a16="http://schemas.microsoft.com/office/drawing/2014/main" id="{81DC1F50-06F5-87E9-D4C2-4483CA846483}"/>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88A0E73A-F033-9D9C-2401-CD1B0255E044}"/>
              </a:ext>
            </a:extLst>
          </p:cNvPr>
          <p:cNvSpPr>
            <a:spLocks noGrp="1"/>
          </p:cNvSpPr>
          <p:nvPr>
            <p:ph type="sldNum" sz="quarter" idx="12"/>
          </p:nvPr>
        </p:nvSpPr>
        <p:spPr/>
        <p:txBody>
          <a:bodyPr/>
          <a:lstStyle/>
          <a:p>
            <a:fld id="{997FDCAC-2D5A-4412-B906-5775A5AFA739}" type="slidenum">
              <a:rPr lang="nl-NL" smtClean="0"/>
              <a:t>‹nr.›</a:t>
            </a:fld>
            <a:endParaRPr lang="nl-NL"/>
          </a:p>
        </p:txBody>
      </p:sp>
    </p:spTree>
    <p:extLst>
      <p:ext uri="{BB962C8B-B14F-4D97-AF65-F5344CB8AC3E}">
        <p14:creationId xmlns:p14="http://schemas.microsoft.com/office/powerpoint/2010/main" val="6026356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7DA2E4-4464-4292-74D9-EB2D7F22E851}"/>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172507B9-91A6-59FC-7EA9-9A1F58EDC7A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DA7848FA-B322-3396-D3DA-6F0EC68A08F6}"/>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4D03C699-F519-6B95-82E6-27CFF33FDAE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26BB457A-45CA-1A87-0C8E-15B20071F040}"/>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E0B849CC-52A1-772F-E6BC-93273CA480B8}"/>
              </a:ext>
            </a:extLst>
          </p:cNvPr>
          <p:cNvSpPr>
            <a:spLocks noGrp="1"/>
          </p:cNvSpPr>
          <p:nvPr>
            <p:ph type="dt" sz="half" idx="10"/>
          </p:nvPr>
        </p:nvSpPr>
        <p:spPr/>
        <p:txBody>
          <a:bodyPr/>
          <a:lstStyle/>
          <a:p>
            <a:fld id="{B865475C-C845-4E1E-B58C-98EF1681C498}" type="datetimeFigureOut">
              <a:rPr lang="nl-NL" smtClean="0"/>
              <a:t>13-11-2024</a:t>
            </a:fld>
            <a:endParaRPr lang="nl-NL"/>
          </a:p>
        </p:txBody>
      </p:sp>
      <p:sp>
        <p:nvSpPr>
          <p:cNvPr id="8" name="Tijdelijke aanduiding voor voettekst 7">
            <a:extLst>
              <a:ext uri="{FF2B5EF4-FFF2-40B4-BE49-F238E27FC236}">
                <a16:creationId xmlns:a16="http://schemas.microsoft.com/office/drawing/2014/main" id="{1255C124-DF5B-66AD-41A3-30D201654668}"/>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4A2A1983-65C7-1638-E9E7-8067B1360455}"/>
              </a:ext>
            </a:extLst>
          </p:cNvPr>
          <p:cNvSpPr>
            <a:spLocks noGrp="1"/>
          </p:cNvSpPr>
          <p:nvPr>
            <p:ph type="sldNum" sz="quarter" idx="12"/>
          </p:nvPr>
        </p:nvSpPr>
        <p:spPr/>
        <p:txBody>
          <a:bodyPr/>
          <a:lstStyle/>
          <a:p>
            <a:fld id="{997FDCAC-2D5A-4412-B906-5775A5AFA739}" type="slidenum">
              <a:rPr lang="nl-NL" smtClean="0"/>
              <a:t>‹nr.›</a:t>
            </a:fld>
            <a:endParaRPr lang="nl-NL"/>
          </a:p>
        </p:txBody>
      </p:sp>
    </p:spTree>
    <p:extLst>
      <p:ext uri="{BB962C8B-B14F-4D97-AF65-F5344CB8AC3E}">
        <p14:creationId xmlns:p14="http://schemas.microsoft.com/office/powerpoint/2010/main" val="32845850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47FCB57-6A5E-339A-73F7-ED553F7E8C86}"/>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CE47D932-F04B-96FF-3693-E1E37A9CF167}"/>
              </a:ext>
            </a:extLst>
          </p:cNvPr>
          <p:cNvSpPr>
            <a:spLocks noGrp="1"/>
          </p:cNvSpPr>
          <p:nvPr>
            <p:ph type="dt" sz="half" idx="10"/>
          </p:nvPr>
        </p:nvSpPr>
        <p:spPr/>
        <p:txBody>
          <a:bodyPr/>
          <a:lstStyle/>
          <a:p>
            <a:fld id="{B865475C-C845-4E1E-B58C-98EF1681C498}" type="datetimeFigureOut">
              <a:rPr lang="nl-NL" smtClean="0"/>
              <a:t>13-11-2024</a:t>
            </a:fld>
            <a:endParaRPr lang="nl-NL"/>
          </a:p>
        </p:txBody>
      </p:sp>
      <p:sp>
        <p:nvSpPr>
          <p:cNvPr id="4" name="Tijdelijke aanduiding voor voettekst 3">
            <a:extLst>
              <a:ext uri="{FF2B5EF4-FFF2-40B4-BE49-F238E27FC236}">
                <a16:creationId xmlns:a16="http://schemas.microsoft.com/office/drawing/2014/main" id="{8AE96BCB-FFFC-750C-AB61-7DDF94BAA56F}"/>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4AE1D23A-B77B-5E28-AA9F-B2A2BE3DD512}"/>
              </a:ext>
            </a:extLst>
          </p:cNvPr>
          <p:cNvSpPr>
            <a:spLocks noGrp="1"/>
          </p:cNvSpPr>
          <p:nvPr>
            <p:ph type="sldNum" sz="quarter" idx="12"/>
          </p:nvPr>
        </p:nvSpPr>
        <p:spPr/>
        <p:txBody>
          <a:bodyPr/>
          <a:lstStyle/>
          <a:p>
            <a:fld id="{997FDCAC-2D5A-4412-B906-5775A5AFA739}" type="slidenum">
              <a:rPr lang="nl-NL" smtClean="0"/>
              <a:t>‹nr.›</a:t>
            </a:fld>
            <a:endParaRPr lang="nl-NL"/>
          </a:p>
        </p:txBody>
      </p:sp>
    </p:spTree>
    <p:extLst>
      <p:ext uri="{BB962C8B-B14F-4D97-AF65-F5344CB8AC3E}">
        <p14:creationId xmlns:p14="http://schemas.microsoft.com/office/powerpoint/2010/main" val="16629640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3B84D357-B8DF-119E-166A-33D00A216374}"/>
              </a:ext>
            </a:extLst>
          </p:cNvPr>
          <p:cNvSpPr>
            <a:spLocks noGrp="1"/>
          </p:cNvSpPr>
          <p:nvPr>
            <p:ph type="dt" sz="half" idx="10"/>
          </p:nvPr>
        </p:nvSpPr>
        <p:spPr/>
        <p:txBody>
          <a:bodyPr/>
          <a:lstStyle/>
          <a:p>
            <a:fld id="{B865475C-C845-4E1E-B58C-98EF1681C498}" type="datetimeFigureOut">
              <a:rPr lang="nl-NL" smtClean="0"/>
              <a:t>13-11-2024</a:t>
            </a:fld>
            <a:endParaRPr lang="nl-NL"/>
          </a:p>
        </p:txBody>
      </p:sp>
      <p:sp>
        <p:nvSpPr>
          <p:cNvPr id="3" name="Tijdelijke aanduiding voor voettekst 2">
            <a:extLst>
              <a:ext uri="{FF2B5EF4-FFF2-40B4-BE49-F238E27FC236}">
                <a16:creationId xmlns:a16="http://schemas.microsoft.com/office/drawing/2014/main" id="{A76254DA-DC52-C626-C50C-5471AFDE2686}"/>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FB659D1E-3795-BE60-78E6-D0F3A63E8155}"/>
              </a:ext>
            </a:extLst>
          </p:cNvPr>
          <p:cNvSpPr>
            <a:spLocks noGrp="1"/>
          </p:cNvSpPr>
          <p:nvPr>
            <p:ph type="sldNum" sz="quarter" idx="12"/>
          </p:nvPr>
        </p:nvSpPr>
        <p:spPr/>
        <p:txBody>
          <a:bodyPr/>
          <a:lstStyle/>
          <a:p>
            <a:fld id="{997FDCAC-2D5A-4412-B906-5775A5AFA739}" type="slidenum">
              <a:rPr lang="nl-NL" smtClean="0"/>
              <a:t>‹nr.›</a:t>
            </a:fld>
            <a:endParaRPr lang="nl-NL"/>
          </a:p>
        </p:txBody>
      </p:sp>
    </p:spTree>
    <p:extLst>
      <p:ext uri="{BB962C8B-B14F-4D97-AF65-F5344CB8AC3E}">
        <p14:creationId xmlns:p14="http://schemas.microsoft.com/office/powerpoint/2010/main" val="25635894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5131F51-E447-E596-1EBF-FF3E28933C0A}"/>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134BFD5E-4314-D13A-A5AC-75FFB98A159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211D86DE-78B2-BCB6-8345-9715EB1DFC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C5C15E17-9513-AFD2-E095-CE8F8CF0DA7F}"/>
              </a:ext>
            </a:extLst>
          </p:cNvPr>
          <p:cNvSpPr>
            <a:spLocks noGrp="1"/>
          </p:cNvSpPr>
          <p:nvPr>
            <p:ph type="dt" sz="half" idx="10"/>
          </p:nvPr>
        </p:nvSpPr>
        <p:spPr/>
        <p:txBody>
          <a:bodyPr/>
          <a:lstStyle/>
          <a:p>
            <a:fld id="{B865475C-C845-4E1E-B58C-98EF1681C498}" type="datetimeFigureOut">
              <a:rPr lang="nl-NL" smtClean="0"/>
              <a:t>13-11-2024</a:t>
            </a:fld>
            <a:endParaRPr lang="nl-NL"/>
          </a:p>
        </p:txBody>
      </p:sp>
      <p:sp>
        <p:nvSpPr>
          <p:cNvPr id="6" name="Tijdelijke aanduiding voor voettekst 5">
            <a:extLst>
              <a:ext uri="{FF2B5EF4-FFF2-40B4-BE49-F238E27FC236}">
                <a16:creationId xmlns:a16="http://schemas.microsoft.com/office/drawing/2014/main" id="{0C2A3872-F526-166A-D371-FF97106B8914}"/>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E0966812-5141-304C-2652-1B395DB6EBC1}"/>
              </a:ext>
            </a:extLst>
          </p:cNvPr>
          <p:cNvSpPr>
            <a:spLocks noGrp="1"/>
          </p:cNvSpPr>
          <p:nvPr>
            <p:ph type="sldNum" sz="quarter" idx="12"/>
          </p:nvPr>
        </p:nvSpPr>
        <p:spPr/>
        <p:txBody>
          <a:bodyPr/>
          <a:lstStyle/>
          <a:p>
            <a:fld id="{997FDCAC-2D5A-4412-B906-5775A5AFA739}" type="slidenum">
              <a:rPr lang="nl-NL" smtClean="0"/>
              <a:t>‹nr.›</a:t>
            </a:fld>
            <a:endParaRPr lang="nl-NL"/>
          </a:p>
        </p:txBody>
      </p:sp>
    </p:spTree>
    <p:extLst>
      <p:ext uri="{BB962C8B-B14F-4D97-AF65-F5344CB8AC3E}">
        <p14:creationId xmlns:p14="http://schemas.microsoft.com/office/powerpoint/2010/main" val="14979295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63D70D-B403-5D9A-E3F2-A55EC2FEB4D8}"/>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DED4C29D-A45B-CA4E-91F0-290D304AD1A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25E349D9-FDA9-6D22-7D9B-5E23CAF9A9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855568F5-840E-CFC4-D128-A910064CAADA}"/>
              </a:ext>
            </a:extLst>
          </p:cNvPr>
          <p:cNvSpPr>
            <a:spLocks noGrp="1"/>
          </p:cNvSpPr>
          <p:nvPr>
            <p:ph type="dt" sz="half" idx="10"/>
          </p:nvPr>
        </p:nvSpPr>
        <p:spPr/>
        <p:txBody>
          <a:bodyPr/>
          <a:lstStyle/>
          <a:p>
            <a:fld id="{B865475C-C845-4E1E-B58C-98EF1681C498}" type="datetimeFigureOut">
              <a:rPr lang="nl-NL" smtClean="0"/>
              <a:t>13-11-2024</a:t>
            </a:fld>
            <a:endParaRPr lang="nl-NL"/>
          </a:p>
        </p:txBody>
      </p:sp>
      <p:sp>
        <p:nvSpPr>
          <p:cNvPr id="6" name="Tijdelijke aanduiding voor voettekst 5">
            <a:extLst>
              <a:ext uri="{FF2B5EF4-FFF2-40B4-BE49-F238E27FC236}">
                <a16:creationId xmlns:a16="http://schemas.microsoft.com/office/drawing/2014/main" id="{AF38A874-EEEA-6BDD-BB81-1BEE9A6A773A}"/>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88D984CE-55ED-EBDD-4012-470D80F0E370}"/>
              </a:ext>
            </a:extLst>
          </p:cNvPr>
          <p:cNvSpPr>
            <a:spLocks noGrp="1"/>
          </p:cNvSpPr>
          <p:nvPr>
            <p:ph type="sldNum" sz="quarter" idx="12"/>
          </p:nvPr>
        </p:nvSpPr>
        <p:spPr/>
        <p:txBody>
          <a:bodyPr/>
          <a:lstStyle/>
          <a:p>
            <a:fld id="{997FDCAC-2D5A-4412-B906-5775A5AFA739}" type="slidenum">
              <a:rPr lang="nl-NL" smtClean="0"/>
              <a:t>‹nr.›</a:t>
            </a:fld>
            <a:endParaRPr lang="nl-NL"/>
          </a:p>
        </p:txBody>
      </p:sp>
    </p:spTree>
    <p:extLst>
      <p:ext uri="{BB962C8B-B14F-4D97-AF65-F5344CB8AC3E}">
        <p14:creationId xmlns:p14="http://schemas.microsoft.com/office/powerpoint/2010/main" val="1131298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tx2">
                <a:lumMod val="50000"/>
                <a:lumOff val="50000"/>
              </a:schemeClr>
            </a:gs>
            <a:gs pos="46000">
              <a:schemeClr val="tx2">
                <a:lumMod val="75000"/>
                <a:lumOff val="25000"/>
              </a:schemeClr>
            </a:gs>
            <a:gs pos="100000">
              <a:schemeClr val="tx2">
                <a:lumMod val="90000"/>
                <a:lumOff val="10000"/>
              </a:schemeClr>
            </a:gs>
          </a:gsLst>
          <a:path path="circle">
            <a:fillToRect l="50000" t="130000" r="50000" b="-30000"/>
          </a:path>
          <a:tileRect/>
        </a:gra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E6096EE7-BD35-CA6A-83C4-F7C32245183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DFA65392-6B03-13F8-D4FC-D8509E82A97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3C2E921-F36B-3EC3-9D97-F243564951E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865475C-C845-4E1E-B58C-98EF1681C498}" type="datetimeFigureOut">
              <a:rPr lang="nl-NL" smtClean="0"/>
              <a:t>13-11-2024</a:t>
            </a:fld>
            <a:endParaRPr lang="nl-NL"/>
          </a:p>
        </p:txBody>
      </p:sp>
      <p:sp>
        <p:nvSpPr>
          <p:cNvPr id="5" name="Tijdelijke aanduiding voor voettekst 4">
            <a:extLst>
              <a:ext uri="{FF2B5EF4-FFF2-40B4-BE49-F238E27FC236}">
                <a16:creationId xmlns:a16="http://schemas.microsoft.com/office/drawing/2014/main" id="{B5E4AC15-835F-1A1A-A5DA-1323809CC9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l-NL"/>
          </a:p>
        </p:txBody>
      </p:sp>
      <p:sp>
        <p:nvSpPr>
          <p:cNvPr id="6" name="Tijdelijke aanduiding voor dianummer 5">
            <a:extLst>
              <a:ext uri="{FF2B5EF4-FFF2-40B4-BE49-F238E27FC236}">
                <a16:creationId xmlns:a16="http://schemas.microsoft.com/office/drawing/2014/main" id="{3AA907F2-895A-AF5C-0570-C448EFF9A2A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97FDCAC-2D5A-4412-B906-5775A5AFA739}" type="slidenum">
              <a:rPr lang="nl-NL" smtClean="0"/>
              <a:t>‹nr.›</a:t>
            </a:fld>
            <a:endParaRPr lang="nl-NL"/>
          </a:p>
        </p:txBody>
      </p:sp>
    </p:spTree>
    <p:extLst>
      <p:ext uri="{BB962C8B-B14F-4D97-AF65-F5344CB8AC3E}">
        <p14:creationId xmlns:p14="http://schemas.microsoft.com/office/powerpoint/2010/main" val="15743601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s://resources.wikiwijs.nl/file/e806b5a3-957f-4759-8f2c-a211b765b245" TargetMode="External"/><Relationship Id="rId2" Type="http://schemas.openxmlformats.org/officeDocument/2006/relationships/image" Target="../media/image21.png"/><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a:extLst>
              <a:ext uri="{FF2B5EF4-FFF2-40B4-BE49-F238E27FC236}">
                <a16:creationId xmlns:a16="http://schemas.microsoft.com/office/drawing/2014/main" id="{56C38F2A-2A0C-3524-EA83-392683010A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2720" y="564968"/>
            <a:ext cx="5728063" cy="572806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39134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EDA18-7931-8546-F34C-E54386EE0C9D}"/>
            </a:ext>
          </a:extLst>
        </p:cNvPr>
        <p:cNvGrpSpPr/>
        <p:nvPr/>
      </p:nvGrpSpPr>
      <p:grpSpPr>
        <a:xfrm>
          <a:off x="0" y="0"/>
          <a:ext cx="0" cy="0"/>
          <a:chOff x="0" y="0"/>
          <a:chExt cx="0" cy="0"/>
        </a:xfrm>
      </p:grpSpPr>
      <p:sp>
        <p:nvSpPr>
          <p:cNvPr id="2" name="Tekstvak 1">
            <a:extLst>
              <a:ext uri="{FF2B5EF4-FFF2-40B4-BE49-F238E27FC236}">
                <a16:creationId xmlns:a16="http://schemas.microsoft.com/office/drawing/2014/main" id="{71C760AE-8C02-E6B6-EC21-22FF04AD0937}"/>
              </a:ext>
            </a:extLst>
          </p:cNvPr>
          <p:cNvSpPr txBox="1"/>
          <p:nvPr/>
        </p:nvSpPr>
        <p:spPr>
          <a:xfrm>
            <a:off x="320041" y="404948"/>
            <a:ext cx="10770324" cy="830997"/>
          </a:xfrm>
          <a:prstGeom prst="rect">
            <a:avLst/>
          </a:prstGeom>
          <a:noFill/>
        </p:spPr>
        <p:txBody>
          <a:bodyPr wrap="square" rtlCol="0">
            <a:spAutoFit/>
          </a:bodyPr>
          <a:lstStyle/>
          <a:p>
            <a:r>
              <a:rPr lang="nl-NL" sz="4800" b="1" dirty="0">
                <a:solidFill>
                  <a:schemeClr val="accent3">
                    <a:lumMod val="20000"/>
                    <a:lumOff val="80000"/>
                  </a:schemeClr>
                </a:solidFill>
              </a:rPr>
              <a:t>5. Context en details</a:t>
            </a:r>
          </a:p>
        </p:txBody>
      </p:sp>
      <p:sp>
        <p:nvSpPr>
          <p:cNvPr id="3" name="Tekstvak 2">
            <a:extLst>
              <a:ext uri="{FF2B5EF4-FFF2-40B4-BE49-F238E27FC236}">
                <a16:creationId xmlns:a16="http://schemas.microsoft.com/office/drawing/2014/main" id="{9D87408A-B765-6E9E-A264-E664E85C12CE}"/>
              </a:ext>
            </a:extLst>
          </p:cNvPr>
          <p:cNvSpPr txBox="1"/>
          <p:nvPr/>
        </p:nvSpPr>
        <p:spPr>
          <a:xfrm>
            <a:off x="563881" y="1595174"/>
            <a:ext cx="9764485" cy="6863417"/>
          </a:xfrm>
          <a:prstGeom prst="rect">
            <a:avLst/>
          </a:prstGeom>
          <a:noFill/>
        </p:spPr>
        <p:txBody>
          <a:bodyPr wrap="square" rtlCol="0">
            <a:spAutoFit/>
          </a:bodyPr>
          <a:lstStyle/>
          <a:p>
            <a:r>
              <a:rPr lang="nl-NL" sz="4000" b="1" dirty="0">
                <a:solidFill>
                  <a:schemeClr val="accent3">
                    <a:lumMod val="20000"/>
                    <a:lumOff val="80000"/>
                  </a:schemeClr>
                </a:solidFill>
              </a:rPr>
              <a:t>Vertel meer over je onderwerp.</a:t>
            </a:r>
          </a:p>
          <a:p>
            <a:endParaRPr lang="nl-NL" sz="4000" b="1" dirty="0">
              <a:solidFill>
                <a:srgbClr val="FFC000"/>
              </a:solidFill>
            </a:endParaRPr>
          </a:p>
          <a:p>
            <a:r>
              <a:rPr lang="nl-NL" sz="4000" b="1" dirty="0">
                <a:solidFill>
                  <a:schemeClr val="accent3">
                    <a:lumMod val="20000"/>
                    <a:lumOff val="80000"/>
                  </a:schemeClr>
                </a:solidFill>
              </a:rPr>
              <a:t>Prompt: </a:t>
            </a:r>
            <a:r>
              <a:rPr lang="nl-NL" sz="4000" b="1" dirty="0">
                <a:solidFill>
                  <a:schemeClr val="bg1"/>
                </a:solidFill>
              </a:rPr>
              <a:t>‘een kasteel op </a:t>
            </a:r>
          </a:p>
          <a:p>
            <a:r>
              <a:rPr lang="nl-NL" sz="4000" b="1" dirty="0">
                <a:solidFill>
                  <a:schemeClr val="bg1"/>
                </a:solidFill>
              </a:rPr>
              <a:t>een heuvel’</a:t>
            </a:r>
            <a:br>
              <a:rPr lang="nl-NL" sz="4000" b="1" dirty="0">
                <a:solidFill>
                  <a:schemeClr val="bg1"/>
                </a:solidFill>
              </a:rPr>
            </a:br>
            <a:endParaRPr lang="nl-NL" sz="4000" b="1" dirty="0">
              <a:solidFill>
                <a:schemeClr val="bg1"/>
              </a:solidFill>
            </a:endParaRPr>
          </a:p>
          <a:p>
            <a:r>
              <a:rPr lang="nl-NL" sz="4000" b="1" dirty="0">
                <a:solidFill>
                  <a:schemeClr val="accent3">
                    <a:lumMod val="20000"/>
                    <a:lumOff val="80000"/>
                  </a:schemeClr>
                </a:solidFill>
              </a:rPr>
              <a:t>Beter </a:t>
            </a:r>
            <a:r>
              <a:rPr lang="nl-NL" sz="4000" b="1" dirty="0" err="1">
                <a:solidFill>
                  <a:schemeClr val="accent3">
                    <a:lumMod val="20000"/>
                    <a:lumOff val="80000"/>
                  </a:schemeClr>
                </a:solidFill>
              </a:rPr>
              <a:t>prompt:</a:t>
            </a:r>
            <a:r>
              <a:rPr lang="nl-NL" sz="4000" b="1" dirty="0" err="1">
                <a:solidFill>
                  <a:schemeClr val="bg1"/>
                </a:solidFill>
              </a:rPr>
              <a:t>‘een</a:t>
            </a:r>
            <a:r>
              <a:rPr lang="nl-NL" sz="4000" b="1" dirty="0">
                <a:solidFill>
                  <a:schemeClr val="bg1"/>
                </a:solidFill>
              </a:rPr>
              <a:t> </a:t>
            </a:r>
            <a:r>
              <a:rPr lang="nl-NL" sz="4000" b="1" u="sng" dirty="0">
                <a:solidFill>
                  <a:schemeClr val="bg1"/>
                </a:solidFill>
              </a:rPr>
              <a:t>middeleeuws</a:t>
            </a:r>
            <a:r>
              <a:rPr lang="nl-NL" sz="4000" b="1" dirty="0">
                <a:solidFill>
                  <a:schemeClr val="bg1"/>
                </a:solidFill>
              </a:rPr>
              <a:t> </a:t>
            </a:r>
          </a:p>
          <a:p>
            <a:r>
              <a:rPr lang="nl-NL" sz="4000" b="1" dirty="0">
                <a:solidFill>
                  <a:schemeClr val="bg1"/>
                </a:solidFill>
              </a:rPr>
              <a:t>Kasteel op een heuvel, </a:t>
            </a:r>
            <a:r>
              <a:rPr lang="nl-NL" sz="4000" b="1" u="sng" dirty="0">
                <a:solidFill>
                  <a:schemeClr val="bg1"/>
                </a:solidFill>
              </a:rPr>
              <a:t>omringd </a:t>
            </a:r>
          </a:p>
          <a:p>
            <a:r>
              <a:rPr lang="nl-NL" sz="4000" b="1" u="sng" dirty="0">
                <a:solidFill>
                  <a:schemeClr val="bg1"/>
                </a:solidFill>
              </a:rPr>
              <a:t>door een bos in de herfst</a:t>
            </a:r>
            <a:r>
              <a:rPr lang="nl-NL" sz="4000" b="1" dirty="0">
                <a:solidFill>
                  <a:schemeClr val="bg1"/>
                </a:solidFill>
              </a:rPr>
              <a:t>.’</a:t>
            </a:r>
          </a:p>
          <a:p>
            <a:endParaRPr lang="nl-NL" sz="4000" b="1" dirty="0">
              <a:solidFill>
                <a:schemeClr val="bg1"/>
              </a:solidFill>
            </a:endParaRPr>
          </a:p>
          <a:p>
            <a:endParaRPr lang="nl-NL" sz="4000" b="1" dirty="0">
              <a:solidFill>
                <a:schemeClr val="bg1"/>
              </a:solidFill>
            </a:endParaRPr>
          </a:p>
          <a:p>
            <a:r>
              <a:rPr lang="nl-NL" sz="4000" b="1" dirty="0">
                <a:solidFill>
                  <a:srgbClr val="FFC000"/>
                </a:solidFill>
              </a:rPr>
              <a:t>  </a:t>
            </a:r>
          </a:p>
        </p:txBody>
      </p:sp>
      <p:pic>
        <p:nvPicPr>
          <p:cNvPr id="5" name="Afbeelding 4">
            <a:extLst>
              <a:ext uri="{FF2B5EF4-FFF2-40B4-BE49-F238E27FC236}">
                <a16:creationId xmlns:a16="http://schemas.microsoft.com/office/drawing/2014/main" id="{C2BDCCCE-5EE5-46E6-2733-0B89C556124A}"/>
              </a:ext>
            </a:extLst>
          </p:cNvPr>
          <p:cNvPicPr>
            <a:picLocks noChangeAspect="1"/>
          </p:cNvPicPr>
          <p:nvPr/>
        </p:nvPicPr>
        <p:blipFill>
          <a:blip r:embed="rId2"/>
          <a:stretch>
            <a:fillRect/>
          </a:stretch>
        </p:blipFill>
        <p:spPr>
          <a:xfrm>
            <a:off x="8527106" y="605784"/>
            <a:ext cx="2692910" cy="26806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Afbeelding 6">
            <a:extLst>
              <a:ext uri="{FF2B5EF4-FFF2-40B4-BE49-F238E27FC236}">
                <a16:creationId xmlns:a16="http://schemas.microsoft.com/office/drawing/2014/main" id="{2D92CF1A-F2F9-2F85-8AD2-A0A946F42769}"/>
              </a:ext>
            </a:extLst>
          </p:cNvPr>
          <p:cNvPicPr>
            <a:picLocks noChangeAspect="1"/>
          </p:cNvPicPr>
          <p:nvPr/>
        </p:nvPicPr>
        <p:blipFill>
          <a:blip r:embed="rId3"/>
          <a:stretch>
            <a:fillRect/>
          </a:stretch>
        </p:blipFill>
        <p:spPr>
          <a:xfrm>
            <a:off x="8527107" y="3723982"/>
            <a:ext cx="2692910" cy="27041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621656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FF1E96-F8E3-EF76-937F-4A6E4CE224E1}"/>
            </a:ext>
          </a:extLst>
        </p:cNvPr>
        <p:cNvGrpSpPr/>
        <p:nvPr/>
      </p:nvGrpSpPr>
      <p:grpSpPr>
        <a:xfrm>
          <a:off x="0" y="0"/>
          <a:ext cx="0" cy="0"/>
          <a:chOff x="0" y="0"/>
          <a:chExt cx="0" cy="0"/>
        </a:xfrm>
      </p:grpSpPr>
      <p:sp>
        <p:nvSpPr>
          <p:cNvPr id="2" name="Tekstvak 1">
            <a:extLst>
              <a:ext uri="{FF2B5EF4-FFF2-40B4-BE49-F238E27FC236}">
                <a16:creationId xmlns:a16="http://schemas.microsoft.com/office/drawing/2014/main" id="{807B9AB0-DDF8-C663-C55A-6E2D8AE8D1DE}"/>
              </a:ext>
            </a:extLst>
          </p:cNvPr>
          <p:cNvSpPr txBox="1"/>
          <p:nvPr/>
        </p:nvSpPr>
        <p:spPr>
          <a:xfrm>
            <a:off x="386543" y="404948"/>
            <a:ext cx="10770324" cy="830997"/>
          </a:xfrm>
          <a:prstGeom prst="rect">
            <a:avLst/>
          </a:prstGeom>
          <a:noFill/>
        </p:spPr>
        <p:txBody>
          <a:bodyPr wrap="square" rtlCol="0">
            <a:spAutoFit/>
          </a:bodyPr>
          <a:lstStyle/>
          <a:p>
            <a:r>
              <a:rPr lang="nl-NL" sz="4800" b="1" dirty="0">
                <a:solidFill>
                  <a:schemeClr val="accent3">
                    <a:lumMod val="20000"/>
                    <a:lumOff val="80000"/>
                  </a:schemeClr>
                </a:solidFill>
              </a:rPr>
              <a:t>6. Emotie en sfeer</a:t>
            </a:r>
          </a:p>
        </p:txBody>
      </p:sp>
      <p:sp>
        <p:nvSpPr>
          <p:cNvPr id="3" name="Tekstvak 2">
            <a:extLst>
              <a:ext uri="{FF2B5EF4-FFF2-40B4-BE49-F238E27FC236}">
                <a16:creationId xmlns:a16="http://schemas.microsoft.com/office/drawing/2014/main" id="{B616FED1-16C7-A27B-B559-1208607548BA}"/>
              </a:ext>
            </a:extLst>
          </p:cNvPr>
          <p:cNvSpPr txBox="1"/>
          <p:nvPr/>
        </p:nvSpPr>
        <p:spPr>
          <a:xfrm>
            <a:off x="552797" y="1345792"/>
            <a:ext cx="9764485" cy="6863417"/>
          </a:xfrm>
          <a:prstGeom prst="rect">
            <a:avLst/>
          </a:prstGeom>
          <a:noFill/>
        </p:spPr>
        <p:txBody>
          <a:bodyPr wrap="square" rtlCol="0">
            <a:spAutoFit/>
          </a:bodyPr>
          <a:lstStyle/>
          <a:p>
            <a:r>
              <a:rPr lang="nl-NL" sz="4000" b="1" dirty="0">
                <a:solidFill>
                  <a:schemeClr val="accent3">
                    <a:lumMod val="20000"/>
                    <a:lumOff val="80000"/>
                  </a:schemeClr>
                </a:solidFill>
              </a:rPr>
              <a:t>Laat het gevoel spreken</a:t>
            </a:r>
          </a:p>
          <a:p>
            <a:br>
              <a:rPr lang="nl-NL" sz="4000" b="1" dirty="0">
                <a:solidFill>
                  <a:schemeClr val="accent3">
                    <a:lumMod val="20000"/>
                    <a:lumOff val="80000"/>
                  </a:schemeClr>
                </a:solidFill>
              </a:rPr>
            </a:br>
            <a:r>
              <a:rPr lang="nl-NL" sz="4000" b="1" dirty="0">
                <a:solidFill>
                  <a:schemeClr val="accent3">
                    <a:lumMod val="20000"/>
                    <a:lumOff val="80000"/>
                  </a:schemeClr>
                </a:solidFill>
              </a:rPr>
              <a:t>Prompt: </a:t>
            </a:r>
            <a:r>
              <a:rPr lang="nl-NL" sz="4000" b="1" dirty="0">
                <a:solidFill>
                  <a:schemeClr val="bg1"/>
                </a:solidFill>
              </a:rPr>
              <a:t>‘oma op een stoel’</a:t>
            </a:r>
          </a:p>
          <a:p>
            <a:r>
              <a:rPr lang="nl-NL" sz="4000" b="1" dirty="0">
                <a:solidFill>
                  <a:schemeClr val="accent3">
                    <a:lumMod val="20000"/>
                    <a:lumOff val="80000"/>
                  </a:schemeClr>
                </a:solidFill>
              </a:rPr>
              <a:t>Beter:</a:t>
            </a:r>
          </a:p>
          <a:p>
            <a:r>
              <a:rPr lang="nl-NL" sz="4000" b="1" dirty="0">
                <a:solidFill>
                  <a:schemeClr val="bg1"/>
                </a:solidFill>
              </a:rPr>
              <a:t>‘een lieve oma op een stoel</a:t>
            </a:r>
          </a:p>
          <a:p>
            <a:r>
              <a:rPr lang="nl-NL" sz="4000" b="1" dirty="0">
                <a:solidFill>
                  <a:schemeClr val="bg1"/>
                </a:solidFill>
              </a:rPr>
              <a:t>in een gezellige keuken. De </a:t>
            </a:r>
          </a:p>
          <a:p>
            <a:r>
              <a:rPr lang="nl-NL" sz="4000" b="1" dirty="0">
                <a:solidFill>
                  <a:schemeClr val="bg1"/>
                </a:solidFill>
              </a:rPr>
              <a:t>openhaard geeft warm licht</a:t>
            </a:r>
          </a:p>
          <a:p>
            <a:r>
              <a:rPr lang="nl-NL" sz="4000" b="1" dirty="0">
                <a:solidFill>
                  <a:schemeClr val="bg1"/>
                </a:solidFill>
              </a:rPr>
              <a:t>aan de keuken’</a:t>
            </a:r>
          </a:p>
          <a:p>
            <a:endParaRPr lang="nl-NL" sz="4000" b="1" dirty="0">
              <a:solidFill>
                <a:schemeClr val="bg1"/>
              </a:solidFill>
            </a:endParaRPr>
          </a:p>
          <a:p>
            <a:endParaRPr lang="nl-NL" sz="4000" b="1" dirty="0">
              <a:solidFill>
                <a:schemeClr val="bg1"/>
              </a:solidFill>
            </a:endParaRPr>
          </a:p>
          <a:p>
            <a:r>
              <a:rPr lang="nl-NL" sz="4000" b="1" dirty="0">
                <a:solidFill>
                  <a:srgbClr val="FFC000"/>
                </a:solidFill>
              </a:rPr>
              <a:t>  </a:t>
            </a:r>
          </a:p>
        </p:txBody>
      </p:sp>
      <p:pic>
        <p:nvPicPr>
          <p:cNvPr id="5122" name="Picture 2">
            <a:extLst>
              <a:ext uri="{FF2B5EF4-FFF2-40B4-BE49-F238E27FC236}">
                <a16:creationId xmlns:a16="http://schemas.microsoft.com/office/drawing/2014/main" id="{A5EEF2FC-39DB-2241-D594-7482ED4E55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23811" y="726430"/>
            <a:ext cx="2532753" cy="25327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a16="http://schemas.microsoft.com/office/drawing/2014/main" id="{6DB94D2D-627F-C49C-9804-9C0B64E809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87860" y="3671702"/>
            <a:ext cx="2568704" cy="25687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74903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CB5CE61A-6ADD-E629-7470-8092949626EE}"/>
              </a:ext>
            </a:extLst>
          </p:cNvPr>
          <p:cNvPicPr>
            <a:picLocks noChangeAspect="1"/>
          </p:cNvPicPr>
          <p:nvPr/>
        </p:nvPicPr>
        <p:blipFill>
          <a:blip r:embed="rId2"/>
          <a:stretch>
            <a:fillRect/>
          </a:stretch>
        </p:blipFill>
        <p:spPr>
          <a:xfrm rot="6392109">
            <a:off x="8341337" y="2859504"/>
            <a:ext cx="3340055" cy="2331080"/>
          </a:xfrm>
          <a:prstGeom prst="rect">
            <a:avLst/>
          </a:prstGeom>
          <a:ln>
            <a:noFill/>
          </a:ln>
          <a:effectLst>
            <a:outerShdw blurRad="292100" dist="139700" dir="2700000" algn="tl" rotWithShape="0">
              <a:srgbClr val="333333">
                <a:alpha val="65000"/>
              </a:srgbClr>
            </a:outerShdw>
          </a:effectLst>
        </p:spPr>
      </p:pic>
      <p:sp>
        <p:nvSpPr>
          <p:cNvPr id="2" name="Tekstvak 1">
            <a:extLst>
              <a:ext uri="{FF2B5EF4-FFF2-40B4-BE49-F238E27FC236}">
                <a16:creationId xmlns:a16="http://schemas.microsoft.com/office/drawing/2014/main" id="{942DA0F8-BDE7-E2D8-C661-3CBE1437623E}"/>
              </a:ext>
            </a:extLst>
          </p:cNvPr>
          <p:cNvSpPr txBox="1"/>
          <p:nvPr/>
        </p:nvSpPr>
        <p:spPr>
          <a:xfrm>
            <a:off x="386543" y="404948"/>
            <a:ext cx="10770324" cy="830997"/>
          </a:xfrm>
          <a:prstGeom prst="rect">
            <a:avLst/>
          </a:prstGeom>
          <a:noFill/>
        </p:spPr>
        <p:txBody>
          <a:bodyPr wrap="square" rtlCol="0">
            <a:spAutoFit/>
          </a:bodyPr>
          <a:lstStyle/>
          <a:p>
            <a:r>
              <a:rPr lang="nl-NL" sz="4800" b="1" dirty="0">
                <a:solidFill>
                  <a:schemeClr val="accent3">
                    <a:lumMod val="20000"/>
                    <a:lumOff val="80000"/>
                  </a:schemeClr>
                </a:solidFill>
              </a:rPr>
              <a:t>Zelf een prompt schrijven!</a:t>
            </a:r>
          </a:p>
        </p:txBody>
      </p:sp>
      <p:sp>
        <p:nvSpPr>
          <p:cNvPr id="4" name="Tekstvak 3">
            <a:extLst>
              <a:ext uri="{FF2B5EF4-FFF2-40B4-BE49-F238E27FC236}">
                <a16:creationId xmlns:a16="http://schemas.microsoft.com/office/drawing/2014/main" id="{3A686439-C2EE-996E-22AA-119191311ED9}"/>
              </a:ext>
            </a:extLst>
          </p:cNvPr>
          <p:cNvSpPr txBox="1"/>
          <p:nvPr/>
        </p:nvSpPr>
        <p:spPr>
          <a:xfrm>
            <a:off x="321426" y="1905506"/>
            <a:ext cx="10712334" cy="3046988"/>
          </a:xfrm>
          <a:prstGeom prst="rect">
            <a:avLst/>
          </a:prstGeom>
          <a:noFill/>
        </p:spPr>
        <p:txBody>
          <a:bodyPr wrap="square">
            <a:spAutoFit/>
          </a:bodyPr>
          <a:lstStyle/>
          <a:p>
            <a:r>
              <a:rPr lang="nl-NL" sz="3200" b="1" dirty="0">
                <a:solidFill>
                  <a:schemeClr val="bg1"/>
                </a:solidFill>
              </a:rPr>
              <a:t>1. Duidelijkheid</a:t>
            </a:r>
          </a:p>
          <a:p>
            <a:r>
              <a:rPr lang="nl-NL" sz="3200" b="1" dirty="0">
                <a:solidFill>
                  <a:schemeClr val="bg1"/>
                </a:solidFill>
              </a:rPr>
              <a:t>2. Stijl en thema</a:t>
            </a:r>
          </a:p>
          <a:p>
            <a:r>
              <a:rPr lang="nl-NL" sz="3200" b="1" dirty="0">
                <a:solidFill>
                  <a:schemeClr val="bg1"/>
                </a:solidFill>
              </a:rPr>
              <a:t>3. Kleurenschema</a:t>
            </a:r>
          </a:p>
          <a:p>
            <a:r>
              <a:rPr lang="nl-NL" sz="3200" b="1" dirty="0">
                <a:solidFill>
                  <a:schemeClr val="bg1"/>
                </a:solidFill>
              </a:rPr>
              <a:t>4. Compositie en perspectief (standpunt)</a:t>
            </a:r>
          </a:p>
          <a:p>
            <a:r>
              <a:rPr lang="nl-NL" sz="3200" b="1" dirty="0">
                <a:solidFill>
                  <a:schemeClr val="bg1"/>
                </a:solidFill>
              </a:rPr>
              <a:t>5. Context en details</a:t>
            </a:r>
          </a:p>
          <a:p>
            <a:r>
              <a:rPr lang="nl-NL" sz="3200" b="1" dirty="0">
                <a:solidFill>
                  <a:schemeClr val="bg1"/>
                </a:solidFill>
              </a:rPr>
              <a:t>6. Emotie en sfeer</a:t>
            </a:r>
            <a:endParaRPr lang="nl-NL" sz="3200" dirty="0"/>
          </a:p>
        </p:txBody>
      </p:sp>
      <p:pic>
        <p:nvPicPr>
          <p:cNvPr id="6" name="Afbeelding 5">
            <a:extLst>
              <a:ext uri="{FF2B5EF4-FFF2-40B4-BE49-F238E27FC236}">
                <a16:creationId xmlns:a16="http://schemas.microsoft.com/office/drawing/2014/main" id="{205D177D-8403-6737-08B8-5CCD753B283E}"/>
              </a:ext>
            </a:extLst>
          </p:cNvPr>
          <p:cNvPicPr>
            <a:picLocks noChangeAspect="1"/>
          </p:cNvPicPr>
          <p:nvPr/>
        </p:nvPicPr>
        <p:blipFill>
          <a:blip r:embed="rId2"/>
          <a:stretch>
            <a:fillRect/>
          </a:stretch>
        </p:blipFill>
        <p:spPr>
          <a:xfrm rot="1399998">
            <a:off x="8247126" y="3717520"/>
            <a:ext cx="3340055" cy="2331080"/>
          </a:xfrm>
          <a:prstGeom prst="rect">
            <a:avLst/>
          </a:prstGeom>
          <a:ln>
            <a:noFill/>
          </a:ln>
          <a:effectLst>
            <a:outerShdw blurRad="292100" dist="139700" dir="2700000" algn="tl" rotWithShape="0">
              <a:srgbClr val="333333">
                <a:alpha val="65000"/>
              </a:srgbClr>
            </a:outerShdw>
          </a:effectLst>
        </p:spPr>
      </p:pic>
      <p:pic>
        <p:nvPicPr>
          <p:cNvPr id="7" name="Afbeelding 6">
            <a:extLst>
              <a:ext uri="{FF2B5EF4-FFF2-40B4-BE49-F238E27FC236}">
                <a16:creationId xmlns:a16="http://schemas.microsoft.com/office/drawing/2014/main" id="{73BEEF82-B84F-AA0D-E35C-7D80926E3BD1}"/>
              </a:ext>
            </a:extLst>
          </p:cNvPr>
          <p:cNvPicPr>
            <a:picLocks noChangeAspect="1"/>
          </p:cNvPicPr>
          <p:nvPr/>
        </p:nvPicPr>
        <p:blipFill>
          <a:blip r:embed="rId2"/>
          <a:stretch>
            <a:fillRect/>
          </a:stretch>
        </p:blipFill>
        <p:spPr>
          <a:xfrm rot="161199">
            <a:off x="7363206" y="4147012"/>
            <a:ext cx="3340055" cy="23310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26736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D6CE6709-51C7-AD8F-DE01-C056F220A32E}"/>
              </a:ext>
            </a:extLst>
          </p:cNvPr>
          <p:cNvSpPr txBox="1"/>
          <p:nvPr/>
        </p:nvSpPr>
        <p:spPr>
          <a:xfrm>
            <a:off x="885308" y="486289"/>
            <a:ext cx="10770324" cy="830997"/>
          </a:xfrm>
          <a:prstGeom prst="rect">
            <a:avLst/>
          </a:prstGeom>
          <a:noFill/>
        </p:spPr>
        <p:txBody>
          <a:bodyPr wrap="square" rtlCol="0">
            <a:spAutoFit/>
          </a:bodyPr>
          <a:lstStyle/>
          <a:p>
            <a:r>
              <a:rPr lang="nl-NL" sz="4800" b="1" dirty="0">
                <a:solidFill>
                  <a:schemeClr val="accent3">
                    <a:lumMod val="20000"/>
                    <a:lumOff val="80000"/>
                  </a:schemeClr>
                </a:solidFill>
              </a:rPr>
              <a:t>Woordenlijst   </a:t>
            </a:r>
          </a:p>
        </p:txBody>
      </p:sp>
      <p:pic>
        <p:nvPicPr>
          <p:cNvPr id="5" name="Afbeelding 4">
            <a:extLst>
              <a:ext uri="{FF2B5EF4-FFF2-40B4-BE49-F238E27FC236}">
                <a16:creationId xmlns:a16="http://schemas.microsoft.com/office/drawing/2014/main" id="{2593B1DA-469B-6BC1-C9A3-B8367E6636F6}"/>
              </a:ext>
            </a:extLst>
          </p:cNvPr>
          <p:cNvPicPr>
            <a:picLocks noChangeAspect="1"/>
          </p:cNvPicPr>
          <p:nvPr/>
        </p:nvPicPr>
        <p:blipFill>
          <a:blip r:embed="rId2"/>
          <a:stretch>
            <a:fillRect/>
          </a:stretch>
        </p:blipFill>
        <p:spPr>
          <a:xfrm>
            <a:off x="1032392" y="1666919"/>
            <a:ext cx="6609775" cy="4658742"/>
          </a:xfrm>
          <a:prstGeom prst="rect">
            <a:avLst/>
          </a:prstGeom>
          <a:ln>
            <a:noFill/>
          </a:ln>
          <a:effectLst>
            <a:softEdge rad="112500"/>
          </a:effectLst>
        </p:spPr>
      </p:pic>
      <p:pic>
        <p:nvPicPr>
          <p:cNvPr id="2054" name="Picture 6" descr="Download Icon PNG Images, Vectors Free Download - Pngtree">
            <a:hlinkClick r:id="rId3"/>
            <a:extLst>
              <a:ext uri="{FF2B5EF4-FFF2-40B4-BE49-F238E27FC236}">
                <a16:creationId xmlns:a16="http://schemas.microsoft.com/office/drawing/2014/main" id="{F02AB517-B48C-1952-9374-60638FDFC696}"/>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foregroundMark x1="52500" y1="24167" x2="52778" y2="58056"/>
                        <a14:foregroundMark x1="52778" y1="58056" x2="64722" y2="48889"/>
                        <a14:foregroundMark x1="64722" y1="48889" x2="65556" y2="46944"/>
                      </a14:backgroundRemoval>
                    </a14:imgEffect>
                  </a14:imgLayer>
                </a14:imgProps>
              </a:ext>
              <a:ext uri="{28A0092B-C50C-407E-A947-70E740481C1C}">
                <a14:useLocalDpi xmlns:a14="http://schemas.microsoft.com/office/drawing/2010/main" val="0"/>
              </a:ext>
            </a:extLst>
          </a:blip>
          <a:srcRect/>
          <a:stretch>
            <a:fillRect/>
          </a:stretch>
        </p:blipFill>
        <p:spPr bwMode="auto">
          <a:xfrm>
            <a:off x="8920248" y="3855720"/>
            <a:ext cx="2013758" cy="2013758"/>
          </a:xfrm>
          <a:prstGeom prst="rect">
            <a:avLst/>
          </a:prstGeom>
          <a:noFill/>
          <a:extLst>
            <a:ext uri="{909E8E84-426E-40DD-AFC4-6F175D3DCCD1}">
              <a14:hiddenFill xmlns:a14="http://schemas.microsoft.com/office/drawing/2010/main">
                <a:solidFill>
                  <a:srgbClr val="FFFFFF"/>
                </a:solidFill>
              </a14:hiddenFill>
            </a:ext>
          </a:extLst>
        </p:spPr>
      </p:pic>
      <p:sp>
        <p:nvSpPr>
          <p:cNvPr id="7" name="Tekstvak 6">
            <a:extLst>
              <a:ext uri="{FF2B5EF4-FFF2-40B4-BE49-F238E27FC236}">
                <a16:creationId xmlns:a16="http://schemas.microsoft.com/office/drawing/2014/main" id="{3A7837B9-559B-1446-2A6C-77F6067EF36D}"/>
              </a:ext>
            </a:extLst>
          </p:cNvPr>
          <p:cNvSpPr txBox="1"/>
          <p:nvPr/>
        </p:nvSpPr>
        <p:spPr>
          <a:xfrm>
            <a:off x="8390312" y="5500146"/>
            <a:ext cx="2987041" cy="369332"/>
          </a:xfrm>
          <a:prstGeom prst="rect">
            <a:avLst/>
          </a:prstGeom>
          <a:noFill/>
        </p:spPr>
        <p:txBody>
          <a:bodyPr wrap="square">
            <a:spAutoFit/>
          </a:bodyPr>
          <a:lstStyle/>
          <a:p>
            <a:r>
              <a:rPr lang="nl-NL" b="1" dirty="0">
                <a:solidFill>
                  <a:schemeClr val="bg1"/>
                </a:solidFill>
              </a:rPr>
              <a:t>Download de woordenlijst</a:t>
            </a:r>
            <a:endParaRPr lang="nl-NL" dirty="0"/>
          </a:p>
        </p:txBody>
      </p:sp>
    </p:spTree>
    <p:extLst>
      <p:ext uri="{BB962C8B-B14F-4D97-AF65-F5344CB8AC3E}">
        <p14:creationId xmlns:p14="http://schemas.microsoft.com/office/powerpoint/2010/main" val="12644481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9B862E-F599-A8EE-13D2-1D73FA05DC52}"/>
            </a:ext>
          </a:extLst>
        </p:cNvPr>
        <p:cNvGrpSpPr/>
        <p:nvPr/>
      </p:nvGrpSpPr>
      <p:grpSpPr>
        <a:xfrm>
          <a:off x="0" y="0"/>
          <a:ext cx="0" cy="0"/>
          <a:chOff x="0" y="0"/>
          <a:chExt cx="0" cy="0"/>
        </a:xfrm>
      </p:grpSpPr>
      <p:sp>
        <p:nvSpPr>
          <p:cNvPr id="2" name="Tekstvak 1">
            <a:extLst>
              <a:ext uri="{FF2B5EF4-FFF2-40B4-BE49-F238E27FC236}">
                <a16:creationId xmlns:a16="http://schemas.microsoft.com/office/drawing/2014/main" id="{6C896353-4C2C-9696-B451-90182B7C6037}"/>
              </a:ext>
            </a:extLst>
          </p:cNvPr>
          <p:cNvSpPr txBox="1"/>
          <p:nvPr/>
        </p:nvSpPr>
        <p:spPr>
          <a:xfrm>
            <a:off x="1495052" y="355089"/>
            <a:ext cx="9764485" cy="1323439"/>
          </a:xfrm>
          <a:prstGeom prst="rect">
            <a:avLst/>
          </a:prstGeom>
          <a:noFill/>
        </p:spPr>
        <p:txBody>
          <a:bodyPr wrap="square" rtlCol="0">
            <a:spAutoFit/>
          </a:bodyPr>
          <a:lstStyle/>
          <a:p>
            <a:pPr algn="ctr"/>
            <a:r>
              <a:rPr lang="nl-NL" sz="4000" b="1" dirty="0">
                <a:solidFill>
                  <a:schemeClr val="accent3">
                    <a:lumMod val="20000"/>
                    <a:lumOff val="80000"/>
                  </a:schemeClr>
                </a:solidFill>
              </a:rPr>
              <a:t>Dit was de prompt die is ingevoerd in de AI-assistent:</a:t>
            </a:r>
          </a:p>
        </p:txBody>
      </p:sp>
      <p:pic>
        <p:nvPicPr>
          <p:cNvPr id="5" name="Afbeelding 4">
            <a:extLst>
              <a:ext uri="{FF2B5EF4-FFF2-40B4-BE49-F238E27FC236}">
                <a16:creationId xmlns:a16="http://schemas.microsoft.com/office/drawing/2014/main" id="{AAEF1D24-6DEC-8737-EA1E-4FDE95432E4A}"/>
              </a:ext>
            </a:extLst>
          </p:cNvPr>
          <p:cNvPicPr>
            <a:picLocks noChangeAspect="1"/>
          </p:cNvPicPr>
          <p:nvPr/>
        </p:nvPicPr>
        <p:blipFill>
          <a:blip r:embed="rId2"/>
          <a:stretch>
            <a:fillRect/>
          </a:stretch>
        </p:blipFill>
        <p:spPr>
          <a:xfrm>
            <a:off x="922147" y="1678528"/>
            <a:ext cx="8729491" cy="952927"/>
          </a:xfrm>
          <a:prstGeom prst="rect">
            <a:avLst/>
          </a:prstGeom>
          <a:ln>
            <a:noFill/>
          </a:ln>
          <a:effectLst>
            <a:softEdge rad="112500"/>
          </a:effectLst>
        </p:spPr>
      </p:pic>
      <p:pic>
        <p:nvPicPr>
          <p:cNvPr id="7" name="Afbeelding 6">
            <a:extLst>
              <a:ext uri="{FF2B5EF4-FFF2-40B4-BE49-F238E27FC236}">
                <a16:creationId xmlns:a16="http://schemas.microsoft.com/office/drawing/2014/main" id="{CCE0BE54-6209-C504-2714-2B6B909A2A69}"/>
              </a:ext>
            </a:extLst>
          </p:cNvPr>
          <p:cNvPicPr>
            <a:picLocks noChangeAspect="1"/>
          </p:cNvPicPr>
          <p:nvPr/>
        </p:nvPicPr>
        <p:blipFill>
          <a:blip r:embed="rId3"/>
          <a:stretch>
            <a:fillRect/>
          </a:stretch>
        </p:blipFill>
        <p:spPr>
          <a:xfrm>
            <a:off x="2876203" y="2799803"/>
            <a:ext cx="8634154" cy="2047104"/>
          </a:xfrm>
          <a:prstGeom prst="rect">
            <a:avLst/>
          </a:prstGeom>
          <a:ln>
            <a:noFill/>
          </a:ln>
          <a:effectLst>
            <a:softEdge rad="112500"/>
          </a:effectLst>
        </p:spPr>
      </p:pic>
      <p:pic>
        <p:nvPicPr>
          <p:cNvPr id="9" name="Afbeelding 8">
            <a:extLst>
              <a:ext uri="{FF2B5EF4-FFF2-40B4-BE49-F238E27FC236}">
                <a16:creationId xmlns:a16="http://schemas.microsoft.com/office/drawing/2014/main" id="{F7846938-DF2F-2E29-4EB8-024E7C7BEBE5}"/>
              </a:ext>
            </a:extLst>
          </p:cNvPr>
          <p:cNvPicPr>
            <a:picLocks noChangeAspect="1"/>
          </p:cNvPicPr>
          <p:nvPr/>
        </p:nvPicPr>
        <p:blipFill>
          <a:blip r:embed="rId4"/>
          <a:stretch>
            <a:fillRect/>
          </a:stretch>
        </p:blipFill>
        <p:spPr>
          <a:xfrm>
            <a:off x="925485" y="5015255"/>
            <a:ext cx="8634154" cy="1380800"/>
          </a:xfrm>
          <a:prstGeom prst="rect">
            <a:avLst/>
          </a:prstGeom>
          <a:ln>
            <a:noFill/>
          </a:ln>
          <a:effectLst>
            <a:softEdge rad="112500"/>
          </a:effectLst>
        </p:spPr>
      </p:pic>
    </p:spTree>
    <p:extLst>
      <p:ext uri="{BB962C8B-B14F-4D97-AF65-F5344CB8AC3E}">
        <p14:creationId xmlns:p14="http://schemas.microsoft.com/office/powerpoint/2010/main" val="41884433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8844BC57-8F8E-1B3C-C1B6-6DB0F91E3603}"/>
              </a:ext>
            </a:extLst>
          </p:cNvPr>
          <p:cNvSpPr txBox="1"/>
          <p:nvPr/>
        </p:nvSpPr>
        <p:spPr>
          <a:xfrm>
            <a:off x="1136469" y="333103"/>
            <a:ext cx="3873335" cy="3170099"/>
          </a:xfrm>
          <a:prstGeom prst="rect">
            <a:avLst/>
          </a:prstGeom>
          <a:noFill/>
        </p:spPr>
        <p:txBody>
          <a:bodyPr wrap="square" rtlCol="0">
            <a:spAutoFit/>
          </a:bodyPr>
          <a:lstStyle/>
          <a:p>
            <a:pPr algn="ctr"/>
            <a:r>
              <a:rPr lang="nl-NL" sz="4000" b="1" dirty="0">
                <a:solidFill>
                  <a:schemeClr val="accent3">
                    <a:lumMod val="20000"/>
                    <a:lumOff val="80000"/>
                  </a:schemeClr>
                </a:solidFill>
              </a:rPr>
              <a:t>Een prompt schrijven om een afbeelding te laten maken door AI</a:t>
            </a:r>
          </a:p>
        </p:txBody>
      </p:sp>
      <p:pic>
        <p:nvPicPr>
          <p:cNvPr id="7" name="Afbeelding 6">
            <a:extLst>
              <a:ext uri="{FF2B5EF4-FFF2-40B4-BE49-F238E27FC236}">
                <a16:creationId xmlns:a16="http://schemas.microsoft.com/office/drawing/2014/main" id="{165A8EDB-67B2-74BD-70D0-B4B125BE8AAE}"/>
              </a:ext>
            </a:extLst>
          </p:cNvPr>
          <p:cNvPicPr>
            <a:picLocks noChangeAspect="1"/>
          </p:cNvPicPr>
          <p:nvPr/>
        </p:nvPicPr>
        <p:blipFill>
          <a:blip r:embed="rId2"/>
          <a:stretch>
            <a:fillRect/>
          </a:stretch>
        </p:blipFill>
        <p:spPr>
          <a:xfrm>
            <a:off x="926671" y="3795024"/>
            <a:ext cx="4431146" cy="2499905"/>
          </a:xfrm>
          <a:prstGeom prst="rect">
            <a:avLst/>
          </a:prstGeom>
          <a:ln>
            <a:noFill/>
          </a:ln>
          <a:effectLst>
            <a:softEdge rad="112500"/>
          </a:effectLst>
        </p:spPr>
      </p:pic>
      <p:pic>
        <p:nvPicPr>
          <p:cNvPr id="8" name="Afbeelding 7">
            <a:extLst>
              <a:ext uri="{FF2B5EF4-FFF2-40B4-BE49-F238E27FC236}">
                <a16:creationId xmlns:a16="http://schemas.microsoft.com/office/drawing/2014/main" id="{18F258B8-0111-E428-5639-77FE2A9D8DA0}"/>
              </a:ext>
            </a:extLst>
          </p:cNvPr>
          <p:cNvPicPr>
            <a:picLocks noChangeAspect="1"/>
          </p:cNvPicPr>
          <p:nvPr/>
        </p:nvPicPr>
        <p:blipFill>
          <a:blip r:embed="rId3"/>
          <a:stretch>
            <a:fillRect/>
          </a:stretch>
        </p:blipFill>
        <p:spPr>
          <a:xfrm>
            <a:off x="6096000" y="309044"/>
            <a:ext cx="4881915" cy="62399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6" name="Picture 2">
            <a:extLst>
              <a:ext uri="{FF2B5EF4-FFF2-40B4-BE49-F238E27FC236}">
                <a16:creationId xmlns:a16="http://schemas.microsoft.com/office/drawing/2014/main" id="{D1C97899-F47C-60B6-351F-C8DCDA6029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23095" y="59960"/>
            <a:ext cx="1426564" cy="142656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mharic Keyboard For Computer / Geez Keyboard for Android - APK ...">
            <a:extLst>
              <a:ext uri="{FF2B5EF4-FFF2-40B4-BE49-F238E27FC236}">
                <a16:creationId xmlns:a16="http://schemas.microsoft.com/office/drawing/2014/main" id="{D1F8D22E-4391-148F-AC24-F531A5E4C0B1}"/>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8902" b="89950" l="3733" r="96832">
                        <a14:foregroundMark x1="7986" y1="30366" x2="5556" y2="38191"/>
                        <a14:foregroundMark x1="5556" y1="38191" x2="8116" y2="44365"/>
                        <a14:foregroundMark x1="8116" y1="44365" x2="8203" y2="31371"/>
                        <a14:foregroundMark x1="3776" y1="38119" x2="5208" y2="40273"/>
                        <a14:foregroundMark x1="17014" y1="8399" x2="21528" y2="9117"/>
                        <a14:foregroundMark x1="21528" y1="9117" x2="21788" y2="9045"/>
                        <a14:foregroundMark x1="92144" y1="37401" x2="96267" y2="42714"/>
                        <a14:foregroundMark x1="96267" y1="42714" x2="92144" y2="60086"/>
                        <a14:foregroundMark x1="92144" y1="60086" x2="91276" y2="41421"/>
                        <a14:foregroundMark x1="96658" y1="38693" x2="96832" y2="43001"/>
                      </a14:backgroundRemoval>
                    </a14:imgEffect>
                  </a14:imgLayer>
                </a14:imgProps>
              </a:ext>
              <a:ext uri="{28A0092B-C50C-407E-A947-70E740481C1C}">
                <a14:useLocalDpi xmlns:a14="http://schemas.microsoft.com/office/drawing/2010/main" val="0"/>
              </a:ext>
            </a:extLst>
          </a:blip>
          <a:srcRect/>
          <a:stretch>
            <a:fillRect/>
          </a:stretch>
        </p:blipFill>
        <p:spPr bwMode="auto">
          <a:xfrm>
            <a:off x="6444013" y="6268694"/>
            <a:ext cx="875503" cy="5293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78656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219D4E-BEBD-A808-A0D1-3A1B7046D0A9}"/>
            </a:ext>
          </a:extLst>
        </p:cNvPr>
        <p:cNvGrpSpPr/>
        <p:nvPr/>
      </p:nvGrpSpPr>
      <p:grpSpPr>
        <a:xfrm>
          <a:off x="0" y="0"/>
          <a:ext cx="0" cy="0"/>
          <a:chOff x="0" y="0"/>
          <a:chExt cx="0" cy="0"/>
        </a:xfrm>
      </p:grpSpPr>
      <p:sp>
        <p:nvSpPr>
          <p:cNvPr id="5" name="Tekstvak 4">
            <a:extLst>
              <a:ext uri="{FF2B5EF4-FFF2-40B4-BE49-F238E27FC236}">
                <a16:creationId xmlns:a16="http://schemas.microsoft.com/office/drawing/2014/main" id="{67BD1D01-90CF-AAE8-B9B2-1C3AEAAEB489}"/>
              </a:ext>
            </a:extLst>
          </p:cNvPr>
          <p:cNvSpPr txBox="1"/>
          <p:nvPr/>
        </p:nvSpPr>
        <p:spPr>
          <a:xfrm>
            <a:off x="476596" y="1208896"/>
            <a:ext cx="10967258" cy="2185214"/>
          </a:xfrm>
          <a:prstGeom prst="rect">
            <a:avLst/>
          </a:prstGeom>
          <a:noFill/>
        </p:spPr>
        <p:txBody>
          <a:bodyPr wrap="square" rtlCol="0">
            <a:spAutoFit/>
          </a:bodyPr>
          <a:lstStyle/>
          <a:p>
            <a:pPr algn="ctr"/>
            <a:r>
              <a:rPr lang="nl-NL" sz="4000" b="1" i="1" dirty="0">
                <a:solidFill>
                  <a:schemeClr val="accent3">
                    <a:lumMod val="20000"/>
                    <a:lumOff val="80000"/>
                  </a:schemeClr>
                </a:solidFill>
                <a:effectLst/>
                <a:latin typeface="-apple-system"/>
              </a:rPr>
              <a:t>prompt</a:t>
            </a:r>
            <a:r>
              <a:rPr lang="nl-NL" sz="3200" b="0" i="0" dirty="0">
                <a:solidFill>
                  <a:schemeClr val="accent3">
                    <a:lumMod val="20000"/>
                    <a:lumOff val="80000"/>
                  </a:schemeClr>
                </a:solidFill>
                <a:effectLst/>
                <a:latin typeface="-apple-system"/>
              </a:rPr>
              <a:t> : Dat is een </a:t>
            </a:r>
            <a:r>
              <a:rPr lang="nl-NL" sz="3200" b="1" i="0" dirty="0">
                <a:solidFill>
                  <a:schemeClr val="accent3">
                    <a:lumMod val="20000"/>
                    <a:lumOff val="80000"/>
                  </a:schemeClr>
                </a:solidFill>
                <a:effectLst/>
                <a:latin typeface="-apple-system"/>
              </a:rPr>
              <a:t>duidelijke</a:t>
            </a:r>
            <a:r>
              <a:rPr lang="nl-NL" sz="3200" b="0" i="0" dirty="0">
                <a:solidFill>
                  <a:schemeClr val="accent3">
                    <a:lumMod val="20000"/>
                    <a:lumOff val="80000"/>
                  </a:schemeClr>
                </a:solidFill>
                <a:effectLst/>
                <a:latin typeface="-apple-system"/>
              </a:rPr>
              <a:t> en </a:t>
            </a:r>
            <a:r>
              <a:rPr lang="nl-NL" sz="3200" b="1" i="0" dirty="0">
                <a:solidFill>
                  <a:schemeClr val="accent3">
                    <a:lumMod val="20000"/>
                    <a:lumOff val="80000"/>
                  </a:schemeClr>
                </a:solidFill>
                <a:effectLst/>
                <a:latin typeface="-apple-system"/>
              </a:rPr>
              <a:t>gedetailleerde</a:t>
            </a:r>
            <a:r>
              <a:rPr lang="nl-NL" sz="3200" b="0" i="0" dirty="0">
                <a:solidFill>
                  <a:schemeClr val="accent3">
                    <a:lumMod val="20000"/>
                    <a:lumOff val="80000"/>
                  </a:schemeClr>
                </a:solidFill>
                <a:effectLst/>
                <a:latin typeface="-apple-system"/>
              </a:rPr>
              <a:t> beschrijving die je geeft om ervoor te zorgen dat de computer of AI precies begrijpt wat jij wilt dat hij doet. Het helpt de AI om iets te maken dat zo dicht mogelijk bij jouw idee komt.</a:t>
            </a:r>
            <a:endParaRPr lang="nl-NL" sz="3200" b="1" dirty="0">
              <a:solidFill>
                <a:schemeClr val="accent3">
                  <a:lumMod val="20000"/>
                  <a:lumOff val="80000"/>
                </a:schemeClr>
              </a:solidFill>
            </a:endParaRPr>
          </a:p>
        </p:txBody>
      </p:sp>
      <p:sp>
        <p:nvSpPr>
          <p:cNvPr id="3" name="Tekstvak 2">
            <a:extLst>
              <a:ext uri="{FF2B5EF4-FFF2-40B4-BE49-F238E27FC236}">
                <a16:creationId xmlns:a16="http://schemas.microsoft.com/office/drawing/2014/main" id="{E6111E45-4473-2E3D-348B-14BE793A5730}"/>
              </a:ext>
            </a:extLst>
          </p:cNvPr>
          <p:cNvSpPr txBox="1"/>
          <p:nvPr/>
        </p:nvSpPr>
        <p:spPr>
          <a:xfrm>
            <a:off x="554182" y="4556497"/>
            <a:ext cx="10967258" cy="707886"/>
          </a:xfrm>
          <a:prstGeom prst="rect">
            <a:avLst/>
          </a:prstGeom>
          <a:noFill/>
        </p:spPr>
        <p:txBody>
          <a:bodyPr wrap="square" rtlCol="0">
            <a:spAutoFit/>
          </a:bodyPr>
          <a:lstStyle/>
          <a:p>
            <a:pPr algn="ctr"/>
            <a:r>
              <a:rPr lang="nl-NL" sz="4000" b="1" i="1" dirty="0" err="1">
                <a:solidFill>
                  <a:schemeClr val="accent3">
                    <a:lumMod val="20000"/>
                    <a:lumOff val="80000"/>
                  </a:schemeClr>
                </a:solidFill>
                <a:effectLst/>
                <a:latin typeface="-apple-system"/>
              </a:rPr>
              <a:t>prompten</a:t>
            </a:r>
            <a:r>
              <a:rPr lang="nl-NL" sz="3200" b="0" i="0" dirty="0">
                <a:solidFill>
                  <a:schemeClr val="accent3">
                    <a:lumMod val="20000"/>
                    <a:lumOff val="80000"/>
                  </a:schemeClr>
                </a:solidFill>
                <a:effectLst/>
                <a:latin typeface="-apple-system"/>
              </a:rPr>
              <a:t> : Het invoeren van een prompt in een </a:t>
            </a:r>
            <a:r>
              <a:rPr lang="nl-NL" sz="3200" b="0" i="0" dirty="0" err="1">
                <a:solidFill>
                  <a:schemeClr val="accent3">
                    <a:lumMod val="20000"/>
                    <a:lumOff val="80000"/>
                  </a:schemeClr>
                </a:solidFill>
                <a:effectLst/>
                <a:latin typeface="-apple-system"/>
              </a:rPr>
              <a:t>tekstvak</a:t>
            </a:r>
            <a:r>
              <a:rPr lang="nl-NL" sz="3200" b="0" i="0" dirty="0">
                <a:solidFill>
                  <a:schemeClr val="accent3">
                    <a:lumMod val="20000"/>
                    <a:lumOff val="80000"/>
                  </a:schemeClr>
                </a:solidFill>
                <a:effectLst/>
                <a:latin typeface="-apple-system"/>
              </a:rPr>
              <a:t>.</a:t>
            </a:r>
            <a:endParaRPr lang="nl-NL" sz="3200" b="1" dirty="0">
              <a:solidFill>
                <a:schemeClr val="accent3">
                  <a:lumMod val="20000"/>
                  <a:lumOff val="80000"/>
                </a:schemeClr>
              </a:solidFill>
            </a:endParaRPr>
          </a:p>
        </p:txBody>
      </p:sp>
    </p:spTree>
    <p:extLst>
      <p:ext uri="{BB962C8B-B14F-4D97-AF65-F5344CB8AC3E}">
        <p14:creationId xmlns:p14="http://schemas.microsoft.com/office/powerpoint/2010/main" val="37683417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C3CDBEEB-F8B7-ADE9-F681-F74A070A7423}"/>
              </a:ext>
            </a:extLst>
          </p:cNvPr>
          <p:cNvSpPr txBox="1"/>
          <p:nvPr/>
        </p:nvSpPr>
        <p:spPr>
          <a:xfrm>
            <a:off x="1213757" y="3010527"/>
            <a:ext cx="9764485" cy="1938992"/>
          </a:xfrm>
          <a:prstGeom prst="rect">
            <a:avLst/>
          </a:prstGeom>
          <a:noFill/>
        </p:spPr>
        <p:txBody>
          <a:bodyPr wrap="square" rtlCol="0">
            <a:spAutoFit/>
          </a:bodyPr>
          <a:lstStyle/>
          <a:p>
            <a:pPr algn="ctr"/>
            <a:r>
              <a:rPr lang="nl-NL" sz="4000" b="1" dirty="0">
                <a:solidFill>
                  <a:schemeClr val="accent3">
                    <a:lumMod val="20000"/>
                    <a:lumOff val="80000"/>
                  </a:schemeClr>
                </a:solidFill>
              </a:rPr>
              <a:t>De volgende </a:t>
            </a:r>
            <a:r>
              <a:rPr lang="nl-NL" sz="4000" b="1" u="sng" dirty="0">
                <a:solidFill>
                  <a:schemeClr val="accent3">
                    <a:lumMod val="20000"/>
                    <a:lumOff val="80000"/>
                  </a:schemeClr>
                </a:solidFill>
              </a:rPr>
              <a:t>6 beeldkenmerken</a:t>
            </a:r>
            <a:r>
              <a:rPr lang="nl-NL" sz="4000" b="1" dirty="0">
                <a:solidFill>
                  <a:schemeClr val="accent3">
                    <a:lumMod val="20000"/>
                    <a:lumOff val="80000"/>
                  </a:schemeClr>
                </a:solidFill>
              </a:rPr>
              <a:t> zijn belangrijk tijdens het schrijven van een prompt.</a:t>
            </a:r>
          </a:p>
        </p:txBody>
      </p:sp>
      <p:pic>
        <p:nvPicPr>
          <p:cNvPr id="3" name="Picture 2">
            <a:extLst>
              <a:ext uri="{FF2B5EF4-FFF2-40B4-BE49-F238E27FC236}">
                <a16:creationId xmlns:a16="http://schemas.microsoft.com/office/drawing/2014/main" id="{03F8FBA2-92F1-C0CC-3C4F-C61D73D260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13787" y="1135073"/>
            <a:ext cx="1426564" cy="14265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52774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78CD53-7CF4-C8BA-CC93-A34E74FE3662}"/>
            </a:ext>
          </a:extLst>
        </p:cNvPr>
        <p:cNvGrpSpPr/>
        <p:nvPr/>
      </p:nvGrpSpPr>
      <p:grpSpPr>
        <a:xfrm>
          <a:off x="0" y="0"/>
          <a:ext cx="0" cy="0"/>
          <a:chOff x="0" y="0"/>
          <a:chExt cx="0" cy="0"/>
        </a:xfrm>
      </p:grpSpPr>
      <p:sp>
        <p:nvSpPr>
          <p:cNvPr id="2" name="Tekstvak 1">
            <a:extLst>
              <a:ext uri="{FF2B5EF4-FFF2-40B4-BE49-F238E27FC236}">
                <a16:creationId xmlns:a16="http://schemas.microsoft.com/office/drawing/2014/main" id="{97414365-930E-C393-69C1-702F21B93E4A}"/>
              </a:ext>
            </a:extLst>
          </p:cNvPr>
          <p:cNvSpPr txBox="1"/>
          <p:nvPr/>
        </p:nvSpPr>
        <p:spPr>
          <a:xfrm>
            <a:off x="-2423159" y="333103"/>
            <a:ext cx="9764485" cy="830997"/>
          </a:xfrm>
          <a:prstGeom prst="rect">
            <a:avLst/>
          </a:prstGeom>
          <a:noFill/>
        </p:spPr>
        <p:txBody>
          <a:bodyPr wrap="square" rtlCol="0">
            <a:spAutoFit/>
          </a:bodyPr>
          <a:lstStyle/>
          <a:p>
            <a:pPr algn="ctr"/>
            <a:r>
              <a:rPr lang="nl-NL" sz="4800" b="1" dirty="0">
                <a:solidFill>
                  <a:schemeClr val="accent3">
                    <a:lumMod val="20000"/>
                    <a:lumOff val="80000"/>
                  </a:schemeClr>
                </a:solidFill>
              </a:rPr>
              <a:t>1.Duidelijkheid</a:t>
            </a:r>
          </a:p>
        </p:txBody>
      </p:sp>
      <p:sp>
        <p:nvSpPr>
          <p:cNvPr id="3" name="Tekstvak 2">
            <a:extLst>
              <a:ext uri="{FF2B5EF4-FFF2-40B4-BE49-F238E27FC236}">
                <a16:creationId xmlns:a16="http://schemas.microsoft.com/office/drawing/2014/main" id="{83D87828-10B1-65E5-D034-831357337FE5}"/>
              </a:ext>
            </a:extLst>
          </p:cNvPr>
          <p:cNvSpPr txBox="1"/>
          <p:nvPr/>
        </p:nvSpPr>
        <p:spPr>
          <a:xfrm>
            <a:off x="563881" y="1595174"/>
            <a:ext cx="9764485" cy="5016758"/>
          </a:xfrm>
          <a:prstGeom prst="rect">
            <a:avLst/>
          </a:prstGeom>
          <a:noFill/>
        </p:spPr>
        <p:txBody>
          <a:bodyPr wrap="square" rtlCol="0">
            <a:spAutoFit/>
          </a:bodyPr>
          <a:lstStyle/>
          <a:p>
            <a:r>
              <a:rPr lang="nl-NL" sz="4000" b="1" dirty="0">
                <a:solidFill>
                  <a:schemeClr val="accent3">
                    <a:lumMod val="20000"/>
                    <a:lumOff val="80000"/>
                  </a:schemeClr>
                </a:solidFill>
              </a:rPr>
              <a:t>Prompt:</a:t>
            </a:r>
          </a:p>
          <a:p>
            <a:r>
              <a:rPr lang="nl-NL" sz="4000" b="1" dirty="0">
                <a:solidFill>
                  <a:schemeClr val="bg1"/>
                </a:solidFill>
              </a:rPr>
              <a:t>‘Een hond’</a:t>
            </a:r>
          </a:p>
          <a:p>
            <a:endParaRPr lang="nl-NL" sz="4000" b="1" dirty="0">
              <a:solidFill>
                <a:schemeClr val="bg1"/>
              </a:solidFill>
            </a:endParaRPr>
          </a:p>
          <a:p>
            <a:r>
              <a:rPr lang="nl-NL" sz="4000" b="1" dirty="0">
                <a:solidFill>
                  <a:schemeClr val="accent3">
                    <a:lumMod val="20000"/>
                    <a:lumOff val="80000"/>
                  </a:schemeClr>
                </a:solidFill>
              </a:rPr>
              <a:t>Beter is:</a:t>
            </a:r>
          </a:p>
          <a:p>
            <a:r>
              <a:rPr lang="nl-NL" sz="4000" b="1" dirty="0">
                <a:solidFill>
                  <a:schemeClr val="bg1"/>
                </a:solidFill>
              </a:rPr>
              <a:t>‘Een witte labrador met </a:t>
            </a:r>
          </a:p>
          <a:p>
            <a:r>
              <a:rPr lang="nl-NL" sz="4000" b="1" dirty="0">
                <a:solidFill>
                  <a:schemeClr val="bg1"/>
                </a:solidFill>
              </a:rPr>
              <a:t>            een bal in zijn bek.’</a:t>
            </a:r>
          </a:p>
          <a:p>
            <a:endParaRPr lang="nl-NL" sz="4000" b="1" dirty="0">
              <a:solidFill>
                <a:schemeClr val="bg1"/>
              </a:solidFill>
            </a:endParaRPr>
          </a:p>
          <a:p>
            <a:r>
              <a:rPr lang="nl-NL" sz="4000" b="1" dirty="0">
                <a:solidFill>
                  <a:srgbClr val="FFC000"/>
                </a:solidFill>
              </a:rPr>
              <a:t>  </a:t>
            </a:r>
          </a:p>
        </p:txBody>
      </p:sp>
      <p:pic>
        <p:nvPicPr>
          <p:cNvPr id="1026" name="Picture 2">
            <a:extLst>
              <a:ext uri="{FF2B5EF4-FFF2-40B4-BE49-F238E27FC236}">
                <a16:creationId xmlns:a16="http://schemas.microsoft.com/office/drawing/2014/main" id="{CF04C771-A9E7-015D-8FBB-4E34803D85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38932" y="755373"/>
            <a:ext cx="2453545" cy="245354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16B3EE65-2635-5D75-2CC6-A52BB9D800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9042" y="3582353"/>
            <a:ext cx="2393435" cy="23934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19284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A3DB6B-FAA1-0F17-E074-7012B2C9D9DF}"/>
            </a:ext>
          </a:extLst>
        </p:cNvPr>
        <p:cNvGrpSpPr/>
        <p:nvPr/>
      </p:nvGrpSpPr>
      <p:grpSpPr>
        <a:xfrm>
          <a:off x="0" y="0"/>
          <a:ext cx="0" cy="0"/>
          <a:chOff x="0" y="0"/>
          <a:chExt cx="0" cy="0"/>
        </a:xfrm>
      </p:grpSpPr>
      <p:sp>
        <p:nvSpPr>
          <p:cNvPr id="2" name="Tekstvak 1">
            <a:extLst>
              <a:ext uri="{FF2B5EF4-FFF2-40B4-BE49-F238E27FC236}">
                <a16:creationId xmlns:a16="http://schemas.microsoft.com/office/drawing/2014/main" id="{F6781E77-F0AB-BD55-DF57-E1E7B870F78F}"/>
              </a:ext>
            </a:extLst>
          </p:cNvPr>
          <p:cNvSpPr txBox="1"/>
          <p:nvPr/>
        </p:nvSpPr>
        <p:spPr>
          <a:xfrm>
            <a:off x="401190" y="427115"/>
            <a:ext cx="9764485" cy="830997"/>
          </a:xfrm>
          <a:prstGeom prst="rect">
            <a:avLst/>
          </a:prstGeom>
          <a:noFill/>
        </p:spPr>
        <p:txBody>
          <a:bodyPr wrap="square" rtlCol="0">
            <a:spAutoFit/>
          </a:bodyPr>
          <a:lstStyle/>
          <a:p>
            <a:r>
              <a:rPr lang="nl-NL" sz="4800" b="1" dirty="0">
                <a:solidFill>
                  <a:schemeClr val="accent3">
                    <a:lumMod val="20000"/>
                    <a:lumOff val="80000"/>
                  </a:schemeClr>
                </a:solidFill>
              </a:rPr>
              <a:t>2. Stijl en thema</a:t>
            </a:r>
          </a:p>
        </p:txBody>
      </p:sp>
      <p:sp>
        <p:nvSpPr>
          <p:cNvPr id="3" name="Tekstvak 2">
            <a:extLst>
              <a:ext uri="{FF2B5EF4-FFF2-40B4-BE49-F238E27FC236}">
                <a16:creationId xmlns:a16="http://schemas.microsoft.com/office/drawing/2014/main" id="{2B2AF291-11C0-8A6D-BEE7-79B4205A2C15}"/>
              </a:ext>
            </a:extLst>
          </p:cNvPr>
          <p:cNvSpPr txBox="1"/>
          <p:nvPr/>
        </p:nvSpPr>
        <p:spPr>
          <a:xfrm>
            <a:off x="563881" y="1595174"/>
            <a:ext cx="11190315" cy="6247864"/>
          </a:xfrm>
          <a:prstGeom prst="rect">
            <a:avLst/>
          </a:prstGeom>
          <a:noFill/>
        </p:spPr>
        <p:txBody>
          <a:bodyPr wrap="square" rtlCol="0">
            <a:spAutoFit/>
          </a:bodyPr>
          <a:lstStyle/>
          <a:p>
            <a:r>
              <a:rPr lang="nl-NL" sz="4000" b="1" dirty="0">
                <a:solidFill>
                  <a:schemeClr val="accent3">
                    <a:lumMod val="20000"/>
                    <a:lumOff val="80000"/>
                  </a:schemeClr>
                </a:solidFill>
              </a:rPr>
              <a:t>Zeg in je prompt wat voor soort afbeelding het moet worden:</a:t>
            </a:r>
          </a:p>
          <a:p>
            <a:r>
              <a:rPr lang="nl-NL" sz="4000" b="1" dirty="0">
                <a:solidFill>
                  <a:schemeClr val="bg1"/>
                </a:solidFill>
              </a:rPr>
              <a:t>‘Een hele moderne, </a:t>
            </a:r>
          </a:p>
          <a:p>
            <a:r>
              <a:rPr lang="nl-NL" sz="4000" b="1" dirty="0">
                <a:solidFill>
                  <a:schemeClr val="bg1"/>
                </a:solidFill>
              </a:rPr>
              <a:t>sportieve raceauto </a:t>
            </a:r>
          </a:p>
          <a:p>
            <a:r>
              <a:rPr lang="nl-NL" sz="4000" b="1" dirty="0">
                <a:solidFill>
                  <a:schemeClr val="bg1"/>
                </a:solidFill>
              </a:rPr>
              <a:t>in rode kleur. </a:t>
            </a:r>
          </a:p>
          <a:p>
            <a:r>
              <a:rPr lang="nl-NL" sz="4000" b="1" dirty="0">
                <a:solidFill>
                  <a:schemeClr val="bg1"/>
                </a:solidFill>
              </a:rPr>
              <a:t>De stijl is als </a:t>
            </a:r>
          </a:p>
          <a:p>
            <a:r>
              <a:rPr lang="nl-NL" sz="4000" b="1" dirty="0">
                <a:solidFill>
                  <a:schemeClr val="bg1"/>
                </a:solidFill>
              </a:rPr>
              <a:t>een cartoon/realistisch’</a:t>
            </a:r>
          </a:p>
          <a:p>
            <a:endParaRPr lang="nl-NL" sz="4000" b="1" dirty="0">
              <a:solidFill>
                <a:schemeClr val="bg1"/>
              </a:solidFill>
            </a:endParaRPr>
          </a:p>
          <a:p>
            <a:endParaRPr lang="nl-NL" sz="4000" b="1" dirty="0">
              <a:solidFill>
                <a:schemeClr val="bg1"/>
              </a:solidFill>
            </a:endParaRPr>
          </a:p>
          <a:p>
            <a:r>
              <a:rPr lang="nl-NL" sz="4000" b="1" dirty="0">
                <a:solidFill>
                  <a:srgbClr val="FFC000"/>
                </a:solidFill>
              </a:rPr>
              <a:t>  </a:t>
            </a:r>
          </a:p>
        </p:txBody>
      </p:sp>
      <p:pic>
        <p:nvPicPr>
          <p:cNvPr id="2050" name="Picture 2">
            <a:extLst>
              <a:ext uri="{FF2B5EF4-FFF2-40B4-BE49-F238E27FC236}">
                <a16:creationId xmlns:a16="http://schemas.microsoft.com/office/drawing/2014/main" id="{D82090C0-72C6-967E-8AE9-13A645B02E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35634" y="2540278"/>
            <a:ext cx="2290355" cy="22903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CEDDAE0E-8ECB-EECB-43CA-7EEB72AAEB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16589" y="3737707"/>
            <a:ext cx="2185852" cy="21858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C76062E5-9FD5-CC0E-DBEF-70FD01F4EB6E}"/>
              </a:ext>
            </a:extLst>
          </p:cNvPr>
          <p:cNvSpPr txBox="1"/>
          <p:nvPr/>
        </p:nvSpPr>
        <p:spPr>
          <a:xfrm>
            <a:off x="6827520" y="4788200"/>
            <a:ext cx="1726673" cy="523220"/>
          </a:xfrm>
          <a:prstGeom prst="rect">
            <a:avLst/>
          </a:prstGeom>
          <a:noFill/>
        </p:spPr>
        <p:txBody>
          <a:bodyPr wrap="square">
            <a:spAutoFit/>
          </a:bodyPr>
          <a:lstStyle/>
          <a:p>
            <a:r>
              <a:rPr lang="nl-NL" sz="2800" b="1" dirty="0">
                <a:solidFill>
                  <a:schemeClr val="bg1"/>
                </a:solidFill>
              </a:rPr>
              <a:t>cartoon</a:t>
            </a:r>
            <a:endParaRPr lang="nl-NL" sz="2800" dirty="0"/>
          </a:p>
        </p:txBody>
      </p:sp>
      <p:sp>
        <p:nvSpPr>
          <p:cNvPr id="6" name="Tekstvak 5">
            <a:extLst>
              <a:ext uri="{FF2B5EF4-FFF2-40B4-BE49-F238E27FC236}">
                <a16:creationId xmlns:a16="http://schemas.microsoft.com/office/drawing/2014/main" id="{A0CBF542-50C8-C8B5-FEB4-E4785709BE5C}"/>
              </a:ext>
            </a:extLst>
          </p:cNvPr>
          <p:cNvSpPr txBox="1"/>
          <p:nvPr/>
        </p:nvSpPr>
        <p:spPr>
          <a:xfrm>
            <a:off x="9526386" y="5923559"/>
            <a:ext cx="1923408" cy="523220"/>
          </a:xfrm>
          <a:prstGeom prst="rect">
            <a:avLst/>
          </a:prstGeom>
          <a:noFill/>
        </p:spPr>
        <p:txBody>
          <a:bodyPr wrap="square">
            <a:spAutoFit/>
          </a:bodyPr>
          <a:lstStyle/>
          <a:p>
            <a:r>
              <a:rPr lang="nl-NL" sz="2800" b="1" dirty="0">
                <a:solidFill>
                  <a:schemeClr val="bg1"/>
                </a:solidFill>
              </a:rPr>
              <a:t>realistisch</a:t>
            </a:r>
            <a:endParaRPr lang="nl-NL" sz="2800" dirty="0"/>
          </a:p>
        </p:txBody>
      </p:sp>
    </p:spTree>
    <p:extLst>
      <p:ext uri="{BB962C8B-B14F-4D97-AF65-F5344CB8AC3E}">
        <p14:creationId xmlns:p14="http://schemas.microsoft.com/office/powerpoint/2010/main" val="35910111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B57E45-F02E-53A8-245A-31F9B77DED72}"/>
            </a:ext>
          </a:extLst>
        </p:cNvPr>
        <p:cNvGrpSpPr/>
        <p:nvPr/>
      </p:nvGrpSpPr>
      <p:grpSpPr>
        <a:xfrm>
          <a:off x="0" y="0"/>
          <a:ext cx="0" cy="0"/>
          <a:chOff x="0" y="0"/>
          <a:chExt cx="0" cy="0"/>
        </a:xfrm>
      </p:grpSpPr>
      <p:sp>
        <p:nvSpPr>
          <p:cNvPr id="2" name="Tekstvak 1">
            <a:extLst>
              <a:ext uri="{FF2B5EF4-FFF2-40B4-BE49-F238E27FC236}">
                <a16:creationId xmlns:a16="http://schemas.microsoft.com/office/drawing/2014/main" id="{03F93A8C-074B-C594-1D9D-FAF11C1CFBCF}"/>
              </a:ext>
            </a:extLst>
          </p:cNvPr>
          <p:cNvSpPr txBox="1"/>
          <p:nvPr/>
        </p:nvSpPr>
        <p:spPr>
          <a:xfrm>
            <a:off x="381000" y="398417"/>
            <a:ext cx="9764485" cy="830997"/>
          </a:xfrm>
          <a:prstGeom prst="rect">
            <a:avLst/>
          </a:prstGeom>
          <a:noFill/>
        </p:spPr>
        <p:txBody>
          <a:bodyPr wrap="square" rtlCol="0">
            <a:spAutoFit/>
          </a:bodyPr>
          <a:lstStyle/>
          <a:p>
            <a:r>
              <a:rPr lang="nl-NL" sz="4800" b="1" dirty="0">
                <a:solidFill>
                  <a:schemeClr val="accent3">
                    <a:lumMod val="20000"/>
                    <a:lumOff val="80000"/>
                  </a:schemeClr>
                </a:solidFill>
              </a:rPr>
              <a:t>3. Kleurenschema</a:t>
            </a:r>
          </a:p>
        </p:txBody>
      </p:sp>
      <p:sp>
        <p:nvSpPr>
          <p:cNvPr id="3" name="Tekstvak 2">
            <a:extLst>
              <a:ext uri="{FF2B5EF4-FFF2-40B4-BE49-F238E27FC236}">
                <a16:creationId xmlns:a16="http://schemas.microsoft.com/office/drawing/2014/main" id="{94BE802A-D79B-6684-156D-C1D640650B9F}"/>
              </a:ext>
            </a:extLst>
          </p:cNvPr>
          <p:cNvSpPr txBox="1"/>
          <p:nvPr/>
        </p:nvSpPr>
        <p:spPr>
          <a:xfrm>
            <a:off x="563881" y="1595174"/>
            <a:ext cx="9764485" cy="6247864"/>
          </a:xfrm>
          <a:prstGeom prst="rect">
            <a:avLst/>
          </a:prstGeom>
          <a:noFill/>
        </p:spPr>
        <p:txBody>
          <a:bodyPr wrap="square" rtlCol="0">
            <a:spAutoFit/>
          </a:bodyPr>
          <a:lstStyle/>
          <a:p>
            <a:r>
              <a:rPr lang="nl-NL" sz="4000" b="1" dirty="0">
                <a:solidFill>
                  <a:schemeClr val="accent3">
                    <a:lumMod val="20000"/>
                    <a:lumOff val="80000"/>
                  </a:schemeClr>
                </a:solidFill>
              </a:rPr>
              <a:t>Prompt welke kleuren je graag terug wilt zien.</a:t>
            </a:r>
            <a:br>
              <a:rPr lang="nl-NL" sz="4000" b="1" dirty="0">
                <a:solidFill>
                  <a:schemeClr val="accent3">
                    <a:lumMod val="20000"/>
                    <a:lumOff val="80000"/>
                  </a:schemeClr>
                </a:solidFill>
              </a:rPr>
            </a:br>
            <a:endParaRPr lang="nl-NL" sz="4000" b="1" dirty="0">
              <a:solidFill>
                <a:schemeClr val="accent3">
                  <a:lumMod val="20000"/>
                  <a:lumOff val="80000"/>
                </a:schemeClr>
              </a:solidFill>
            </a:endParaRPr>
          </a:p>
          <a:p>
            <a:r>
              <a:rPr lang="nl-NL" sz="4000" b="1" dirty="0">
                <a:solidFill>
                  <a:schemeClr val="bg1"/>
                </a:solidFill>
              </a:rPr>
              <a:t>‘Een berg met een witte </a:t>
            </a:r>
          </a:p>
          <a:p>
            <a:r>
              <a:rPr lang="nl-NL" sz="4000" b="1" dirty="0">
                <a:solidFill>
                  <a:schemeClr val="bg1"/>
                </a:solidFill>
              </a:rPr>
              <a:t>sneeuwtop. De zon staat </a:t>
            </a:r>
          </a:p>
          <a:p>
            <a:r>
              <a:rPr lang="nl-NL" sz="4000" b="1" dirty="0">
                <a:solidFill>
                  <a:schemeClr val="bg1"/>
                </a:solidFill>
              </a:rPr>
              <a:t>laag en geeft paarse en </a:t>
            </a:r>
          </a:p>
          <a:p>
            <a:r>
              <a:rPr lang="nl-NL" sz="4000" b="1" dirty="0">
                <a:solidFill>
                  <a:schemeClr val="bg1"/>
                </a:solidFill>
              </a:rPr>
              <a:t>rode tinten in de lucht.’</a:t>
            </a:r>
          </a:p>
          <a:p>
            <a:endParaRPr lang="nl-NL" sz="4000" b="1" dirty="0">
              <a:solidFill>
                <a:schemeClr val="bg1"/>
              </a:solidFill>
            </a:endParaRPr>
          </a:p>
          <a:p>
            <a:endParaRPr lang="nl-NL" sz="4000" b="1" dirty="0">
              <a:solidFill>
                <a:schemeClr val="bg1"/>
              </a:solidFill>
            </a:endParaRPr>
          </a:p>
          <a:p>
            <a:r>
              <a:rPr lang="nl-NL" sz="4000" b="1" dirty="0">
                <a:solidFill>
                  <a:srgbClr val="FFC000"/>
                </a:solidFill>
              </a:rPr>
              <a:t>  </a:t>
            </a:r>
          </a:p>
        </p:txBody>
      </p:sp>
      <p:pic>
        <p:nvPicPr>
          <p:cNvPr id="3074" name="Picture 2">
            <a:extLst>
              <a:ext uri="{FF2B5EF4-FFF2-40B4-BE49-F238E27FC236}">
                <a16:creationId xmlns:a16="http://schemas.microsoft.com/office/drawing/2014/main" id="{EEDC3E53-43C7-3044-A3D7-61558C728F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51816" y="2633550"/>
            <a:ext cx="3598817" cy="35988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51538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20E43-DD53-0F65-054C-DAA863CBE447}"/>
            </a:ext>
          </a:extLst>
        </p:cNvPr>
        <p:cNvGrpSpPr/>
        <p:nvPr/>
      </p:nvGrpSpPr>
      <p:grpSpPr>
        <a:xfrm>
          <a:off x="0" y="0"/>
          <a:ext cx="0" cy="0"/>
          <a:chOff x="0" y="0"/>
          <a:chExt cx="0" cy="0"/>
        </a:xfrm>
      </p:grpSpPr>
      <p:sp>
        <p:nvSpPr>
          <p:cNvPr id="2" name="Tekstvak 1">
            <a:extLst>
              <a:ext uri="{FF2B5EF4-FFF2-40B4-BE49-F238E27FC236}">
                <a16:creationId xmlns:a16="http://schemas.microsoft.com/office/drawing/2014/main" id="{6F027969-08E5-9A92-F8ED-DDDC87C16F3A}"/>
              </a:ext>
            </a:extLst>
          </p:cNvPr>
          <p:cNvSpPr txBox="1"/>
          <p:nvPr/>
        </p:nvSpPr>
        <p:spPr>
          <a:xfrm>
            <a:off x="297874" y="424977"/>
            <a:ext cx="10770324" cy="769441"/>
          </a:xfrm>
          <a:prstGeom prst="rect">
            <a:avLst/>
          </a:prstGeom>
          <a:noFill/>
        </p:spPr>
        <p:txBody>
          <a:bodyPr wrap="square" rtlCol="0">
            <a:spAutoFit/>
          </a:bodyPr>
          <a:lstStyle/>
          <a:p>
            <a:r>
              <a:rPr lang="nl-NL" sz="4400" b="1" dirty="0">
                <a:solidFill>
                  <a:schemeClr val="accent3">
                    <a:lumMod val="20000"/>
                    <a:lumOff val="80000"/>
                  </a:schemeClr>
                </a:solidFill>
              </a:rPr>
              <a:t>4. Compositie en perspectief (standpunt)</a:t>
            </a:r>
          </a:p>
        </p:txBody>
      </p:sp>
      <p:sp>
        <p:nvSpPr>
          <p:cNvPr id="3" name="Tekstvak 2">
            <a:extLst>
              <a:ext uri="{FF2B5EF4-FFF2-40B4-BE49-F238E27FC236}">
                <a16:creationId xmlns:a16="http://schemas.microsoft.com/office/drawing/2014/main" id="{5E212B7F-BE41-BC01-1A2A-43E3A8CF9F3E}"/>
              </a:ext>
            </a:extLst>
          </p:cNvPr>
          <p:cNvSpPr txBox="1"/>
          <p:nvPr/>
        </p:nvSpPr>
        <p:spPr>
          <a:xfrm>
            <a:off x="563881" y="1395668"/>
            <a:ext cx="9764485" cy="6247864"/>
          </a:xfrm>
          <a:prstGeom prst="rect">
            <a:avLst/>
          </a:prstGeom>
          <a:noFill/>
        </p:spPr>
        <p:txBody>
          <a:bodyPr wrap="square" rtlCol="0">
            <a:spAutoFit/>
          </a:bodyPr>
          <a:lstStyle/>
          <a:p>
            <a:r>
              <a:rPr lang="nl-NL" sz="4000" b="1" dirty="0">
                <a:solidFill>
                  <a:schemeClr val="accent3">
                    <a:lumMod val="20000"/>
                    <a:lumOff val="80000"/>
                  </a:schemeClr>
                </a:solidFill>
              </a:rPr>
              <a:t>Zet in je prompt hoe je je onderwerp wilt laten zien.</a:t>
            </a:r>
          </a:p>
          <a:p>
            <a:endParaRPr lang="nl-NL" sz="4000" b="1" dirty="0">
              <a:solidFill>
                <a:schemeClr val="accent3">
                  <a:lumMod val="20000"/>
                  <a:lumOff val="80000"/>
                </a:schemeClr>
              </a:solidFill>
            </a:endParaRPr>
          </a:p>
          <a:p>
            <a:r>
              <a:rPr lang="nl-NL" sz="4000" b="1" dirty="0">
                <a:solidFill>
                  <a:schemeClr val="bg1"/>
                </a:solidFill>
              </a:rPr>
              <a:t>‘Een drukke markt </a:t>
            </a:r>
          </a:p>
          <a:p>
            <a:r>
              <a:rPr lang="nl-NL" sz="4000" b="1" dirty="0">
                <a:solidFill>
                  <a:schemeClr val="bg1"/>
                </a:solidFill>
              </a:rPr>
              <a:t>gezien vanuit </a:t>
            </a:r>
          </a:p>
          <a:p>
            <a:r>
              <a:rPr lang="nl-NL" sz="4000" b="1" dirty="0">
                <a:solidFill>
                  <a:schemeClr val="bg1"/>
                </a:solidFill>
              </a:rPr>
              <a:t>vogelperspectief / </a:t>
            </a:r>
          </a:p>
          <a:p>
            <a:r>
              <a:rPr lang="nl-NL" sz="4000" b="1" dirty="0">
                <a:solidFill>
                  <a:schemeClr val="bg1"/>
                </a:solidFill>
              </a:rPr>
              <a:t>kikkerperspectief.’</a:t>
            </a:r>
          </a:p>
          <a:p>
            <a:endParaRPr lang="nl-NL" sz="4000" b="1" dirty="0">
              <a:solidFill>
                <a:schemeClr val="bg1"/>
              </a:solidFill>
            </a:endParaRPr>
          </a:p>
          <a:p>
            <a:endParaRPr lang="nl-NL" sz="4000" b="1" dirty="0">
              <a:solidFill>
                <a:schemeClr val="bg1"/>
              </a:solidFill>
            </a:endParaRPr>
          </a:p>
          <a:p>
            <a:r>
              <a:rPr lang="nl-NL" sz="4000" b="1" dirty="0">
                <a:solidFill>
                  <a:srgbClr val="FFC000"/>
                </a:solidFill>
              </a:rPr>
              <a:t>  </a:t>
            </a:r>
          </a:p>
        </p:txBody>
      </p:sp>
      <p:pic>
        <p:nvPicPr>
          <p:cNvPr id="4098" name="Picture 2">
            <a:extLst>
              <a:ext uri="{FF2B5EF4-FFF2-40B4-BE49-F238E27FC236}">
                <a16:creationId xmlns:a16="http://schemas.microsoft.com/office/drawing/2014/main" id="{E50E48FD-D35B-E16C-942E-3199B4CD1F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0800" y="2595910"/>
            <a:ext cx="2815046" cy="28150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pic>
        <p:nvPicPr>
          <p:cNvPr id="4100" name="Picture 4">
            <a:extLst>
              <a:ext uri="{FF2B5EF4-FFF2-40B4-BE49-F238E27FC236}">
                <a16:creationId xmlns:a16="http://schemas.microsoft.com/office/drawing/2014/main" id="{F377DB39-C7A2-BF29-9B7D-35E3D8815B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44645" y="2595910"/>
            <a:ext cx="2815046" cy="28150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8F92F3AF-0E94-3681-B1F4-A1BE28B5ADEF}"/>
              </a:ext>
            </a:extLst>
          </p:cNvPr>
          <p:cNvSpPr txBox="1"/>
          <p:nvPr/>
        </p:nvSpPr>
        <p:spPr>
          <a:xfrm>
            <a:off x="5890953" y="5410956"/>
            <a:ext cx="3635433" cy="461665"/>
          </a:xfrm>
          <a:prstGeom prst="rect">
            <a:avLst/>
          </a:prstGeom>
          <a:noFill/>
        </p:spPr>
        <p:txBody>
          <a:bodyPr wrap="square">
            <a:spAutoFit/>
          </a:bodyPr>
          <a:lstStyle/>
          <a:p>
            <a:r>
              <a:rPr lang="nl-NL" sz="2400" b="1" dirty="0">
                <a:solidFill>
                  <a:schemeClr val="bg1"/>
                </a:solidFill>
              </a:rPr>
              <a:t>vogelperspectief</a:t>
            </a:r>
            <a:endParaRPr lang="nl-NL" sz="2400" dirty="0"/>
          </a:p>
        </p:txBody>
      </p:sp>
      <p:sp>
        <p:nvSpPr>
          <p:cNvPr id="6" name="Tekstvak 5">
            <a:extLst>
              <a:ext uri="{FF2B5EF4-FFF2-40B4-BE49-F238E27FC236}">
                <a16:creationId xmlns:a16="http://schemas.microsoft.com/office/drawing/2014/main" id="{7EE58D87-45A8-A8D4-A662-1F3E738CBDC8}"/>
              </a:ext>
            </a:extLst>
          </p:cNvPr>
          <p:cNvSpPr txBox="1"/>
          <p:nvPr/>
        </p:nvSpPr>
        <p:spPr>
          <a:xfrm>
            <a:off x="9166566" y="5410956"/>
            <a:ext cx="2748344" cy="461665"/>
          </a:xfrm>
          <a:prstGeom prst="rect">
            <a:avLst/>
          </a:prstGeom>
          <a:noFill/>
        </p:spPr>
        <p:txBody>
          <a:bodyPr wrap="square">
            <a:spAutoFit/>
          </a:bodyPr>
          <a:lstStyle/>
          <a:p>
            <a:r>
              <a:rPr lang="nl-NL" sz="2400" b="1" dirty="0">
                <a:solidFill>
                  <a:schemeClr val="bg1"/>
                </a:solidFill>
              </a:rPr>
              <a:t>kikkerperspectief</a:t>
            </a:r>
            <a:endParaRPr lang="nl-NL" sz="2400" dirty="0"/>
          </a:p>
        </p:txBody>
      </p:sp>
    </p:spTree>
    <p:extLst>
      <p:ext uri="{BB962C8B-B14F-4D97-AF65-F5344CB8AC3E}">
        <p14:creationId xmlns:p14="http://schemas.microsoft.com/office/powerpoint/2010/main" val="280196417"/>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149</TotalTime>
  <Words>347</Words>
  <Application>Microsoft Office PowerPoint</Application>
  <PresentationFormat>Breedbeeld</PresentationFormat>
  <Paragraphs>78</Paragraphs>
  <Slides>13</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13</vt:i4>
      </vt:variant>
    </vt:vector>
  </HeadingPairs>
  <TitlesOfParts>
    <vt:vector size="18" baseType="lpstr">
      <vt:lpstr>-apple-system</vt:lpstr>
      <vt:lpstr>Aptos</vt:lpstr>
      <vt:lpstr>Aptos Display</vt:lpstr>
      <vt:lpstr>Arial</vt:lpstr>
      <vt:lpstr>Kantoorthema</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Jacco van Waardhuizen</dc:creator>
  <cp:lastModifiedBy>Jacco van Waardhuizen</cp:lastModifiedBy>
  <cp:revision>12</cp:revision>
  <dcterms:created xsi:type="dcterms:W3CDTF">2024-11-04T09:04:00Z</dcterms:created>
  <dcterms:modified xsi:type="dcterms:W3CDTF">2024-11-13T16:27:12Z</dcterms:modified>
</cp:coreProperties>
</file>