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6" r:id="rId2"/>
    <p:sldId id="293" r:id="rId3"/>
    <p:sldId id="306" r:id="rId4"/>
    <p:sldId id="311" r:id="rId5"/>
    <p:sldId id="307" r:id="rId6"/>
    <p:sldId id="308" r:id="rId7"/>
    <p:sldId id="310" r:id="rId8"/>
    <p:sldId id="309" r:id="rId9"/>
    <p:sldId id="305" r:id="rId10"/>
    <p:sldId id="312" r:id="rId11"/>
    <p:sldId id="313" r:id="rId12"/>
    <p:sldId id="315" r:id="rId13"/>
    <p:sldId id="314" r:id="rId14"/>
    <p:sldId id="316" r:id="rId15"/>
    <p:sldId id="261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91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6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2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4267931"/>
            <a:ext cx="6507000" cy="1218470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4500" spc="-9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00F2CC-FEF0-4117-B687-A07001E27769}" type="datetime1">
              <a:rPr lang="nl-NL" noProof="0" smtClean="0"/>
              <a:t>20-2-2025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DCA16-8C02-4073-8B08-A9EEAD03C09B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7524E-426D-459E-A03D-580351E48C19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296863"/>
            <a:ext cx="6379369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tx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tx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tx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tx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tx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tx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tx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0BF72-04CE-49CA-B5B8-21E0C5687400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296863"/>
            <a:ext cx="8586788" cy="5832475"/>
          </a:xfrm>
        </p:spPr>
        <p:txBody>
          <a:bodyPr numCol="1" spcCol="180000" anchor="ctr"/>
          <a:lstStyle>
            <a:lvl1pPr marL="324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1pPr>
            <a:lvl2pPr marL="648000" indent="-324000">
              <a:spcBef>
                <a:spcPts val="900"/>
              </a:spcBef>
              <a:defRPr sz="2250">
                <a:solidFill>
                  <a:schemeClr val="accent1"/>
                </a:solidFill>
              </a:defRPr>
            </a:lvl2pPr>
            <a:lvl3pPr marL="972000" indent="-324000">
              <a:spcBef>
                <a:spcPts val="0"/>
              </a:spcBef>
              <a:defRPr sz="2250">
                <a:solidFill>
                  <a:schemeClr val="accent1"/>
                </a:solidFill>
              </a:defRPr>
            </a:lvl3pPr>
            <a:lvl4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4pPr>
            <a:lvl5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5pPr>
            <a:lvl6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6pPr>
            <a:lvl7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7pPr>
            <a:lvl8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8pPr>
            <a:lvl9pPr>
              <a:spcBef>
                <a:spcPts val="900"/>
              </a:spcBef>
              <a:defRPr sz="2250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5FC3-108F-4CEF-AF2C-0359453A224E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8586788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8" y="296863"/>
            <a:ext cx="42290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059B-FC7C-4558-ADAC-B05462603B79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533" y="296863"/>
            <a:ext cx="42290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9000-1E16-471D-9AF8-DCC6B9036129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3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162-AC35-4754-A94C-53198A8C6E88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6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3053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31533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ADE2-5775-425C-B0B0-F4C8119B6520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2" y="1700213"/>
            <a:ext cx="361788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92D95-FBCF-4E7B-B2A0-BA1A5DF89760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38"/>
            <a:ext cx="5364276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7" y="170021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000" y="1700213"/>
            <a:ext cx="3150394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30310" y="171183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5CBC19F-C0C0-4406-8BE4-E723F191406D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3958226"/>
            <a:ext cx="6507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E81C3-626B-44FA-8F43-793396B91FE1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B3744E-F8E0-4325-B9C9-1B4F94FE98D6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10356"/>
            <a:ext cx="4233862" cy="35189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2"/>
            <a:ext cx="5398294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54491A-C311-415D-ABC5-2C4CAD408C67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5155915"/>
            <a:ext cx="5751000" cy="973424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6" y="2824164"/>
            <a:ext cx="5751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3825" spc="-11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D223-1FD4-484F-8F22-5B2C7A33B005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1700214"/>
            <a:ext cx="8578309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7" y="4721301"/>
            <a:ext cx="8578309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77BF9-D4E4-4B33-8086-5C0ED284857B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6" y="296863"/>
            <a:ext cx="8586788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4C1D-7459-4CD1-89CA-9698DD32969F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278606" y="296863"/>
            <a:ext cx="8586788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D1125-A9A4-467E-A898-DA788CDA57F0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1614CAF1-E485-484D-8B5F-534892FD0DEF}" type="datetime1">
              <a:rPr lang="nl-NL" smtClean="0"/>
              <a:t>20-2-2025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-1368000"/>
            <a:ext cx="8586787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52F4F6B7-95CE-4AB7-BED3-9E0D07F41777}" type="datetime1">
              <a:rPr lang="nl-NL" smtClean="0"/>
              <a:t>20-2-2025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790766" y="2946447"/>
            <a:ext cx="3564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43101" y="2861101"/>
            <a:ext cx="5257800" cy="1160403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F4820CF-37BE-4B36-AEC6-D633ADEC2EE5}" type="datetime1">
              <a:rPr lang="nl-NL" smtClean="0"/>
              <a:t>20-2-2025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Tuin- en landschapsinrichting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C00F827B-A9E1-4EB4-97B0-5FDAFFECAD71}" type="datetime1">
              <a:rPr lang="nl-NL" noProof="0" smtClean="0"/>
              <a:t>20-2-2025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26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278606" y="1700213"/>
            <a:ext cx="3527583" cy="4532324"/>
            <a:chOff x="371475" y="1700213"/>
            <a:chExt cx="4703444" cy="4532324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6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75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788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75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685800" eaLnBrk="1" fontAlgn="auto" latinLnBrk="0" hangingPunct="1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825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23314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62000" lvl="0" indent="-162000">
                <a:buFont typeface="Arial" panose="020B0604020202020204" pitchFamily="34" charset="0"/>
                <a:buChar char="•"/>
              </a:pPr>
              <a:r>
                <a:rPr lang="nl-NL" sz="135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sz="1350" noProof="0" dirty="0"/>
                <a:t> niveau</a:t>
              </a:r>
            </a:p>
            <a:p>
              <a:pPr marL="376313" lvl="1" indent="-214313">
                <a:buFont typeface="Arial" panose="020B0604020202020204" pitchFamily="34" charset="0"/>
                <a:buChar char="-"/>
              </a:pPr>
              <a:r>
                <a:rPr lang="nl-NL" sz="1350" noProof="0" dirty="0"/>
                <a:t>Tweede niveau</a:t>
              </a:r>
            </a:p>
            <a:p>
              <a:pPr marL="486000" lvl="2" indent="-162000">
                <a:buFont typeface="Arial" panose="020B0604020202020204" pitchFamily="34" charset="0"/>
                <a:buChar char="-"/>
              </a:pPr>
              <a:r>
                <a:rPr lang="nl-NL" sz="1350" noProof="0" dirty="0"/>
                <a:t>Derde niveau</a:t>
              </a:r>
            </a:p>
            <a:p>
              <a:pPr marL="0" lvl="3"/>
              <a:r>
                <a:rPr lang="nl-NL" sz="1350" b="1" noProof="0" dirty="0"/>
                <a:t>Vierde niveau</a:t>
              </a:r>
            </a:p>
            <a:p>
              <a:pPr marL="0" lvl="4"/>
              <a:r>
                <a:rPr lang="nl-NL" sz="1350" noProof="0" dirty="0"/>
                <a:t>Vijfde niveau</a:t>
              </a:r>
            </a:p>
            <a:p>
              <a:pPr marL="324000" lvl="5" indent="-324000">
                <a:buFont typeface="+mj-lt"/>
                <a:buAutoNum type="arabicPeriod"/>
              </a:pPr>
              <a:r>
                <a:rPr lang="nl-NL" sz="1350" noProof="0" dirty="0"/>
                <a:t>Zesde niveau</a:t>
              </a:r>
            </a:p>
            <a:p>
              <a:pPr marL="648000" lvl="6" indent="-324000">
                <a:buFont typeface="+mj-lt"/>
                <a:buAutoNum type="alphaLcPeriod"/>
              </a:pPr>
              <a:r>
                <a:rPr lang="nl-NL" sz="1350" noProof="0" dirty="0"/>
                <a:t>Zevende niveau - Subtitel</a:t>
              </a:r>
            </a:p>
            <a:p>
              <a:pPr marL="0" lvl="7">
                <a:spcAft>
                  <a:spcPts val="900"/>
                </a:spcAft>
              </a:pPr>
              <a:r>
                <a:rPr lang="nl-NL" sz="2250" noProof="0" dirty="0"/>
                <a:t>Achtste niveau - Subtitel</a:t>
              </a:r>
            </a:p>
            <a:p>
              <a:pPr marL="0" lvl="8"/>
              <a:r>
                <a:rPr lang="nl-NL" sz="1350" noProof="0" dirty="0"/>
                <a:t>Negende Niveau</a:t>
              </a:r>
            </a:p>
            <a:p>
              <a:endParaRPr lang="nl-NL" sz="1350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4567755" y="1714039"/>
            <a:ext cx="3223695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6858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5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825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82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825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5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685800" eaLnBrk="1" fontAlgn="auto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825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82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82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82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endParaRPr lang="nl-NL" sz="6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75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450"/>
                  </a:spcBef>
                  <a:spcAft>
                    <a:spcPts val="450"/>
                  </a:spcAft>
                </a:pPr>
                <a:endParaRPr lang="nl-NL" sz="6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5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450"/>
                    </a:spcBef>
                    <a:spcAft>
                      <a:spcPts val="450"/>
                    </a:spcAft>
                  </a:pPr>
                  <a:endParaRPr lang="nl-NL" sz="6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75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sz="1350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17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3134" rtl="0" eaLnBrk="1" latinLnBrk="0" hangingPunct="1">
                <a:lnSpc>
                  <a:spcPct val="90000"/>
                </a:lnSpc>
                <a:spcBef>
                  <a:spcPts val="450"/>
                </a:spcBef>
                <a:spcAft>
                  <a:spcPts val="450"/>
                </a:spcAft>
              </a:pPr>
              <a:r>
                <a:rPr lang="nl-NL" sz="6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278607" y="296863"/>
            <a:ext cx="7581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300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4"/>
            <a:ext cx="4233862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4500" spc="-9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2699256"/>
            <a:ext cx="4233862" cy="3430083"/>
          </a:xfrm>
        </p:spPr>
        <p:txBody>
          <a:bodyPr>
            <a:normAutofit/>
          </a:bodyPr>
          <a:lstStyle>
            <a:lvl1pPr marL="0" indent="0" algn="l">
              <a:buNone/>
              <a:defRPr sz="225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C739E5-C3C6-4D8B-BA72-CE4551F87A48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3001962"/>
            <a:ext cx="6507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4500" spc="-90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4" y="5896036"/>
            <a:ext cx="2062840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350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18BE691-675D-4E26-AE76-E2DA1D4DF4B0}" type="datetime1">
              <a:rPr lang="nl-NL" noProof="0" smtClean="0"/>
              <a:t>20-2-2025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CBE7-C279-4B07-BE95-2EF09CB82284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296863"/>
            <a:ext cx="7695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709738"/>
            <a:ext cx="8586788" cy="4419599"/>
          </a:xfrm>
        </p:spPr>
        <p:txBody>
          <a:bodyPr numCol="2" spcCol="180000">
            <a:noAutofit/>
          </a:bodyPr>
          <a:lstStyle>
            <a:lvl1pPr marL="486000" indent="-486000">
              <a:spcBef>
                <a:spcPts val="2100"/>
              </a:spcBef>
              <a:buClr>
                <a:schemeClr val="accent1"/>
              </a:buClr>
              <a:buFont typeface="+mj-lt"/>
              <a:buAutoNum type="arabicPeriod"/>
              <a:defRPr sz="2250" b="1">
                <a:solidFill>
                  <a:schemeClr val="accent3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38-C762-4198-980A-DEC0E51498CD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4233861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7" y="1709738"/>
            <a:ext cx="4233862" cy="4419599"/>
          </a:xfrm>
        </p:spPr>
        <p:txBody>
          <a:bodyPr numCol="1" spcCol="180000">
            <a:noAutofit/>
          </a:bodyPr>
          <a:lstStyle>
            <a:lvl1pPr marL="486000" indent="-486000">
              <a:spcBef>
                <a:spcPts val="2100"/>
              </a:spcBef>
              <a:buFont typeface="+mj-lt"/>
              <a:buAutoNum type="arabicPeriod"/>
              <a:defRPr sz="2250" b="1">
                <a:solidFill>
                  <a:schemeClr val="tx1"/>
                </a:solidFill>
              </a:defRPr>
            </a:lvl1pPr>
            <a:lvl2pPr marL="486000" indent="0">
              <a:spcBef>
                <a:spcPts val="150"/>
              </a:spcBef>
              <a:buFont typeface="+mj-lt"/>
              <a:buNone/>
              <a:defRPr sz="135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74352-53AC-4081-91A4-1CA63D6398C9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3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49416" y="6308762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481C6-1BB8-4CDA-AF48-6902D55D8DA8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3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A660-1FE0-45D2-A7E7-2FD6BC256B21}" type="datetime1">
              <a:rPr lang="nl-NL" noProof="0" smtClean="0"/>
              <a:t>20-2-2025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Tuin- en landschapsinrichting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3000" b="1" kern="1200" spc="-3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581023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606" y="1709739"/>
            <a:ext cx="8586788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1999" y="7020000"/>
            <a:ext cx="1215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rgbClr val="E6E6E6"/>
                </a:solidFill>
              </a:defRPr>
            </a:lvl1pPr>
          </a:lstStyle>
          <a:p>
            <a:fld id="{720E6B93-C93C-46F1-BCBF-E0844F30DB2C}" type="datetime1">
              <a:rPr lang="nl-NL" noProof="0" smtClean="0"/>
              <a:t>20-2-2025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426" y="6325170"/>
            <a:ext cx="3972043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Tuin- en landschapsinrichting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8607" y="6325170"/>
            <a:ext cx="233958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16" y="6308762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350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162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35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35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0"/>
        </a:spcBef>
        <a:buFont typeface="+mj-lt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324000" indent="-324000" algn="l" defTabSz="68580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648000" indent="-324000" algn="l" defTabSz="6858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350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lang="nl-NL" sz="2250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76" userDrawn="1">
          <p15:clr>
            <a:srgbClr val="F26B43"/>
          </p15:clr>
        </p15:guide>
        <p15:guide id="4" pos="5585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726F9-96EE-409E-A5F6-E12A03E5B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970" y="2497500"/>
            <a:ext cx="8383780" cy="1863000"/>
          </a:xfrm>
        </p:spPr>
        <p:txBody>
          <a:bodyPr/>
          <a:lstStyle/>
          <a:p>
            <a:r>
              <a:rPr lang="nl-NL" dirty="0">
                <a:solidFill>
                  <a:srgbClr val="1F2453"/>
                </a:solidFill>
              </a:rPr>
              <a:t>BODEM EN</a:t>
            </a:r>
            <a:br>
              <a:rPr lang="nl-NL" dirty="0">
                <a:solidFill>
                  <a:srgbClr val="1F2453"/>
                </a:solidFill>
              </a:rPr>
            </a:br>
            <a:r>
              <a:rPr lang="nl-NL" dirty="0">
                <a:solidFill>
                  <a:srgbClr val="1F2453"/>
                </a:solidFill>
              </a:rPr>
              <a:t>KLIMAAT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664132E-6C04-44D1-AEFE-ABE94F405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</a:t>
            </a:fld>
            <a:endParaRPr lang="nl-NL" noProof="0"/>
          </a:p>
        </p:txBody>
      </p:sp>
      <p:sp>
        <p:nvSpPr>
          <p:cNvPr id="6" name="Ondertitel 2">
            <a:extLst>
              <a:ext uri="{FF2B5EF4-FFF2-40B4-BE49-F238E27FC236}">
                <a16:creationId xmlns:a16="http://schemas.microsoft.com/office/drawing/2014/main" id="{2D16BDFF-79A4-40AA-A303-F9F117890F68}"/>
              </a:ext>
            </a:extLst>
          </p:cNvPr>
          <p:cNvSpPr txBox="1">
            <a:spLocks/>
          </p:cNvSpPr>
          <p:nvPr/>
        </p:nvSpPr>
        <p:spPr>
          <a:xfrm>
            <a:off x="278100" y="4360500"/>
            <a:ext cx="3112300" cy="330617"/>
          </a:xfrm>
          <a:prstGeom prst="rect">
            <a:avLst/>
          </a:prstGeom>
        </p:spPr>
        <p:txBody>
          <a:bodyPr>
            <a:normAutofit/>
          </a:bodyPr>
          <a:lstStyle>
            <a:lvl1pPr marL="216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2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4000" indent="-43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nl-NL" sz="18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nl-NL" sz="30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1500" dirty="0">
              <a:solidFill>
                <a:srgbClr val="1F2453"/>
              </a:solidFill>
            </a:endParaRPr>
          </a:p>
        </p:txBody>
      </p:sp>
      <p:sp>
        <p:nvSpPr>
          <p:cNvPr id="8" name="Tijdelijke aanduiding voor datum 4">
            <a:extLst>
              <a:ext uri="{FF2B5EF4-FFF2-40B4-BE49-F238E27FC236}">
                <a16:creationId xmlns:a16="http://schemas.microsoft.com/office/drawing/2014/main" id="{70A110C9-390F-B537-420E-769EA423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37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5B983-2688-D6FE-9BFA-7D656F3E8A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1DBFA3-FA31-789C-ABD9-8B1B15941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CDE2D7-6BF6-14DE-A4A8-EE36AAAA0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twee afbeeldingen van het lievelingseten van een egel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866E60-7506-8E17-F56C-4E0C6FCC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13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73791-9999-C0C1-AC0B-1DFB2C7EE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61CBEA-118E-2629-6443-10B31C0C8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3EDDE9-32A2-B1D2-23CC-18D9CF7EC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vier afbeeldingen van vogels die veel </a:t>
            </a:r>
            <a:r>
              <a:rPr lang="nl-NL" sz="1400" dirty="0" err="1"/>
              <a:t>veel</a:t>
            </a:r>
            <a:r>
              <a:rPr lang="nl-NL" sz="1400" dirty="0"/>
              <a:t> in een particuliere tuin voor komen. Noteer de naam </a:t>
            </a:r>
            <a:r>
              <a:rPr lang="nl-NL" sz="1400" dirty="0" err="1"/>
              <a:t>cvan</a:t>
            </a:r>
            <a:r>
              <a:rPr lang="nl-NL" sz="1400" dirty="0"/>
              <a:t> de vogels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CC35D7-227F-3907-CD97-8F68A68C59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07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64751-3334-3BBB-F1D0-7CC37126B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14430D-0C6D-86D9-4115-DFB5DE1B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A1B6E7-CF84-6EBF-7231-E6FF1D2D3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afbeeldingen leefomstandigheden van vogels in Stedelijk Groen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C0262F-0EC0-A19B-F3ED-66AF3F1DF9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668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C0EB0-3075-73B3-56E9-E15DEA2FE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F66EF-4E1C-4DBB-5182-15F8C01F2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656288-0072-E566-6CED-6CCDD61C4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afbeeldingen van het lievelingseten van vogels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8BB84D9-FE2B-0F2E-7188-E2C71EAB37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396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0CDCF-473B-F6F3-DB81-272F462F7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B9CE1-4A69-C631-3377-0DCCC1DC4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Vogels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3EC773-6C41-3845-6DDD-ED8A5C986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drie afbeeldingen van plekken waar vogels kunnen drinken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7CF8FD-5CFA-7DB9-369A-FE7980539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46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244" y="4774161"/>
            <a:ext cx="5705061" cy="506895"/>
          </a:xfrm>
        </p:spPr>
        <p:txBody>
          <a:bodyPr/>
          <a:lstStyle/>
          <a:p>
            <a:r>
              <a:rPr lang="nl-NL" sz="2400" dirty="0"/>
              <a:t>Einde van de presentatie</a:t>
            </a:r>
          </a:p>
        </p:txBody>
      </p:sp>
    </p:spTree>
    <p:extLst>
      <p:ext uri="{BB962C8B-B14F-4D97-AF65-F5344CB8AC3E}">
        <p14:creationId xmlns:p14="http://schemas.microsoft.com/office/powerpoint/2010/main" val="2378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4265F-2388-4338-8B55-AD24C04EB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Tuinontwerp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D868B4-903A-4EAC-B2EF-96889DA07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Plaats hier drie afbeeldingen die in de voorbeeldtuin een positief effect hebben op de temperatuur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86082A9-AF7E-3F90-396D-9C58BB1FB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0574" y="6503327"/>
            <a:ext cx="3690938" cy="162000"/>
          </a:xfrm>
        </p:spPr>
        <p:txBody>
          <a:bodyPr/>
          <a:lstStyle/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klimaatbestendigheid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1A1DE8-9F5D-BE6A-064A-00A5B278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0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C7DC3-4987-22E4-273B-0C7F39D99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0AC725-745C-9BAD-7978-5593A161E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Tuinontwerp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F4DF01-2565-B87F-2D83-8DCA29BA5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Plaats hier drie afbeeldingen van aanpassingen die in de voorbeeldtuin een positief effect</a:t>
            </a:r>
          </a:p>
          <a:p>
            <a:pPr marL="0" indent="0">
              <a:buNone/>
            </a:pPr>
            <a:r>
              <a:rPr lang="nl-NL" sz="1400" dirty="0"/>
              <a:t>gaan hebben op de temperatuur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C0E354-0EBB-653F-EAC6-28F988E7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1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77EC6-1B2F-A533-33BF-474639FB1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C347-64EF-3B65-1B38-4EDD9669F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Waterafkoppeling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237D14-5236-DF2F-3981-F611F92FF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afbeeldingen van drie manieren waarop afgekoppeld water in de tuin verwerkt wordt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090F2E5-6CDF-261D-6F08-0F74834B14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3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D6FC7-CAC1-DA72-A30D-83F91C7C8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83B272-BCD0-9F58-D63D-4E4F7A121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Wadi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F51699-0020-82A5-94B0-CFF469B04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3148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Leg aan de hand van afbeeldingen de werking van de wadi uit.</a:t>
            </a:r>
          </a:p>
          <a:p>
            <a:pPr marL="0" indent="0">
              <a:buNone/>
            </a:pPr>
            <a:r>
              <a:rPr lang="nl-NL" sz="1400" dirty="0"/>
              <a:t>1 Hoe komt het water in de wadi | 2 Hoe is de wadi opgebouwd | 3 Oplossing  voor als de wadi vol dreigt te lopen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CF2238A-56F3-3BD6-6476-1D980191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53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28A45-AB48-3739-1A8C-6B3D2CAB0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C8B737-DFE5-60EC-8208-16A46A40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Groendaken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85EE62-4948-2D3E-B82D-4FFA488E4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een afbeelding 3 soorten groendaken die toepasbaar zijn op het platte dak in deze tuin</a:t>
            </a:r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AB8EF7-C251-8568-8B48-ABB8D80589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72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630775-93DA-837F-534B-121B3EBA0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B995CC-3F31-1EBE-D1E2-BDACE273A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Groendaken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298C32-0A2F-9DB9-A17B-6E42A6F7D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een afbeelding van platte daken zonder groenbedekking en een afbeelding van platte daken met groenbedekking</a:t>
            </a:r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5C4779-9C3C-9140-DD72-FB7B5FB572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55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B86C9-8162-911D-61D2-5D829CCDF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9832BC-BAA1-3226-6B40-B67BA30A4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Groendaken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40BC31-50C3-DA1F-8DE5-74F9421D1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3 afbeeldingen van dieren die je op een bloeiend </a:t>
            </a:r>
            <a:r>
              <a:rPr lang="nl-NL" sz="1400" dirty="0" err="1"/>
              <a:t>Sedumdak</a:t>
            </a:r>
            <a:r>
              <a:rPr lang="nl-NL" sz="1400" dirty="0"/>
              <a:t> verwacht</a:t>
            </a:r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8D8A7A-3E66-4476-7DE7-288AA9B9FC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260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46574-64F1-F8B4-420C-284D652B8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40A6E7-8E5D-BD9A-3999-9FC926C40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54" y="606689"/>
            <a:ext cx="7581023" cy="396064"/>
          </a:xfrm>
        </p:spPr>
        <p:txBody>
          <a:bodyPr/>
          <a:lstStyle/>
          <a:p>
            <a:r>
              <a:rPr lang="nl-NL" sz="2400" dirty="0"/>
              <a:t>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73293E-3B69-E248-D3F0-03B546E05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6" y="1219200"/>
            <a:ext cx="8586788" cy="4419599"/>
          </a:xfrm>
        </p:spPr>
        <p:txBody>
          <a:bodyPr/>
          <a:lstStyle/>
          <a:p>
            <a:pPr marL="0" indent="0">
              <a:buNone/>
            </a:pPr>
            <a:r>
              <a:rPr lang="nl-NL" sz="1400" dirty="0"/>
              <a:t>Plak hier afbeeldingen die laten zien op welke manier we egels in een tuin kunnen krijgen en houden</a:t>
            </a:r>
          </a:p>
          <a:p>
            <a:endParaRPr lang="nl-NL" sz="2100" dirty="0"/>
          </a:p>
          <a:p>
            <a:endParaRPr lang="nl-NL" sz="2100" dirty="0"/>
          </a:p>
          <a:p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  <a:p>
            <a:endParaRPr lang="nl-NL" sz="2100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77B615E-1675-3F76-14C2-4507BD57AB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7" y="6503327"/>
            <a:ext cx="602456" cy="162000"/>
          </a:xfrm>
        </p:spPr>
        <p:txBody>
          <a:bodyPr/>
          <a:lstStyle/>
          <a:p>
            <a:fld id="{518BE691-675D-4E26-AE76-E2DA1D4DF4B0}" type="datetime1">
              <a:rPr lang="nl-NL" noProof="0" smtClean="0">
                <a:solidFill>
                  <a:schemeClr val="accent3">
                    <a:lumMod val="50000"/>
                  </a:schemeClr>
                </a:solidFill>
              </a:rPr>
              <a:t>20-2-2025</a:t>
            </a:fld>
            <a:endParaRPr lang="nl-NL" noProof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29057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Yuverta</Template>
  <TotalTime>1409</TotalTime>
  <Words>246</Words>
  <Application>Microsoft Office PowerPoint</Application>
  <PresentationFormat>Diavoorstelling (4:3)</PresentationFormat>
  <Paragraphs>108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Arial Black</vt:lpstr>
      <vt:lpstr>Calibri</vt:lpstr>
      <vt:lpstr>Yuverta</vt:lpstr>
      <vt:lpstr>BODEM EN KLIMAAT</vt:lpstr>
      <vt:lpstr>Tuinontwerp</vt:lpstr>
      <vt:lpstr>Tuinontwerp</vt:lpstr>
      <vt:lpstr>Waterafkoppeling</vt:lpstr>
      <vt:lpstr>Wadi</vt:lpstr>
      <vt:lpstr>Groendaken</vt:lpstr>
      <vt:lpstr>Groendaken</vt:lpstr>
      <vt:lpstr>Groendaken</vt:lpstr>
      <vt:lpstr>Egels</vt:lpstr>
      <vt:lpstr>Egels</vt:lpstr>
      <vt:lpstr>Vogels</vt:lpstr>
      <vt:lpstr>Vogels</vt:lpstr>
      <vt:lpstr>Vogels</vt:lpstr>
      <vt:lpstr>Vogels</vt:lpstr>
      <vt:lpstr>Einde van de 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Leon Rodenburg</dc:creator>
  <dc:description>Template by HQ Solutions</dc:description>
  <cp:lastModifiedBy>Winfried Lijdsman</cp:lastModifiedBy>
  <cp:revision>45</cp:revision>
  <cp:lastPrinted>2024-04-21T13:58:19Z</cp:lastPrinted>
  <dcterms:created xsi:type="dcterms:W3CDTF">2021-03-01T11:59:21Z</dcterms:created>
  <dcterms:modified xsi:type="dcterms:W3CDTF">2025-02-20T07:37:09Z</dcterms:modified>
  <cp:version>002</cp:version>
</cp:coreProperties>
</file>