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6" r:id="rId2"/>
    <p:sldId id="293" r:id="rId3"/>
    <p:sldId id="305" r:id="rId4"/>
    <p:sldId id="307" r:id="rId5"/>
    <p:sldId id="306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261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1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6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397CF-E02E-4903-A055-890F16227311}" type="datetimeFigureOut">
              <a:rPr lang="en-GB" smtClean="0"/>
              <a:t>11/03/2025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AB66-6B1B-4D33-8EC2-D94AB424B2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1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D61A5846-9542-4568-9DFE-94882DCA6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4267931"/>
            <a:ext cx="6507000" cy="1218470"/>
          </a:xfrm>
        </p:spPr>
        <p:txBody>
          <a:bodyPr anchor="b">
            <a:spAutoFit/>
          </a:bodyPr>
          <a:lstStyle>
            <a:lvl1pPr algn="l">
              <a:lnSpc>
                <a:spcPct val="85000"/>
              </a:lnSpc>
              <a:defRPr sz="4500" spc="-9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00F2CC-FEF0-4117-B687-A07001E27769}" type="datetime1">
              <a:rPr lang="nl-NL" noProof="0" smtClean="0"/>
              <a:t>11-3-2025</a:t>
            </a:fld>
            <a:endParaRPr lang="nl-NL" noProof="0"/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4453D30A-766F-4B73-9465-D7700EE84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4" y="5896036"/>
            <a:ext cx="2062840" cy="571690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436F56CC-3885-4BCC-A432-999DFDC6D00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3BE0048-A137-4E71-A84E-BD4A3502F31B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B441755C-CFDF-4A02-8626-E1436024DEE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6659DC1-3EF9-4EBA-8591-714C27862E7A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0BF3F3A-7F1F-4D0B-AC01-A9874DE5180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F03D626-4673-4183-9AA6-4B8AE4CA1244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AFAA3318-A295-4B7D-9844-674A26EA5CD4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7698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DCA16-8C02-4073-8B08-A9EEAD03C09B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DF413AD2-7FC6-4A2C-9ED4-EFF396CD56C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C35DBBAD-CFE2-468E-A5B8-9B5D64B2801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DBC2CE3-1DE3-416B-BC17-4396260896B8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DD22A412-D436-4EFA-9833-FEEC06EBEE9F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37D3242E-9020-4400-99CC-726ED4D518E2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D8AD5B1-D05B-4B65-92F2-FEE5323B0F3C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649EC10B-E95F-49E6-97BB-60C1AE632AC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B788238-6643-4924-9470-03C1327A6B1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55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pic>
        <p:nvPicPr>
          <p:cNvPr id="10" name="Vormentaal" descr="Afbeelding met tekst&#10;&#10;Automatisch gegenereerde beschrijving">
            <a:extLst>
              <a:ext uri="{FF2B5EF4-FFF2-40B4-BE49-F238E27FC236}">
                <a16:creationId xmlns:a16="http://schemas.microsoft.com/office/drawing/2014/main" id="{54F6A987-9670-44F2-9B36-4C0123CD9E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524E-426D-459E-A03D-580351E48C19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7" y="296863"/>
            <a:ext cx="6379369" cy="5832475"/>
          </a:xfrm>
        </p:spPr>
        <p:txBody>
          <a:bodyPr numCol="1" spcCol="180000" anchor="ctr"/>
          <a:lstStyle>
            <a:lvl1pPr marL="324000" indent="-324000">
              <a:spcBef>
                <a:spcPts val="900"/>
              </a:spcBef>
              <a:defRPr sz="2250">
                <a:solidFill>
                  <a:schemeClr val="tx1"/>
                </a:solidFill>
              </a:defRPr>
            </a:lvl1pPr>
            <a:lvl2pPr marL="648000" indent="-324000">
              <a:spcBef>
                <a:spcPts val="900"/>
              </a:spcBef>
              <a:defRPr sz="2250">
                <a:solidFill>
                  <a:schemeClr val="tx1"/>
                </a:solidFill>
              </a:defRPr>
            </a:lvl2pPr>
            <a:lvl3pPr marL="972000" indent="-324000">
              <a:spcBef>
                <a:spcPts val="0"/>
              </a:spcBef>
              <a:defRPr sz="2250">
                <a:solidFill>
                  <a:schemeClr val="tx1"/>
                </a:solidFill>
              </a:defRPr>
            </a:lvl3pPr>
            <a:lvl4pPr>
              <a:spcBef>
                <a:spcPts val="900"/>
              </a:spcBef>
              <a:defRPr sz="2250">
                <a:solidFill>
                  <a:schemeClr val="tx1"/>
                </a:solidFill>
              </a:defRPr>
            </a:lvl4pPr>
            <a:lvl5pPr>
              <a:spcBef>
                <a:spcPts val="900"/>
              </a:spcBef>
              <a:defRPr sz="2250">
                <a:solidFill>
                  <a:schemeClr val="tx1"/>
                </a:solidFill>
              </a:defRPr>
            </a:lvl5pPr>
            <a:lvl6pPr>
              <a:spcBef>
                <a:spcPts val="900"/>
              </a:spcBef>
              <a:defRPr sz="2250">
                <a:solidFill>
                  <a:schemeClr val="tx1"/>
                </a:solidFill>
              </a:defRPr>
            </a:lvl6pPr>
            <a:lvl7pPr>
              <a:spcBef>
                <a:spcPts val="900"/>
              </a:spcBef>
              <a:defRPr sz="2250">
                <a:solidFill>
                  <a:schemeClr val="tx1"/>
                </a:solidFill>
              </a:defRPr>
            </a:lvl7pPr>
            <a:lvl8pPr>
              <a:spcBef>
                <a:spcPts val="900"/>
              </a:spcBef>
              <a:defRPr sz="2250">
                <a:solidFill>
                  <a:schemeClr val="tx1"/>
                </a:solidFill>
              </a:defRPr>
            </a:lvl8pPr>
            <a:lvl9pPr>
              <a:spcBef>
                <a:spcPts val="900"/>
              </a:spcBef>
              <a:defRPr sz="225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11" name="Logo">
            <a:extLst>
              <a:ext uri="{FF2B5EF4-FFF2-40B4-BE49-F238E27FC236}">
                <a16:creationId xmlns:a16="http://schemas.microsoft.com/office/drawing/2014/main" id="{5A67ED8A-1F77-4759-810A-AC88E8934E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8FE7ED73-845F-466E-88CA-8FF5121DB4C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EFBE599-2450-43C2-B3B8-66B87E75C6D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32CC8B6-CA02-4155-A71F-2783491CB730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2DCE2F1-84DB-42AC-A0A6-15D6B58F93E7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C012A12D-CD90-401D-9811-125E09DDDB97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B6613E1E-1F23-466D-9B4B-F2ADDE8656A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6C9BD3F-17C3-4321-8B85-B2F1D3FD4A5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2943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BF72-04CE-49CA-B5B8-21E0C5687400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296863"/>
            <a:ext cx="8586788" cy="5832475"/>
          </a:xfrm>
        </p:spPr>
        <p:txBody>
          <a:bodyPr numCol="1" spcCol="180000" anchor="ctr"/>
          <a:lstStyle>
            <a:lvl1pPr marL="324000" indent="-324000">
              <a:spcBef>
                <a:spcPts val="900"/>
              </a:spcBef>
              <a:defRPr sz="2250">
                <a:solidFill>
                  <a:schemeClr val="accent1"/>
                </a:solidFill>
              </a:defRPr>
            </a:lvl1pPr>
            <a:lvl2pPr marL="648000" indent="-324000">
              <a:spcBef>
                <a:spcPts val="900"/>
              </a:spcBef>
              <a:defRPr sz="2250">
                <a:solidFill>
                  <a:schemeClr val="accent1"/>
                </a:solidFill>
              </a:defRPr>
            </a:lvl2pPr>
            <a:lvl3pPr marL="972000" indent="-324000">
              <a:spcBef>
                <a:spcPts val="0"/>
              </a:spcBef>
              <a:defRPr sz="2250">
                <a:solidFill>
                  <a:schemeClr val="accent1"/>
                </a:solidFill>
              </a:defRPr>
            </a:lvl3pPr>
            <a:lvl4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4pPr>
            <a:lvl5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5pPr>
            <a:lvl6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6pPr>
            <a:lvl7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7pPr>
            <a:lvl8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8pPr>
            <a:lvl9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B22A25C-190B-4ED6-B8BF-C55218FB3D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3FEF0A4-EC1B-425C-A78F-DA83B9CF788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D9D5AAEF-7447-4BBC-805D-2129ED1DAAA1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327784A-7303-4EEF-8BA5-8360E9D1F53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5C2DC8A-1B7A-4FDD-8F4B-A0AA89F71C7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FF0EA9D2-F39B-4B39-9690-A5B30E3787F8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920D4351-8D5E-42EF-A387-B8400833BD40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29B61A3-5E96-49CC-AB23-C9E1480B629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4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A3CFE1A-5F55-4AFF-9E62-B3A39DA88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FC3-108F-4CEF-AF2C-0359453A224E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8586788" cy="4419599"/>
          </a:xfrm>
        </p:spPr>
        <p:txBody>
          <a:bodyPr numCol="2" spcCol="180000"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</p:spTree>
    <p:extLst>
      <p:ext uri="{BB962C8B-B14F-4D97-AF65-F5344CB8AC3E}">
        <p14:creationId xmlns:p14="http://schemas.microsoft.com/office/powerpoint/2010/main" val="2047574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8" y="296863"/>
            <a:ext cx="4229099" cy="1160403"/>
          </a:xfrm>
        </p:spPr>
        <p:txBody>
          <a:bodyPr/>
          <a:lstStyle/>
          <a:p>
            <a:r>
              <a:rPr lang="nl-NL" noProof="0" dirty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059B-FC7C-4558-ADAC-B05462603B79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42160A09-3D65-4023-B2D9-19CBE4033D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49416" y="6308762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788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533" y="296863"/>
            <a:ext cx="422909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9000-1E16-471D-9AF8-DCC6B9036129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3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1202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recht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162-AC35-4754-A94C-53198A8C6E88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3053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31533" y="5722938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</p:spTree>
    <p:extLst>
      <p:ext uri="{BB962C8B-B14F-4D97-AF65-F5344CB8AC3E}">
        <p14:creationId xmlns:p14="http://schemas.microsoft.com/office/powerpoint/2010/main" val="577004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link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ADE2-5775-425C-B0B0-F4C8119B6520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38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2" y="1700213"/>
            <a:ext cx="3617885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05935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2 afbeeldingen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92D95-FBCF-4E7B-B2A0-BA1A5DF89760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38"/>
            <a:ext cx="5364276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7" y="170021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15000" y="1700213"/>
            <a:ext cx="3150394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D8BB524D-FB97-48EA-9B22-1D40DF7B0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30310" y="171183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08280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 descr="Afbeelding met kaart&#10;&#10;Automatisch gegenereerde beschrijving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5CBC19F-C0C0-4406-8BE4-E723F191406D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3958226"/>
            <a:ext cx="6507000" cy="2171113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16CD576B-E897-48B0-9871-C2287A8890B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8DA7BB-2108-4AFD-9102-7DC9FFD16BBF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8C04E09-04E3-4C01-8AA7-B2D4A35B8067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3D0FDDE-9B11-4A56-839A-9AFA0CB281CA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BCBE34-961B-423B-A57F-D1312758DE6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21236955-7D40-41B5-8916-1664B1CCFDCB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73588406-8542-4E2B-BA4D-DC2F5330FDB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6522910-EB60-4FB9-A5B5-C7D73ECFA32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4326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B94A498D-C906-4812-959B-BBA6D4E948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1C3-626B-44FA-8F43-793396B91FE1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69047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DB3744E-F8E0-4325-B9C9-1B4F94FE98D6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2610356"/>
            <a:ext cx="4233862" cy="3518983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2"/>
            <a:ext cx="5398294" cy="208800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4E91454C-1553-4226-A18E-25F69480BD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26949AC-436E-4C19-94E9-76BBD7A6429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8EE68E4-D104-4232-99AA-C330583CD84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EBF829A-4EAA-4730-BCBC-AC5AEB4A48E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F90529B0-CDE6-4EEA-B9BA-EF302169B8D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08040EA0-554D-42EC-92EB-7BEB618A7A6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19A56E6-7AE0-4AE2-B24B-8521D266EF5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456857BC-28DF-4422-BDB9-EE446942840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1423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9143999" cy="6857999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54491A-C311-415D-ABC5-2C4CAD408C67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5155915"/>
            <a:ext cx="5751000" cy="973424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6" y="2824164"/>
            <a:ext cx="5751000" cy="2082553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733E39C-4C40-4389-8C21-2D43E063DC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81389AE-32D9-461C-A3C8-7E1C8F5A9338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A821575-1DC5-4AF8-AFAA-E319B98997CE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260798AD-8169-44B2-95BB-A78E80C71DF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F9DCE5D-B239-4F39-B873-FF28358F9A3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23D429B-CC1E-4F4C-9BE0-93B982E1AB22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82EC02D2-A6C2-45F4-A22B-ACF9769F3EF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CE661FFD-63E2-4ACF-B5AE-7F72D4EB7A8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58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fbeelding vollebreedte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D223-1FD4-484F-8F22-5B2C7A33B005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1700214"/>
            <a:ext cx="8578309" cy="2859087"/>
          </a:xfrm>
          <a:solidFill>
            <a:schemeClr val="accent3">
              <a:lumMod val="20000"/>
              <a:lumOff val="80000"/>
            </a:schemeClr>
          </a:solidFill>
        </p:spPr>
        <p:txBody>
          <a:bodyPr tIns="180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7" y="4721301"/>
            <a:ext cx="8578309" cy="1408037"/>
          </a:xfrm>
        </p:spPr>
        <p:txBody>
          <a:bodyPr numCol="2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7018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7BF9-D4E4-4B33-8086-5C0ED284857B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afbeelding 24">
            <a:extLst>
              <a:ext uri="{FF2B5EF4-FFF2-40B4-BE49-F238E27FC236}">
                <a16:creationId xmlns:a16="http://schemas.microsoft.com/office/drawing/2014/main" id="{60BC0BA4-B3C0-4FA6-9353-2297928C78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296863"/>
            <a:ext cx="8586788" cy="5832474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BE06C8B0-721A-49E2-B715-76D2C88888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839046D3-9D24-4E40-9FBD-3369D41A7D1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7E72124-D07D-40DD-80FF-BB8A322D07D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1086FB4-193A-4073-A630-AA2FFC029684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80EE26EF-ABEC-4B70-B3A4-3FDD556815C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6797E3F4-ABBA-48AE-86C1-197489A5E3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B90C388-8785-4A01-B21E-5DBEBB14068B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9FF72011-B28D-4AA7-BCC5-1F1011E894B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95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4C1D-7459-4CD1-89CA-9698DD32969F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media 7">
            <a:extLst>
              <a:ext uri="{FF2B5EF4-FFF2-40B4-BE49-F238E27FC236}">
                <a16:creationId xmlns:a16="http://schemas.microsoft.com/office/drawing/2014/main" id="{7AE70508-E50F-4E18-B84B-D58C94FD7D40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278606" y="296863"/>
            <a:ext cx="8586788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Klik op het pictogram als u media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ED070378-6346-44C3-B364-5C0D56E283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07435556-C806-4457-B9BE-1EA9F37BC9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BFC113C-56FD-4497-87FD-8364D998AE3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D927205-7C6D-44F4-9E5D-7408D8E7E41E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0DB4A73-5764-4B59-B48C-5F8EF74089BE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EFA210F-9BA1-464F-A9F3-21E9C90A8A7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8DB2FA1F-8F1E-4FBC-B970-55C793743C3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B336A78-36FD-43EF-99B5-07059DA75C6E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540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4791B-2C2D-4140-B7A1-522815A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17EC4C-87B8-4E8F-9F99-FC096F83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1125-A9A4-467E-A898-DA788CDA57F0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AC693F-75DB-4995-9D17-1E47D669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2D9A0A-D0CB-48B3-81C8-1A1ED81F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pic>
        <p:nvPicPr>
          <p:cNvPr id="6" name="Vormentaal">
            <a:extLst>
              <a:ext uri="{FF2B5EF4-FFF2-40B4-BE49-F238E27FC236}">
                <a16:creationId xmlns:a16="http://schemas.microsoft.com/office/drawing/2014/main" id="{373D6FA9-37F7-49E5-8799-7DD48471C2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10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1614CAF1-E485-484D-8B5F-534892FD0DEF}" type="datetime1">
              <a:rPr lang="nl-NL" smtClean="0"/>
              <a:t>11-3-2025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4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-1368000"/>
            <a:ext cx="8586787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52F4F6B7-95CE-4AB7-BED3-9E0D07F41777}" type="datetime1">
              <a:rPr lang="nl-NL" smtClean="0"/>
              <a:t>11-3-2025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9A5E9CB-7208-4222-9A98-77DE04E02C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790766" y="2946447"/>
            <a:ext cx="3564000" cy="987712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3D33F121-C6D0-4D68-B23A-1D11CD35C8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C333564-E202-4127-8B36-153801B435F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6401D170-B725-4C5E-8317-5066426601BD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4C10DC94-C96B-4FF1-BF11-60A603FB3298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DBC6BA58-73DC-4FF2-9E1D-50C63F9E85F3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184A829-A8B6-4C71-ADBD-B905438B8FE8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F5AEC25-04C1-4108-9D28-BAB78CF2F6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946929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met afsluiti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43101" y="2861101"/>
            <a:ext cx="5257800" cy="1160403"/>
          </a:xfrm>
        </p:spPr>
        <p:txBody>
          <a:bodyPr anchor="ctr"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Call to action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F4820CF-37BE-4B36-AEC6-D633ADEC2EE5}" type="datetime1">
              <a:rPr lang="nl-NL" smtClean="0"/>
              <a:t>11-3-2025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08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leiding ver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C00F827B-A9E1-4EB4-97B0-5FDAFFECAD71}" type="datetime1">
              <a:rPr lang="nl-NL" noProof="0" smtClean="0"/>
              <a:t>11-3-2025</a:t>
            </a:fld>
            <a:endParaRPr lang="nl-NL" noProof="0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Tuin- en landschapsinrichting</a:t>
            </a:r>
            <a:endParaRPr lang="nl-NL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8CB0D178-BA37-41D2-857F-9B318F492987}"/>
              </a:ext>
            </a:extLst>
          </p:cNvPr>
          <p:cNvGrpSpPr/>
          <p:nvPr userDrawn="1"/>
        </p:nvGrpSpPr>
        <p:grpSpPr>
          <a:xfrm>
            <a:off x="278606" y="1700213"/>
            <a:ext cx="3527583" cy="4532324"/>
            <a:chOff x="371475" y="1700213"/>
            <a:chExt cx="4703444" cy="4532324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A98CBCD-00C0-422C-9F30-BBF939342CA5}"/>
                </a:ext>
              </a:extLst>
            </p:cNvPr>
            <p:cNvSpPr/>
            <p:nvPr userDrawn="1"/>
          </p:nvSpPr>
          <p:spPr>
            <a:xfrm>
              <a:off x="389677" y="1700213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6858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Tekst stijlen</a:t>
              </a:r>
            </a:p>
          </p:txBody>
        </p: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EBD31D65-B061-4E17-BE29-FD7A27E084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1941848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5548C717-B830-4467-8DBF-5EB978FA2DBE}"/>
                </a:ext>
              </a:extLst>
            </p:cNvPr>
            <p:cNvGrpSpPr/>
            <p:nvPr userDrawn="1"/>
          </p:nvGrpSpPr>
          <p:grpSpPr>
            <a:xfrm>
              <a:off x="371475" y="2048192"/>
              <a:ext cx="2933825" cy="558875"/>
              <a:chOff x="-3419346" y="368233"/>
              <a:chExt cx="3904920" cy="743862"/>
            </a:xfrm>
          </p:grpSpPr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ECCFC18-D5FE-472A-99C3-E4B436F5750C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6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D61072B6-83DF-4232-A53B-D3D7ADA1F7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722680E8-7ACF-44BF-81C3-515D9FE056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hthoek 33">
                <a:extLst>
                  <a:ext uri="{FF2B5EF4-FFF2-40B4-BE49-F238E27FC236}">
                    <a16:creationId xmlns:a16="http://schemas.microsoft.com/office/drawing/2014/main" id="{2876073B-F10B-4258-A945-7829FE636027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ep 34">
                <a:extLst>
                  <a:ext uri="{FF2B5EF4-FFF2-40B4-BE49-F238E27FC236}">
                    <a16:creationId xmlns:a16="http://schemas.microsoft.com/office/drawing/2014/main" id="{4D6339C5-5AEE-44AB-8C89-A10860EB9D68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CD4A49E8-414E-4643-953E-004992570804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7B687034-0E4A-4422-995D-7DCE73A019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9E197AE1-40C7-4464-9D8A-EA22D380B6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1E44576-7C47-4459-A432-795885A6CC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567F89C3-8AC5-4A3F-9E3A-FEF6558DB2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9F89E160-F18D-46C0-B0BB-6E55FF4896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2F7E62F4-530B-453F-92AB-76E06B64492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EDBDC86-7479-4075-BC77-5047EA054D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Pijl: punthaak 76">
                    <a:extLst>
                      <a:ext uri="{FF2B5EF4-FFF2-40B4-BE49-F238E27FC236}">
                        <a16:creationId xmlns:a16="http://schemas.microsoft.com/office/drawing/2014/main" id="{475ED6D6-0760-42F3-B045-B6463E7FA0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9CA137C1-857E-47A9-8CDD-ABDC62CFDE6F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4C6E0AE7-8E25-41CE-828C-99A32A1CCC5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2F8EE189-C304-43E2-AB04-659024282D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E158D69-5C67-457C-9795-CB9E28DD27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529F537-0F50-4C8B-898E-EE1245C8B0E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0B0A3D4-F56E-46AA-B99D-20FD1F83D0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5A793C0-2B6A-4248-91DE-A8AFD5890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14DFCDE8-C3A6-4EDD-ABDC-BD4884DF830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B11645EA-4C85-4663-A194-4FDDBA0019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Pijl: punthaak 67">
                    <a:extLst>
                      <a:ext uri="{FF2B5EF4-FFF2-40B4-BE49-F238E27FC236}">
                        <a16:creationId xmlns:a16="http://schemas.microsoft.com/office/drawing/2014/main" id="{F8DCC163-6CF1-4A37-ADCF-CAD4B72982B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37" name="Rechte verbindingslijn 36">
                <a:extLst>
                  <a:ext uri="{FF2B5EF4-FFF2-40B4-BE49-F238E27FC236}">
                    <a16:creationId xmlns:a16="http://schemas.microsoft.com/office/drawing/2014/main" id="{7357AAFF-835B-4023-8787-3CCF2FD2AF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2747770" y="523622"/>
                <a:ext cx="331753" cy="19668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8" name="Rechte verbindingslijn 37">
                <a:extLst>
                  <a:ext uri="{FF2B5EF4-FFF2-40B4-BE49-F238E27FC236}">
                    <a16:creationId xmlns:a16="http://schemas.microsoft.com/office/drawing/2014/main" id="{46E1D703-75D8-4A1D-906B-64BAB51AD6E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96143" y="950343"/>
                <a:ext cx="774583" cy="1266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9" name="Groep 38">
                <a:extLst>
                  <a:ext uri="{FF2B5EF4-FFF2-40B4-BE49-F238E27FC236}">
                    <a16:creationId xmlns:a16="http://schemas.microsoft.com/office/drawing/2014/main" id="{16E84680-5669-4673-A5BA-A96B719494D9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77D6F352-1283-427B-9CC7-9614E1BE51F3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788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4170CDA5-6A26-4412-9817-14F222CC69C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56" name="Groep 55">
                    <a:extLst>
                      <a:ext uri="{FF2B5EF4-FFF2-40B4-BE49-F238E27FC236}">
                        <a16:creationId xmlns:a16="http://schemas.microsoft.com/office/drawing/2014/main" id="{3602E536-F150-4475-8DCB-83E5174E94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60" name="Rechte verbindingslijn 59">
                      <a:extLst>
                        <a:ext uri="{FF2B5EF4-FFF2-40B4-BE49-F238E27FC236}">
                          <a16:creationId xmlns:a16="http://schemas.microsoft.com/office/drawing/2014/main" id="{2456C629-C7A4-481F-B601-DA9D6D47958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1" name="Rechte verbindingslijn 60">
                      <a:extLst>
                        <a:ext uri="{FF2B5EF4-FFF2-40B4-BE49-F238E27FC236}">
                          <a16:creationId xmlns:a16="http://schemas.microsoft.com/office/drawing/2014/main" id="{2513C493-8D87-41C4-867A-8606C34D87A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2" name="Rechte verbindingslijn 61">
                      <a:extLst>
                        <a:ext uri="{FF2B5EF4-FFF2-40B4-BE49-F238E27FC236}">
                          <a16:creationId xmlns:a16="http://schemas.microsoft.com/office/drawing/2014/main" id="{D8F92DA9-4110-4340-9989-6D54EEFA2CA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3" name="Rechte verbindingslijn 62">
                      <a:extLst>
                        <a:ext uri="{FF2B5EF4-FFF2-40B4-BE49-F238E27FC236}">
                          <a16:creationId xmlns:a16="http://schemas.microsoft.com/office/drawing/2014/main" id="{3A988022-BCE9-4603-AF47-DAE17A265B3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4" name="Rechte verbindingslijn 63">
                      <a:extLst>
                        <a:ext uri="{FF2B5EF4-FFF2-40B4-BE49-F238E27FC236}">
                          <a16:creationId xmlns:a16="http://schemas.microsoft.com/office/drawing/2014/main" id="{1775E04E-B0D9-4FAF-8B05-3A41511988D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57" name="Groep 56">
                    <a:extLst>
                      <a:ext uri="{FF2B5EF4-FFF2-40B4-BE49-F238E27FC236}">
                        <a16:creationId xmlns:a16="http://schemas.microsoft.com/office/drawing/2014/main" id="{ECF54D02-BD00-4AC7-9F61-B9E10A3F3FD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58" name="Rechthoek 57">
                      <a:extLst>
                        <a:ext uri="{FF2B5EF4-FFF2-40B4-BE49-F238E27FC236}">
                          <a16:creationId xmlns:a16="http://schemas.microsoft.com/office/drawing/2014/main" id="{63053832-3C05-48C5-9C8E-FEAC6CA904D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Pijl: punthaak 58">
                      <a:extLst>
                        <a:ext uri="{FF2B5EF4-FFF2-40B4-BE49-F238E27FC236}">
                          <a16:creationId xmlns:a16="http://schemas.microsoft.com/office/drawing/2014/main" id="{FFAB1B08-1F14-4164-BEE8-1F03A9CBA94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7EF18BD-F96E-4ADF-B3FA-7A35613A678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43" name="Rechthoek 42">
                  <a:extLst>
                    <a:ext uri="{FF2B5EF4-FFF2-40B4-BE49-F238E27FC236}">
                      <a16:creationId xmlns:a16="http://schemas.microsoft.com/office/drawing/2014/main" id="{D4D1C011-79CF-42C2-8F15-40B7838EAB60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788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8293B13A-68AC-4C90-8198-CC844E701E2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45" name="Groep 44">
                    <a:extLst>
                      <a:ext uri="{FF2B5EF4-FFF2-40B4-BE49-F238E27FC236}">
                        <a16:creationId xmlns:a16="http://schemas.microsoft.com/office/drawing/2014/main" id="{661E7D94-6A46-437F-AE6B-7B1BC6395A9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49" name="Rechte verbindingslijn 48">
                      <a:extLst>
                        <a:ext uri="{FF2B5EF4-FFF2-40B4-BE49-F238E27FC236}">
                          <a16:creationId xmlns:a16="http://schemas.microsoft.com/office/drawing/2014/main" id="{A556ECFE-5AD9-459D-AC03-D6AF3D05446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0" name="Rechte verbindingslijn 49">
                      <a:extLst>
                        <a:ext uri="{FF2B5EF4-FFF2-40B4-BE49-F238E27FC236}">
                          <a16:creationId xmlns:a16="http://schemas.microsoft.com/office/drawing/2014/main" id="{095B8305-5D0F-4B60-BECC-46979F60DF4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Rechte verbindingslijn 50">
                      <a:extLst>
                        <a:ext uri="{FF2B5EF4-FFF2-40B4-BE49-F238E27FC236}">
                          <a16:creationId xmlns:a16="http://schemas.microsoft.com/office/drawing/2014/main" id="{8657EE05-6F42-498B-A410-109742F7138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Rechte verbindingslijn 51">
                      <a:extLst>
                        <a:ext uri="{FF2B5EF4-FFF2-40B4-BE49-F238E27FC236}">
                          <a16:creationId xmlns:a16="http://schemas.microsoft.com/office/drawing/2014/main" id="{3D9642B5-BD8C-435F-A463-A0BECD377D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3" name="Rechte verbindingslijn 52">
                      <a:extLst>
                        <a:ext uri="{FF2B5EF4-FFF2-40B4-BE49-F238E27FC236}">
                          <a16:creationId xmlns:a16="http://schemas.microsoft.com/office/drawing/2014/main" id="{F5BB8F07-5C31-488E-942A-5D7CBED77E7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46" name="Groep 45">
                    <a:extLst>
                      <a:ext uri="{FF2B5EF4-FFF2-40B4-BE49-F238E27FC236}">
                        <a16:creationId xmlns:a16="http://schemas.microsoft.com/office/drawing/2014/main" id="{0FA2AF7F-578F-4846-8770-81A4CD18F5CF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0C7CBB22-CD2E-4E39-ABCF-1990802062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8" name="Pijl: punthaak 47">
                      <a:extLst>
                        <a:ext uri="{FF2B5EF4-FFF2-40B4-BE49-F238E27FC236}">
                          <a16:creationId xmlns:a16="http://schemas.microsoft.com/office/drawing/2014/main" id="{73447F7E-C101-41B9-8E05-ABA3266BE57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FA4D101-D568-42EE-AD0C-BCA8FFC34548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685800" eaLnBrk="1" fontAlgn="auto" latinLnBrk="0" hangingPunct="1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verhogen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A3940509-23FD-4C83-915D-0E596F13394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685800" eaLnBrk="1" fontAlgn="auto" latinLnBrk="0" hangingPunct="1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 niveau verlagen</a:t>
                </a:r>
              </a:p>
            </p:txBody>
          </p:sp>
        </p:grp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A97A65E-819C-4FD1-A72E-217C06A2E9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2719710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90" name="Tekstvak 89">
              <a:extLst>
                <a:ext uri="{FF2B5EF4-FFF2-40B4-BE49-F238E27FC236}">
                  <a16:creationId xmlns:a16="http://schemas.microsoft.com/office/drawing/2014/main" id="{ACA6FC1D-C6C7-4BEC-95BE-856D7A25D3ED}"/>
                </a:ext>
              </a:extLst>
            </p:cNvPr>
            <p:cNvSpPr txBox="1"/>
            <p:nvPr userDrawn="1"/>
          </p:nvSpPr>
          <p:spPr>
            <a:xfrm>
              <a:off x="807791" y="3436580"/>
              <a:ext cx="4267128" cy="23314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62000" lvl="0" indent="-162000">
                <a:buFont typeface="Arial" panose="020B0604020202020204" pitchFamily="34" charset="0"/>
                <a:buChar char="•"/>
              </a:pPr>
              <a:r>
                <a:rPr lang="nl-NL" sz="135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Eerste</a:t>
              </a:r>
              <a:r>
                <a:rPr lang="nl-NL" sz="1350" noProof="0" dirty="0"/>
                <a:t> niveau</a:t>
              </a:r>
            </a:p>
            <a:p>
              <a:pPr marL="376313" lvl="1" indent="-214313">
                <a:buFont typeface="Arial" panose="020B0604020202020204" pitchFamily="34" charset="0"/>
                <a:buChar char="-"/>
              </a:pPr>
              <a:r>
                <a:rPr lang="nl-NL" sz="1350" noProof="0" dirty="0"/>
                <a:t>Tweede niveau</a:t>
              </a:r>
            </a:p>
            <a:p>
              <a:pPr marL="486000" lvl="2" indent="-162000">
                <a:buFont typeface="Arial" panose="020B0604020202020204" pitchFamily="34" charset="0"/>
                <a:buChar char="-"/>
              </a:pPr>
              <a:r>
                <a:rPr lang="nl-NL" sz="1350" noProof="0" dirty="0"/>
                <a:t>Derde niveau</a:t>
              </a:r>
            </a:p>
            <a:p>
              <a:pPr marL="0" lvl="3"/>
              <a:r>
                <a:rPr lang="nl-NL" sz="1350" b="1" noProof="0" dirty="0"/>
                <a:t>Vierde niveau</a:t>
              </a:r>
            </a:p>
            <a:p>
              <a:pPr marL="0" lvl="4"/>
              <a:r>
                <a:rPr lang="nl-NL" sz="1350" noProof="0" dirty="0"/>
                <a:t>Vijfde niveau</a:t>
              </a:r>
            </a:p>
            <a:p>
              <a:pPr marL="324000" lvl="5" indent="-324000">
                <a:buFont typeface="+mj-lt"/>
                <a:buAutoNum type="arabicPeriod"/>
              </a:pPr>
              <a:r>
                <a:rPr lang="nl-NL" sz="1350" noProof="0" dirty="0"/>
                <a:t>Zesde niveau</a:t>
              </a:r>
            </a:p>
            <a:p>
              <a:pPr marL="648000" lvl="6" indent="-324000">
                <a:buFont typeface="+mj-lt"/>
                <a:buAutoNum type="alphaLcPeriod"/>
              </a:pPr>
              <a:r>
                <a:rPr lang="nl-NL" sz="1350" noProof="0" dirty="0"/>
                <a:t>Zevende niveau - Subtitel</a:t>
              </a:r>
            </a:p>
            <a:p>
              <a:pPr marL="0" lvl="7">
                <a:spcAft>
                  <a:spcPts val="900"/>
                </a:spcAft>
              </a:pPr>
              <a:r>
                <a:rPr lang="nl-NL" sz="2250" noProof="0" dirty="0"/>
                <a:t>Achtste niveau - Subtitel</a:t>
              </a:r>
            </a:p>
            <a:p>
              <a:pPr marL="0" lvl="8"/>
              <a:r>
                <a:rPr lang="nl-NL" sz="1350" noProof="0" dirty="0"/>
                <a:t>Negende Niveau</a:t>
              </a:r>
            </a:p>
            <a:p>
              <a:endParaRPr lang="nl-NL" sz="1350" noProof="0" dirty="0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F75DFDF9-5322-4B10-9B8B-06ABF45035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851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AAF85ED1-DA7E-43E7-BBE6-8953D8AF83E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128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7EB6893E-C1A1-4E98-8AF9-6211D17E17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52502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63286AB-74D7-4FCD-8D85-8DDD7065FC5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6016537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E2C31E3-7943-4E1B-B55A-F3833A683C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465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5D8BCAC-25B6-41D4-A02F-B0BB26914B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742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AAF1F190-C472-43C7-8866-B7ED08F193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0199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AACA8B9-A7AB-42DE-9C16-24386748775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2971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3C42B36-BC26-441A-8FA2-BB267074BD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5743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8BB401EE-98BA-4DB4-A611-74D31AB26636}"/>
                </a:ext>
              </a:extLst>
            </p:cNvPr>
            <p:cNvSpPr/>
            <p:nvPr userDrawn="1"/>
          </p:nvSpPr>
          <p:spPr>
            <a:xfrm>
              <a:off x="388223" y="2838439"/>
              <a:ext cx="4685243" cy="5905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op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tab om de tekstopmaak te wijzigen. Klik op de iconen zoals hierboven afgebeeld en kies het gewenste niveau. </a:t>
              </a:r>
              <a:r>
                <a:rPr kumimoji="0" lang="nl-NL" sz="825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Kies uit:</a:t>
              </a:r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35C1030-4BB4-4A32-A302-11D5E5490F74}"/>
              </a:ext>
            </a:extLst>
          </p:cNvPr>
          <p:cNvGrpSpPr/>
          <p:nvPr userDrawn="1"/>
        </p:nvGrpSpPr>
        <p:grpSpPr>
          <a:xfrm>
            <a:off x="4567755" y="1714039"/>
            <a:ext cx="3223695" cy="4302351"/>
            <a:chOff x="6090340" y="1714038"/>
            <a:chExt cx="4298260" cy="4302351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F5C74C9C-6499-425E-82BF-73305EE8C3CB}"/>
                </a:ext>
              </a:extLst>
            </p:cNvPr>
            <p:cNvSpPr/>
            <p:nvPr userDrawn="1"/>
          </p:nvSpPr>
          <p:spPr>
            <a:xfrm>
              <a:off x="6095999" y="1714038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6858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invoegen/wijzigen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F1BC5BF1-B80F-41D5-8E67-93715BDE56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2080528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01" name="Rechte verbindingslijn 100">
              <a:extLst>
                <a:ext uri="{FF2B5EF4-FFF2-40B4-BE49-F238E27FC236}">
                  <a16:creationId xmlns:a16="http://schemas.microsoft.com/office/drawing/2014/main" id="{ED8E7ECA-57ED-4C7E-8D23-CACBCCD8CA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1955673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C8535EE1-A999-4CA1-B8E8-45A0675563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3291971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03" name="Rechthoek 102">
              <a:extLst>
                <a:ext uri="{FF2B5EF4-FFF2-40B4-BE49-F238E27FC236}">
                  <a16:creationId xmlns:a16="http://schemas.microsoft.com/office/drawing/2014/main" id="{F91FD429-FE16-466B-AA1A-C8F7528DB061}"/>
                </a:ext>
              </a:extLst>
            </p:cNvPr>
            <p:cNvSpPr/>
            <p:nvPr userDrawn="1"/>
          </p:nvSpPr>
          <p:spPr>
            <a:xfrm>
              <a:off x="6456020" y="2146590"/>
              <a:ext cx="3932580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Verwijder de bestaande afbeelding indien nodig met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825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(voorbeeld hieronder).</a:t>
              </a:r>
              <a:endParaRPr kumimoji="0" lang="nl-NL" sz="82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983AFDEF-FE3A-48B3-8130-8062373DB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3445836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A0EC1C6E-826A-4AF2-9126-FBDCD78D984E}"/>
                </a:ext>
              </a:extLst>
            </p:cNvPr>
            <p:cNvSpPr/>
            <p:nvPr userDrawn="1"/>
          </p:nvSpPr>
          <p:spPr>
            <a:xfrm>
              <a:off x="6456020" y="351189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 en klip op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 / </a:t>
              </a:r>
              <a:r>
                <a:rPr kumimoji="0" lang="nl-NL" sz="825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Insert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8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07" name="Groep 106">
              <a:extLst>
                <a:ext uri="{FF2B5EF4-FFF2-40B4-BE49-F238E27FC236}">
                  <a16:creationId xmlns:a16="http://schemas.microsoft.com/office/drawing/2014/main" id="{00F6B808-F936-4101-A0EF-B1DE298B78C5}"/>
                </a:ext>
              </a:extLst>
            </p:cNvPr>
            <p:cNvGrpSpPr/>
            <p:nvPr userDrawn="1"/>
          </p:nvGrpSpPr>
          <p:grpSpPr>
            <a:xfrm>
              <a:off x="6456020" y="3923988"/>
              <a:ext cx="825500" cy="209550"/>
              <a:chOff x="13504624" y="2482850"/>
              <a:chExt cx="825500" cy="209550"/>
            </a:xfrm>
          </p:grpSpPr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0FFA0F29-509C-4E8E-B5A6-5D66C8574A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nl-NL" sz="6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42" name="Rechte verbindingslijn 141">
                <a:extLst>
                  <a:ext uri="{FF2B5EF4-FFF2-40B4-BE49-F238E27FC236}">
                    <a16:creationId xmlns:a16="http://schemas.microsoft.com/office/drawing/2014/main" id="{B38CFCB9-B8AF-488D-8BD8-97067270489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6350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3" name="Gelijkbenige driehoek 142">
                <a:extLst>
                  <a:ext uri="{FF2B5EF4-FFF2-40B4-BE49-F238E27FC236}">
                    <a16:creationId xmlns:a16="http://schemas.microsoft.com/office/drawing/2014/main" id="{F3FAEB39-79FA-4CD0-A3FD-37CEDDDA92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Groep 107">
              <a:extLst>
                <a:ext uri="{FF2B5EF4-FFF2-40B4-BE49-F238E27FC236}">
                  <a16:creationId xmlns:a16="http://schemas.microsoft.com/office/drawing/2014/main" id="{9C151F3A-3B71-42AE-BA15-7B50A0D6F25A}"/>
                </a:ext>
              </a:extLst>
            </p:cNvPr>
            <p:cNvGrpSpPr/>
            <p:nvPr userDrawn="1"/>
          </p:nvGrpSpPr>
          <p:grpSpPr>
            <a:xfrm>
              <a:off x="6456020" y="2855664"/>
              <a:ext cx="294789" cy="318834"/>
              <a:chOff x="14466489" y="1001522"/>
              <a:chExt cx="290627" cy="314333"/>
            </a:xfrm>
          </p:grpSpPr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E7294692-173B-4689-8B41-69204EFE42F9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96D5435F-40DC-43D1-B425-12C117CC53B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Vrije vorm: vorm 136">
                <a:extLst>
                  <a:ext uri="{FF2B5EF4-FFF2-40B4-BE49-F238E27FC236}">
                    <a16:creationId xmlns:a16="http://schemas.microsoft.com/office/drawing/2014/main" id="{7AB1FAB2-450C-488C-BBA0-2C1A8A5C84A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hthoek: afgeronde hoeken 137">
                <a:extLst>
                  <a:ext uri="{FF2B5EF4-FFF2-40B4-BE49-F238E27FC236}">
                    <a16:creationId xmlns:a16="http://schemas.microsoft.com/office/drawing/2014/main" id="{F6C2FB0F-6E35-49C7-8D0C-7370584AA44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Rechte verbindingslijn 138">
                <a:extLst>
                  <a:ext uri="{FF2B5EF4-FFF2-40B4-BE49-F238E27FC236}">
                    <a16:creationId xmlns:a16="http://schemas.microsoft.com/office/drawing/2014/main" id="{81DC98CB-3420-4157-A476-509B1A496D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Rechte verbindingslijn 139">
                <a:extLst>
                  <a:ext uri="{FF2B5EF4-FFF2-40B4-BE49-F238E27FC236}">
                    <a16:creationId xmlns:a16="http://schemas.microsoft.com/office/drawing/2014/main" id="{E23C1BCE-E05B-4F23-9C09-F22122816702}"/>
                  </a:ext>
                </a:extLst>
              </p:cNvPr>
              <p:cNvCxnSpPr>
                <a:cxnSpLocks/>
                <a:stCxn id="13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2467B621-AC9E-454D-8364-464717FED1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4420889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1DA47967-DC93-48B1-A486-31C6505F1F2E}"/>
                </a:ext>
              </a:extLst>
            </p:cNvPr>
            <p:cNvSpPr/>
            <p:nvPr userDrawn="1"/>
          </p:nvSpPr>
          <p:spPr>
            <a:xfrm>
              <a:off x="6456020" y="4486953"/>
              <a:ext cx="3932579" cy="43320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Rechter muisklik op </a:t>
              </a:r>
              <a:r>
                <a:rPr kumimoji="0" lang="nl-NL" sz="825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op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de miniweergave aan de linker kant van het scherm en kies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´Dia herstellen / Reset slide´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8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1BBEB69A-49BC-4F56-9D72-98CBAF7A1C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4239227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12" name="Rechthoek 111">
              <a:extLst>
                <a:ext uri="{FF2B5EF4-FFF2-40B4-BE49-F238E27FC236}">
                  <a16:creationId xmlns:a16="http://schemas.microsoft.com/office/drawing/2014/main" id="{67AC28BA-F8AB-425A-BA69-C3120ABAEC58}"/>
                </a:ext>
              </a:extLst>
            </p:cNvPr>
            <p:cNvSpPr/>
            <p:nvPr userDrawn="1"/>
          </p:nvSpPr>
          <p:spPr>
            <a:xfrm>
              <a:off x="6460852" y="4946841"/>
              <a:ext cx="1624926" cy="805220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750" b="0" i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C1A04312-B8FE-47D6-AC5F-3BD0F654DCEC}"/>
                </a:ext>
              </a:extLst>
            </p:cNvPr>
            <p:cNvSpPr/>
            <p:nvPr userDrawn="1"/>
          </p:nvSpPr>
          <p:spPr>
            <a:xfrm>
              <a:off x="7312805" y="5338122"/>
              <a:ext cx="1176476" cy="5809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endParaRPr lang="nl-NL" sz="6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7202F7F-F330-4FC3-BEEA-7D018142BAF0}"/>
                </a:ext>
              </a:extLst>
            </p:cNvPr>
            <p:cNvSpPr/>
            <p:nvPr userDrawn="1"/>
          </p:nvSpPr>
          <p:spPr>
            <a:xfrm>
              <a:off x="7334769" y="5649511"/>
              <a:ext cx="1145758" cy="261256"/>
            </a:xfrm>
            <a:prstGeom prst="rect">
              <a:avLst/>
            </a:prstGeom>
            <a:solidFill>
              <a:srgbClr val="FCE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75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16" name="Groep 115">
              <a:extLst>
                <a:ext uri="{FF2B5EF4-FFF2-40B4-BE49-F238E27FC236}">
                  <a16:creationId xmlns:a16="http://schemas.microsoft.com/office/drawing/2014/main" id="{E6E6011C-8062-4952-97D0-EB86F137C242}"/>
                </a:ext>
              </a:extLst>
            </p:cNvPr>
            <p:cNvGrpSpPr/>
            <p:nvPr userDrawn="1"/>
          </p:nvGrpSpPr>
          <p:grpSpPr>
            <a:xfrm>
              <a:off x="7394755" y="5403624"/>
              <a:ext cx="155951" cy="131922"/>
              <a:chOff x="12968658" y="3354141"/>
              <a:chExt cx="404800" cy="342430"/>
            </a:xfrm>
          </p:grpSpPr>
          <p:sp>
            <p:nvSpPr>
              <p:cNvPr id="129" name="Rechthoek: afgeronde hoeken 128">
                <a:extLst>
                  <a:ext uri="{FF2B5EF4-FFF2-40B4-BE49-F238E27FC236}">
                    <a16:creationId xmlns:a16="http://schemas.microsoft.com/office/drawing/2014/main" id="{4859B19F-5716-4618-B2CB-B32F0AA94ED9}"/>
                  </a:ext>
                </a:extLst>
              </p:cNvPr>
              <p:cNvSpPr/>
              <p:nvPr userDrawn="1"/>
            </p:nvSpPr>
            <p:spPr>
              <a:xfrm>
                <a:off x="12968658" y="3354141"/>
                <a:ext cx="404800" cy="342430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4BAF07D4-F9B7-4583-B28F-1E2F6F5808EB}"/>
                  </a:ext>
                </a:extLst>
              </p:cNvPr>
              <p:cNvSpPr/>
              <p:nvPr userDrawn="1"/>
            </p:nvSpPr>
            <p:spPr>
              <a:xfrm>
                <a:off x="13024992" y="3401157"/>
                <a:ext cx="305209" cy="41562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747A2D61-5323-43DA-888C-02E8C623CAA9}"/>
                  </a:ext>
                </a:extLst>
              </p:cNvPr>
              <p:cNvSpPr/>
              <p:nvPr userDrawn="1"/>
            </p:nvSpPr>
            <p:spPr>
              <a:xfrm>
                <a:off x="13025005" y="3471560"/>
                <a:ext cx="118776" cy="181689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hthoek 131">
                <a:extLst>
                  <a:ext uri="{FF2B5EF4-FFF2-40B4-BE49-F238E27FC236}">
                    <a16:creationId xmlns:a16="http://schemas.microsoft.com/office/drawing/2014/main" id="{333BBB92-5271-4072-9497-6C98C9AB1695}"/>
                  </a:ext>
                </a:extLst>
              </p:cNvPr>
              <p:cNvSpPr/>
              <p:nvPr userDrawn="1"/>
            </p:nvSpPr>
            <p:spPr>
              <a:xfrm>
                <a:off x="13180632" y="3481971"/>
                <a:ext cx="13527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E97ECC9C-2120-47DA-A1CC-7F097F2BAAAB}"/>
                  </a:ext>
                </a:extLst>
              </p:cNvPr>
              <p:cNvSpPr/>
              <p:nvPr userDrawn="1"/>
            </p:nvSpPr>
            <p:spPr>
              <a:xfrm>
                <a:off x="13180718" y="3554791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C5254D64-F3F3-43CD-A061-81B4D03A3A6F}"/>
                  </a:ext>
                </a:extLst>
              </p:cNvPr>
              <p:cNvSpPr/>
              <p:nvPr userDrawn="1"/>
            </p:nvSpPr>
            <p:spPr>
              <a:xfrm>
                <a:off x="13180811" y="3627619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Groep 116">
              <a:extLst>
                <a:ext uri="{FF2B5EF4-FFF2-40B4-BE49-F238E27FC236}">
                  <a16:creationId xmlns:a16="http://schemas.microsoft.com/office/drawing/2014/main" id="{33E6202F-D1B9-4001-829B-1F9BC25D2687}"/>
                </a:ext>
              </a:extLst>
            </p:cNvPr>
            <p:cNvGrpSpPr/>
            <p:nvPr userDrawn="1"/>
          </p:nvGrpSpPr>
          <p:grpSpPr>
            <a:xfrm>
              <a:off x="7375200" y="5702947"/>
              <a:ext cx="166739" cy="218963"/>
              <a:chOff x="12940828" y="3950597"/>
              <a:chExt cx="432813" cy="568367"/>
            </a:xfrm>
          </p:grpSpPr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879A8B81-43A6-4EEF-8DBB-6D9F1E2278E5}"/>
                  </a:ext>
                </a:extLst>
              </p:cNvPr>
              <p:cNvGrpSpPr/>
              <p:nvPr userDrawn="1"/>
            </p:nvGrpSpPr>
            <p:grpSpPr>
              <a:xfrm>
                <a:off x="13000382" y="4006891"/>
                <a:ext cx="373259" cy="315747"/>
                <a:chOff x="12968836" y="3354170"/>
                <a:chExt cx="404806" cy="342433"/>
              </a:xfrm>
            </p:grpSpPr>
            <p:sp>
              <p:nvSpPr>
                <p:cNvPr id="123" name="Rechthoek: afgeronde hoeken 122">
                  <a:extLst>
                    <a:ext uri="{FF2B5EF4-FFF2-40B4-BE49-F238E27FC236}">
                      <a16:creationId xmlns:a16="http://schemas.microsoft.com/office/drawing/2014/main" id="{F1DEFA56-8996-4E89-8962-8134A0EAE25A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450"/>
                    </a:spcBef>
                    <a:spcAft>
                      <a:spcPts val="450"/>
                    </a:spcAft>
                  </a:pPr>
                  <a:endParaRPr lang="nl-NL" sz="6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70DE2D24-199C-446A-88CB-73142B67DE9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D3449182-8E03-4299-8DED-1155FFEBE4D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AA465BAA-FB0E-4D37-BEB4-C9049DB325A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D525D1F6-BF6A-4C9F-9FBB-F60D9BF6D67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605A51D-FB8B-487F-BE05-4E838B38FAA2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2" name="Boog 121">
                <a:extLst>
                  <a:ext uri="{FF2B5EF4-FFF2-40B4-BE49-F238E27FC236}">
                    <a16:creationId xmlns:a16="http://schemas.microsoft.com/office/drawing/2014/main" id="{076A910D-4330-40E3-A918-92116CF546A1}"/>
                  </a:ext>
                </a:extLst>
              </p:cNvPr>
              <p:cNvSpPr/>
              <p:nvPr userDrawn="1"/>
            </p:nvSpPr>
            <p:spPr>
              <a:xfrm rot="17637075">
                <a:off x="12776155" y="4115270"/>
                <a:ext cx="568367" cy="239021"/>
              </a:xfrm>
              <a:prstGeom prst="arc">
                <a:avLst>
                  <a:gd name="adj1" fmla="val 15959368"/>
                  <a:gd name="adj2" fmla="val 1354623"/>
                </a:avLst>
              </a:prstGeom>
              <a:noFill/>
              <a:ln w="19050" cap="flat" cmpd="sng" algn="ctr">
                <a:solidFill>
                  <a:srgbClr val="4D82B8"/>
                </a:solidFill>
                <a:prstDash val="solid"/>
                <a:headEnd type="arrow" w="med" len="sm"/>
              </a:ln>
              <a:effectLst/>
            </p:spPr>
            <p:txBody>
              <a:bodyPr rtlCol="0" anchor="ctr"/>
              <a:lstStyle/>
              <a:p>
                <a:pPr algn="ctr"/>
                <a:endParaRPr lang="nl-NL" sz="1350" noProof="0" dirty="0"/>
              </a:p>
            </p:txBody>
          </p:sp>
        </p:grpSp>
        <p:sp>
          <p:nvSpPr>
            <p:cNvPr id="118" name="Tekstvak 117">
              <a:extLst>
                <a:ext uri="{FF2B5EF4-FFF2-40B4-BE49-F238E27FC236}">
                  <a16:creationId xmlns:a16="http://schemas.microsoft.com/office/drawing/2014/main" id="{AB39F992-DBBB-416A-B8B9-69ADF5B9372D}"/>
                </a:ext>
              </a:extLst>
            </p:cNvPr>
            <p:cNvSpPr txBox="1"/>
            <p:nvPr userDrawn="1"/>
          </p:nvSpPr>
          <p:spPr>
            <a:xfrm>
              <a:off x="7553169" y="5377232"/>
              <a:ext cx="855209" cy="17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3134" rtl="0" eaLnBrk="1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nl-NL" sz="6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Indeling</a:t>
              </a:r>
            </a:p>
          </p:txBody>
        </p:sp>
        <p:sp>
          <p:nvSpPr>
            <p:cNvPr id="119" name="Tekstvak 118">
              <a:extLst>
                <a:ext uri="{FF2B5EF4-FFF2-40B4-BE49-F238E27FC236}">
                  <a16:creationId xmlns:a16="http://schemas.microsoft.com/office/drawing/2014/main" id="{25CE84CD-5213-4A2E-871F-BD6F258C9331}"/>
                </a:ext>
              </a:extLst>
            </p:cNvPr>
            <p:cNvSpPr txBox="1"/>
            <p:nvPr userDrawn="1"/>
          </p:nvSpPr>
          <p:spPr>
            <a:xfrm>
              <a:off x="7539740" y="5698358"/>
              <a:ext cx="855209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3134" rtl="0" eaLnBrk="1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nl-NL" sz="6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 herstellen</a:t>
              </a:r>
            </a:p>
          </p:txBody>
        </p:sp>
        <p:pic>
          <p:nvPicPr>
            <p:cNvPr id="120" name="Picture 3">
              <a:extLst>
                <a:ext uri="{FF2B5EF4-FFF2-40B4-BE49-F238E27FC236}">
                  <a16:creationId xmlns:a16="http://schemas.microsoft.com/office/drawing/2014/main" id="{C5C40FFF-327E-436B-9D74-8EC753A2DB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442" y="5785058"/>
              <a:ext cx="143086" cy="2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7" name="Titel">
            <a:extLst>
              <a:ext uri="{FF2B5EF4-FFF2-40B4-BE49-F238E27FC236}">
                <a16:creationId xmlns:a16="http://schemas.microsoft.com/office/drawing/2014/main" id="{67CD20C4-7145-40CE-A355-AA28D8AD4B92}"/>
              </a:ext>
            </a:extLst>
          </p:cNvPr>
          <p:cNvSpPr txBox="1"/>
          <p:nvPr userDrawn="1"/>
        </p:nvSpPr>
        <p:spPr>
          <a:xfrm>
            <a:off x="278607" y="296863"/>
            <a:ext cx="7581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</a:lstStyle>
          <a:p>
            <a:pPr lvl="0"/>
            <a:r>
              <a:rPr lang="nl-NL" sz="3000" b="1" noProof="0" dirty="0">
                <a:latin typeface="+mj-lt"/>
              </a:rPr>
              <a:t>Handleiding (verkort)</a:t>
            </a:r>
          </a:p>
        </p:txBody>
      </p:sp>
    </p:spTree>
    <p:extLst>
      <p:ext uri="{BB962C8B-B14F-4D97-AF65-F5344CB8AC3E}">
        <p14:creationId xmlns:p14="http://schemas.microsoft.com/office/powerpoint/2010/main" val="40608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4"/>
            <a:ext cx="4233862" cy="2395967"/>
          </a:xfrm>
        </p:spPr>
        <p:txBody>
          <a:bodyPr anchor="t"/>
          <a:lstStyle>
            <a:lvl1pPr algn="l">
              <a:lnSpc>
                <a:spcPct val="85000"/>
              </a:lnSpc>
              <a:defRPr sz="4500" spc="-9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C6C6D-C3CA-4FC9-A485-7EAAB57E7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2699256"/>
            <a:ext cx="4233862" cy="3430083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0" name="Tijdelijke aanduiding voor tekst 26">
            <a:extLst>
              <a:ext uri="{FF2B5EF4-FFF2-40B4-BE49-F238E27FC236}">
                <a16:creationId xmlns:a16="http://schemas.microsoft.com/office/drawing/2014/main" id="{41AB786A-2A3B-4717-89E5-8E35FE4DBE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rIns="406800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26E3DA42-E656-4206-A24B-B5FAE257C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C739E5-C3C6-4D8B-BA72-CE4551F87A48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13" name="Logo">
            <a:extLst>
              <a:ext uri="{FF2B5EF4-FFF2-40B4-BE49-F238E27FC236}">
                <a16:creationId xmlns:a16="http://schemas.microsoft.com/office/drawing/2014/main" id="{60F18813-55E5-408E-8ACE-F31156719E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3600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93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Vormentaal">
            <a:extLst>
              <a:ext uri="{FF2B5EF4-FFF2-40B4-BE49-F238E27FC236}">
                <a16:creationId xmlns:a16="http://schemas.microsoft.com/office/drawing/2014/main" id="{E44F29B4-B10E-4A7C-9AA2-62C4B57A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3001962"/>
            <a:ext cx="6507000" cy="2484000"/>
          </a:xfrm>
        </p:spPr>
        <p:txBody>
          <a:bodyPr anchor="b"/>
          <a:lstStyle>
            <a:lvl1pPr algn="l">
              <a:lnSpc>
                <a:spcPct val="85000"/>
              </a:lnSpc>
              <a:defRPr sz="4500" spc="-90" baseline="0"/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A063B09-27A8-4B81-9B57-D8FFCF678BA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4" y="5896036"/>
            <a:ext cx="2062840" cy="571690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A37A059-A239-4E52-8A9D-E17AA516807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6133F7D-BC85-4324-A4F5-5D35A7A759B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14D7D93-0806-4001-A659-50467AAAF4C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B30E15-CE1E-40C2-B3D2-3C439183C0D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164A2669-414D-48BD-AB98-B02F2C9EE3B5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AB275AD-8ABF-4D9B-94E3-9375F03BA6DA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78D2EA3F-676A-4083-9C45-16E717D51C1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8BE691-675D-4E26-AE76-E2DA1D4DF4B0}" type="datetime1">
              <a:rPr lang="nl-NL" noProof="0" smtClean="0"/>
              <a:t>11-3-2025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3505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oudsopgav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ormentaal">
            <a:extLst>
              <a:ext uri="{FF2B5EF4-FFF2-40B4-BE49-F238E27FC236}">
                <a16:creationId xmlns:a16="http://schemas.microsoft.com/office/drawing/2014/main" id="{610CCB28-A748-4AA9-A239-EEA4BBF0E6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695000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 numCol="2" spcCol="180000">
            <a:noAutofit/>
          </a:bodyPr>
          <a:lstStyle>
            <a:lvl1pPr marL="486000" indent="-486000">
              <a:spcBef>
                <a:spcPts val="2100"/>
              </a:spcBef>
              <a:buFont typeface="+mj-lt"/>
              <a:buAutoNum type="arabicPeriod"/>
              <a:defRPr sz="2250" b="1">
                <a:solidFill>
                  <a:schemeClr val="tx1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CBE7-C279-4B07-BE95-2EF09CB82284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38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ormentaal">
            <a:extLst>
              <a:ext uri="{FF2B5EF4-FFF2-40B4-BE49-F238E27FC236}">
                <a16:creationId xmlns:a16="http://schemas.microsoft.com/office/drawing/2014/main" id="{EAAEE556-E267-4E86-B8C7-B4E445254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296863"/>
            <a:ext cx="7695000" cy="11604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 numCol="2" spcCol="180000">
            <a:noAutofit/>
          </a:bodyPr>
          <a:lstStyle>
            <a:lvl1pPr marL="486000" indent="-486000">
              <a:spcBef>
                <a:spcPts val="2100"/>
              </a:spcBef>
              <a:buClr>
                <a:schemeClr val="accent1"/>
              </a:buClr>
              <a:buFont typeface="+mj-lt"/>
              <a:buAutoNum type="arabicPeriod"/>
              <a:defRPr sz="2250" b="1">
                <a:solidFill>
                  <a:schemeClr val="accent3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accent3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38-C762-4198-980A-DEC0E51498CD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0224F01-BFD3-4032-8F27-364493696B6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4A0A9F3-30A5-47A0-A2F5-C567F034DA3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F605AB36-3819-4060-90DA-E95C41610AC9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75A95424-12A7-4B53-ADA1-73DB05791E5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333531-FF02-4B8F-A92B-FB8A65B908D3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9FED0C-E443-4B6E-A545-4EC2493707A0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89256D36-415E-4460-B920-A328317F5B3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F7291F7-3F41-4A72-BD4D-8FFD8E680E4B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92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4233861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7" y="1709738"/>
            <a:ext cx="4233862" cy="4419599"/>
          </a:xfrm>
        </p:spPr>
        <p:txBody>
          <a:bodyPr numCol="1" spcCol="180000">
            <a:noAutofit/>
          </a:bodyPr>
          <a:lstStyle>
            <a:lvl1pPr marL="486000" indent="-486000">
              <a:spcBef>
                <a:spcPts val="2100"/>
              </a:spcBef>
              <a:buFont typeface="+mj-lt"/>
              <a:buAutoNum type="arabicPeriod"/>
              <a:defRPr sz="2250" b="1">
                <a:solidFill>
                  <a:schemeClr val="tx1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74352-53AC-4081-91A4-1CA63D6398C9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afbeelding 24">
            <a:extLst>
              <a:ext uri="{FF2B5EF4-FFF2-40B4-BE49-F238E27FC236}">
                <a16:creationId xmlns:a16="http://schemas.microsoft.com/office/drawing/2014/main" id="{7FA7122C-11FD-46BD-AE2D-3F37E88F8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053E2554-49CE-45F5-9087-DC2D03D59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49416" y="6308762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82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81C6-1BB8-4CDA-AF48-6902D55D8DA8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131E4FBE-CE9E-49C3-B0DC-AC42D8D7FE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CF560A07-571E-49CB-8BF2-FE03BE61598C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D13A10B-1187-4201-895D-30E8DEF1EE00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A9AF56A-6CE2-4855-B82D-85682D69039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063D4F54-662C-4A93-8440-C00F6D6910A5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FB0ED5F0-B2E4-4EB4-BCDE-0941DEEFB53E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E18D3603-7DA4-428B-96E2-9E23C770936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486DE3C-E5E2-4469-ABC8-3029D46C85A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674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660-1FE0-45D2-A7E7-2FD6BC256B21}" type="datetime1">
              <a:rPr lang="nl-NL" noProof="0" smtClean="0"/>
              <a:t>11-3-2025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8154B1E2-03C9-4C2E-B0D6-C4E6F2009E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8B74DBB-28C8-47E9-AA27-F8D399B9526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B2EC2F3-D1E1-4014-90D5-4F8B24861A3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B1C2803A-0EF6-4E34-9DB4-496EB7F724D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9C63037-3A08-47AF-A098-63FFDD89854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43C48D06-7C65-4FAB-A385-32C7A78D546F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3146446-781B-4CD5-8D83-F40D7172B4A9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7C1F7F4C-FA11-4AC0-BBB4-F6B1E8762A2A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61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F28369-D853-41FC-B421-7149A2BF2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581023" cy="1160403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AA40-F257-4F75-AEE1-A6910D0C5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606" y="1709739"/>
            <a:ext cx="8586788" cy="435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F86E3F-0C63-4E97-895C-45E3D9DA1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1999" y="7020000"/>
            <a:ext cx="1215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rgbClr val="E6E6E6"/>
                </a:solidFill>
              </a:defRPr>
            </a:lvl1pPr>
          </a:lstStyle>
          <a:p>
            <a:fld id="{720E6B93-C93C-46F1-BCBF-E0844F30DB2C}" type="datetime1">
              <a:rPr lang="nl-NL" noProof="0" smtClean="0"/>
              <a:t>11-3-2025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FCBCE-DC2F-4902-A3CE-81254D6F4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426" y="6325170"/>
            <a:ext cx="3972043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Tuin- en landschapsinrichting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90362-143D-4A57-889A-3B5E336B0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8607" y="6325170"/>
            <a:ext cx="233958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AC2B3D40-4D66-4B96-8808-38A2F4F4C97E}"/>
              </a:ext>
            </a:extLst>
          </p:cNvPr>
          <p:cNvGrpSpPr>
            <a:grpSpLocks noChangeAspect="1"/>
          </p:cNvGrpSpPr>
          <p:nvPr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1AEE973-A991-4793-A737-1C2D82A7AA3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E6AAFCD-6B85-4093-8424-57DECBB9020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804F2F31-380C-400D-9AC4-1FDFA21E542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5ECC52-9B4D-430D-979C-990E6A3C971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4085E259-5C17-488D-9829-4345C64B80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9DFBDC82-81BF-49C8-9ADC-C124E19655F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4B01084-4721-4A15-87C0-03BBF8FE1D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62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79" r:id="rId9"/>
    <p:sldLayoutId id="2147483680" r:id="rId10"/>
    <p:sldLayoutId id="2147483681" r:id="rId11"/>
    <p:sldLayoutId id="2147483682" r:id="rId12"/>
    <p:sldLayoutId id="2147483672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49" r:id="rId19"/>
    <p:sldLayoutId id="2147483669" r:id="rId20"/>
    <p:sldLayoutId id="2147483670" r:id="rId21"/>
    <p:sldLayoutId id="2147483683" r:id="rId22"/>
    <p:sldLayoutId id="2147483684" r:id="rId23"/>
    <p:sldLayoutId id="2147483685" r:id="rId24"/>
    <p:sldLayoutId id="2147483654" r:id="rId25"/>
    <p:sldLayoutId id="2147483655" r:id="rId26"/>
    <p:sldLayoutId id="2147483687" r:id="rId27"/>
    <p:sldLayoutId id="2147483688" r:id="rId28"/>
    <p:sldLayoutId id="2147483689" r:id="rId2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35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35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0"/>
        </a:spcBef>
        <a:buFont typeface="+mj-lt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324000" indent="-324000" algn="l" defTabSz="685800" rtl="0" eaLnBrk="1" latinLnBrk="0" hangingPunct="1">
        <a:lnSpc>
          <a:spcPct val="100000"/>
        </a:lnSpc>
        <a:spcBef>
          <a:spcPts val="0"/>
        </a:spcBef>
        <a:buFont typeface="+mj-lt"/>
        <a:buAutoNum type="arabicPeriod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00" indent="-324000" algn="l" defTabSz="6858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nl-NL" sz="1350" kern="1200" noProof="0" dirty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lang="nl-NL" sz="2250" kern="1200" noProof="0" dirty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76" userDrawn="1">
          <p15:clr>
            <a:srgbClr val="F26B43"/>
          </p15:clr>
        </p15:guide>
        <p15:guide id="4" pos="5585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726F9-96EE-409E-A5F6-E12A03E5B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970" y="2497500"/>
            <a:ext cx="8383780" cy="1863000"/>
          </a:xfrm>
        </p:spPr>
        <p:txBody>
          <a:bodyPr/>
          <a:lstStyle/>
          <a:p>
            <a:r>
              <a:rPr lang="nl-NL" dirty="0">
                <a:solidFill>
                  <a:srgbClr val="1F2453"/>
                </a:solidFill>
              </a:rPr>
              <a:t>BIODIVERSITEIT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664132E-6C04-44D1-AEFE-ABE94F40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1</a:t>
            </a:fld>
            <a:endParaRPr lang="nl-NL" noProof="0"/>
          </a:p>
        </p:txBody>
      </p:sp>
      <p:sp>
        <p:nvSpPr>
          <p:cNvPr id="6" name="Ondertitel 2">
            <a:extLst>
              <a:ext uri="{FF2B5EF4-FFF2-40B4-BE49-F238E27FC236}">
                <a16:creationId xmlns:a16="http://schemas.microsoft.com/office/drawing/2014/main" id="{2D16BDFF-79A4-40AA-A303-F9F117890F68}"/>
              </a:ext>
            </a:extLst>
          </p:cNvPr>
          <p:cNvSpPr txBox="1">
            <a:spLocks/>
          </p:cNvSpPr>
          <p:nvPr/>
        </p:nvSpPr>
        <p:spPr>
          <a:xfrm>
            <a:off x="278100" y="4360500"/>
            <a:ext cx="3112300" cy="330617"/>
          </a:xfrm>
          <a:prstGeom prst="rect">
            <a:avLst/>
          </a:prstGeom>
        </p:spPr>
        <p:txBody>
          <a:bodyPr>
            <a:normAutofit/>
          </a:bodyPr>
          <a:lstStyle>
            <a:lvl1pPr marL="216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43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000" indent="-43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nl-NL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nl-NL" sz="30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1500" dirty="0">
              <a:solidFill>
                <a:srgbClr val="1F2453"/>
              </a:solidFill>
            </a:endParaRPr>
          </a:p>
        </p:txBody>
      </p:sp>
      <p:sp>
        <p:nvSpPr>
          <p:cNvPr id="8" name="Tijdelijke aanduiding voor datum 4">
            <a:extLst>
              <a:ext uri="{FF2B5EF4-FFF2-40B4-BE49-F238E27FC236}">
                <a16:creationId xmlns:a16="http://schemas.microsoft.com/office/drawing/2014/main" id="{70A110C9-390F-B537-420E-769EA4238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37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946EB-6425-87AF-EDE7-186B28134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A32FF-906F-21B7-A060-855989E4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Bloemenweide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003CC5-FDAB-9D56-0EFA-1FBF7FB9F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het maaien van een bloemrijke berm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0F3062-DE81-83A7-ACEA-B5BD02E67A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07863289-C4A7-B951-9573-9913AB84D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1163484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E03E8-759D-3D0C-F684-F0EA028F2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C03FBE-8A37-218F-2768-F2C8C060D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Bloemrijke berm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1B8621-CE63-FA3D-E299-DB16F90A5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een maai-zuig combinatie waarmee een bloemrijke berm</a:t>
            </a:r>
          </a:p>
          <a:p>
            <a:pPr marL="0" indent="0">
              <a:buNone/>
            </a:pPr>
            <a:r>
              <a:rPr lang="nl-NL" sz="1400" dirty="0"/>
              <a:t>wordt gemaaid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F223C2-7E6E-13A9-960B-92668BAE2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781378B1-3F6D-FA65-1CDA-5D839E192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1421007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FD917-58B4-0BA0-5E48-0139DF7A2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CE9402-9F8B-8186-0029-9697F049E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Bloemrijke berm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FBEB04-03CC-DA47-C96D-D2DA78018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een messenbalk waarmee een bloemrijke berm</a:t>
            </a:r>
          </a:p>
          <a:p>
            <a:pPr marL="0" indent="0">
              <a:buNone/>
            </a:pPr>
            <a:r>
              <a:rPr lang="nl-NL" sz="1400" dirty="0"/>
              <a:t>wordt gemaaid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8578EE-DC4E-3498-FAF7-25C94CB7EB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039A1D73-0D89-B0BE-7A53-D48B5A710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572105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69329-43F3-7BEA-0F90-F5DA5F972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FD269-ED52-D89E-6DF9-5C0935A91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Ruigtekruiden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828B77-FB0E-4BC9-9BA0-9241E9BDE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een ruigtekruiden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BA329E-A58A-809D-B433-02AB5F086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86F9223C-FF06-3E19-B7EE-71C4EE7A0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1371985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0663F-5B27-B1F7-0999-92CC8CFC7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B07CF-E87F-40F9-1E91-AA82DA40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Ruigtekruiden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4E0690-B888-2381-629D-E3D0F6ED6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afbeeldingen neer van een drie verschillende ruigtekruiden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A1E3FA-6C54-38FA-ECA7-7E3058C08F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16C17219-7D2F-512D-F69A-7E38DD976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703911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4C774-15DD-7331-7799-2EF9AF254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A5AF4A-C654-F88E-79CE-5F99D4859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Ruigtekruiden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125B75-5D03-64AB-F205-AFDCD0F1A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afbeeldingen neer van dieren die voor komen in een ruigte-vegetatie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5287AB1-563E-CAF0-5801-F03B4264BD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60B63190-E221-EC71-9F45-A9DB77AC9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1626973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A22F1-2980-D686-E8BD-B378A2E7B5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28EB4E-BEF6-8C5A-7BA0-20E853D6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Producttoets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3A9CE7-A257-0B09-0D35-5BB8D7936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zes afbeeldingen neer van maatregelen die de biodiversiteit in het door jou gekozen stuk buitenruimte voor </a:t>
            </a:r>
            <a:r>
              <a:rPr lang="nl-NL" sz="1400"/>
              <a:t>de Producttoets verbeteren</a:t>
            </a:r>
            <a:endParaRPr lang="nl-NL" sz="1400" dirty="0"/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E5E72D-0D66-A072-84BD-B656C0FD37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6BE050A5-9F98-B6AD-4E5A-B53EE890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3252047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4265F-2388-4338-8B55-AD24C04EB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244" y="4774161"/>
            <a:ext cx="5705061" cy="506895"/>
          </a:xfrm>
        </p:spPr>
        <p:txBody>
          <a:bodyPr/>
          <a:lstStyle/>
          <a:p>
            <a:r>
              <a:rPr lang="nl-NL" sz="2400" dirty="0"/>
              <a:t>Einde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378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4265F-2388-4338-8B55-AD24C04EB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Successie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D868B4-903A-4EAC-B2EF-96889DA07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een pioniersvegetatie en van het climax-stadium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6082A9-AF7E-3F90-396D-9C58BB1FB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1A1DE8-9F5D-BE6A-064A-00A5B278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0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50DBB-A9C6-F8BD-4DDD-2E6EB3E7F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05D45D-6B58-814F-7E1E-EE854E293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Successie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857316-9E44-A8DB-00A9-9C1BCA160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waarin alle stadia van successie zichtbaar zijn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E437F26-E84B-0733-E6F8-60496DC3A0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CE114107-F7E5-37A5-82FB-FB704BDEB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236661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DC307-B9C8-64CD-7B4F-A67FDCA1A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63E55-7E9D-B4E0-F109-DB0F951A7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Successie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E97219-7F11-6E2E-F15B-6AF72AFC2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afbeelding neer van pionierssoorten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CCAB331-5A12-5EB8-A4F7-782FF2229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noProof="0" dirty="0">
                <a:solidFill>
                  <a:schemeClr val="accent3">
                    <a:lumMod val="50000"/>
                  </a:schemeClr>
                </a:solidFill>
              </a:rPr>
              <a:t>Successie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413515E-1733-674F-96B5-B5C21FE1D7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151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BB119-D69D-3AD5-AAE2-F9458DE8F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C6A7B-120E-5E00-AC19-973AF819D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Bosplantsoen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50FC17-DBBC-D6C2-B82F-DAA50B5A0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afbeeldingen van vogels die vaak in bosplantsoen voor komen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603368-8F28-71A5-0120-1B4F1E6E3B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4741A6D0-7DC9-369C-E6B9-659ACB217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393861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E6375-9BD3-8CBE-A5CB-36F8ABA38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7E4A2-56D3-1925-1458-3B05DC028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Bosplantsoen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D87904-5A40-5CA5-C520-6ABA4D55D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afbeeldingen van zoogdieren die vaak in bosplantsoen voor komen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1BF948-AA2B-E613-FDFC-6A83986175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DB37A083-E6D5-8C24-BE3C-52E214DF5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3471962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1420C-B5CF-6B9B-9AC1-2A0E98462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2224D-602C-9618-F292-DC2E16CF4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Bosplantsoen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C6ABB-542D-809D-F99F-84BEC9600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drie afbeeldingen neer van het beheer van bosplantsoen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BB0588A-137E-80F2-35CD-C0BFFAFB96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CF34F646-CD93-4B5C-6A1E-B3F48C887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58714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4FD16-A92D-2C48-4170-2EFF6C487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3940D-F932-3A78-8523-924881B95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Bloemenweide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7F4C9-9261-3DBB-2744-D2312A3DE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het inzaaien van een akkermengsel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80CF2A-DEDA-DB6E-4A83-ADF652145B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EC9E2485-AA8E-374C-A2DA-3B7575A83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1867403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DAE09-9DC9-7CC0-8ABD-DABEB0399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27892-9A64-C3BA-1E91-5689565A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Bloemenweide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4D1339-14BD-7DCB-2DEB-E8A01B182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Zet hier een afbeelding neer van het maaien van een akkermengsel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1599683-BC55-EF1A-31AD-43AC12BA5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11-3-2025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voettekst 3">
            <a:extLst>
              <a:ext uri="{FF2B5EF4-FFF2-40B4-BE49-F238E27FC236}">
                <a16:creationId xmlns:a16="http://schemas.microsoft.com/office/drawing/2014/main" id="{E79E6B1B-D835-9630-E910-B3979171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biodiversiteit</a:t>
            </a:r>
          </a:p>
        </p:txBody>
      </p:sp>
    </p:spTree>
    <p:extLst>
      <p:ext uri="{BB962C8B-B14F-4D97-AF65-F5344CB8AC3E}">
        <p14:creationId xmlns:p14="http://schemas.microsoft.com/office/powerpoint/2010/main" val="1118834381"/>
      </p:ext>
    </p:extLst>
  </p:cSld>
  <p:clrMapOvr>
    <a:masterClrMapping/>
  </p:clrMapOvr>
</p:sld>
</file>

<file path=ppt/theme/theme1.xml><?xml version="1.0" encoding="utf-8"?>
<a:theme xmlns:a="http://schemas.openxmlformats.org/drawingml/2006/main" name="Yuverta">
  <a:themeElements>
    <a:clrScheme name="Yuverta">
      <a:dk1>
        <a:srgbClr val="000644"/>
      </a:dk1>
      <a:lt1>
        <a:sysClr val="window" lastClr="FFFFFF"/>
      </a:lt1>
      <a:dk2>
        <a:srgbClr val="000644"/>
      </a:dk2>
      <a:lt2>
        <a:srgbClr val="FFFFFF"/>
      </a:lt2>
      <a:accent1>
        <a:srgbClr val="A7FF00"/>
      </a:accent1>
      <a:accent2>
        <a:srgbClr val="000644"/>
      </a:accent2>
      <a:accent3>
        <a:srgbClr val="B1B8B8"/>
      </a:accent3>
      <a:accent4>
        <a:srgbClr val="B8A1FF"/>
      </a:accent4>
      <a:accent5>
        <a:srgbClr val="FF2F00"/>
      </a:accent5>
      <a:accent6>
        <a:srgbClr val="7CCBFF"/>
      </a:accent6>
      <a:hlink>
        <a:srgbClr val="B1B8B8"/>
      </a:hlink>
      <a:folHlink>
        <a:srgbClr val="B1B8B8"/>
      </a:folHlink>
    </a:clrScheme>
    <a:fontScheme name="Yuvert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verta.potx" id="{0635E91E-FBA7-4A8B-B522-53C4FF720AC5}" vid="{81EEE544-BE30-41B1-B76B-26E0C066DF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Yuverta</Template>
  <TotalTime>1317</TotalTime>
  <Words>234</Words>
  <Application>Microsoft Office PowerPoint</Application>
  <PresentationFormat>Diavoorstelling (4:3)</PresentationFormat>
  <Paragraphs>141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Arial Black</vt:lpstr>
      <vt:lpstr>Calibri</vt:lpstr>
      <vt:lpstr>Yuverta</vt:lpstr>
      <vt:lpstr>BIODIVERSITEIT</vt:lpstr>
      <vt:lpstr>Successie</vt:lpstr>
      <vt:lpstr>Successie</vt:lpstr>
      <vt:lpstr>Successie</vt:lpstr>
      <vt:lpstr>Bosplantsoen</vt:lpstr>
      <vt:lpstr>Bosplantsoen</vt:lpstr>
      <vt:lpstr>Bosplantsoen</vt:lpstr>
      <vt:lpstr>Bloemenweide</vt:lpstr>
      <vt:lpstr>Bloemenweide</vt:lpstr>
      <vt:lpstr>Bloemenweide</vt:lpstr>
      <vt:lpstr>Bloemrijke berm</vt:lpstr>
      <vt:lpstr>Bloemrijke berm</vt:lpstr>
      <vt:lpstr>Ruigtekruiden</vt:lpstr>
      <vt:lpstr>Ruigtekruiden</vt:lpstr>
      <vt:lpstr>Ruigtekruiden</vt:lpstr>
      <vt:lpstr>Producttoets</vt:lpstr>
      <vt:lpstr>Einde van de 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Leon Rodenburg</dc:creator>
  <dc:description>Template by HQ Solutions</dc:description>
  <cp:lastModifiedBy>Winfried Lijdsman</cp:lastModifiedBy>
  <cp:revision>44</cp:revision>
  <cp:lastPrinted>2024-04-21T13:58:19Z</cp:lastPrinted>
  <dcterms:created xsi:type="dcterms:W3CDTF">2021-03-01T11:59:21Z</dcterms:created>
  <dcterms:modified xsi:type="dcterms:W3CDTF">2025-03-11T09:57:25Z</dcterms:modified>
  <cp:version>002</cp:version>
</cp:coreProperties>
</file>