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61"/>
  </p:notesMasterIdLst>
  <p:sldIdLst>
    <p:sldId id="319" r:id="rId6"/>
    <p:sldId id="259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91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2" r:id="rId52"/>
    <p:sldId id="313" r:id="rId53"/>
    <p:sldId id="314" r:id="rId54"/>
    <p:sldId id="316" r:id="rId55"/>
    <p:sldId id="317" r:id="rId56"/>
    <p:sldId id="310" r:id="rId57"/>
    <p:sldId id="318" r:id="rId58"/>
    <p:sldId id="311" r:id="rId59"/>
    <p:sldId id="320" r:id="rId6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09F072-8198-4423-BFE8-E540CC96701B}" v="19" dt="2024-09-05T07:08:50.0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1830" autoAdjust="0"/>
  </p:normalViewPr>
  <p:slideViewPr>
    <p:cSldViewPr snapToGrid="0" showGuides="1">
      <p:cViewPr varScale="1">
        <p:scale>
          <a:sx n="67" d="100"/>
          <a:sy n="67" d="100"/>
        </p:scale>
        <p:origin x="566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microsoft.com/office/2015/10/relationships/revisionInfo" Target="revisionInfo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urice van Bijnen" userId="a2da763a-af8d-4cc0-9f0c-625e1f903469" providerId="ADAL" clId="{E009F072-8198-4423-BFE8-E540CC96701B}"/>
    <pc:docChg chg="custSel modSld modMainMaster">
      <pc:chgData name="Maurice van Bijnen" userId="a2da763a-af8d-4cc0-9f0c-625e1f903469" providerId="ADAL" clId="{E009F072-8198-4423-BFE8-E540CC96701B}" dt="2024-09-05T07:09:04.438" v="62" actId="2085"/>
      <pc:docMkLst>
        <pc:docMk/>
      </pc:docMkLst>
      <pc:sldChg chg="modSp">
        <pc:chgData name="Maurice van Bijnen" userId="a2da763a-af8d-4cc0-9f0c-625e1f903469" providerId="ADAL" clId="{E009F072-8198-4423-BFE8-E540CC96701B}" dt="2024-09-05T07:01:02.867" v="3" actId="2711"/>
        <pc:sldMkLst>
          <pc:docMk/>
          <pc:sldMk cId="0" sldId="259"/>
        </pc:sldMkLst>
        <pc:spChg chg="mod">
          <ac:chgData name="Maurice van Bijnen" userId="a2da763a-af8d-4cc0-9f0c-625e1f903469" providerId="ADAL" clId="{E009F072-8198-4423-BFE8-E540CC96701B}" dt="2024-09-05T06:59:53.991" v="0" actId="2711"/>
          <ac:spMkLst>
            <pc:docMk/>
            <pc:sldMk cId="0" sldId="259"/>
            <ac:spMk id="3074" creationId="{6122B102-739C-531A-AAAF-B25690531C4A}"/>
          </ac:spMkLst>
        </pc:spChg>
        <pc:spChg chg="mod">
          <ac:chgData name="Maurice van Bijnen" userId="a2da763a-af8d-4cc0-9f0c-625e1f903469" providerId="ADAL" clId="{E009F072-8198-4423-BFE8-E540CC96701B}" dt="2024-09-05T06:59:53.991" v="0" actId="2711"/>
          <ac:spMkLst>
            <pc:docMk/>
            <pc:sldMk cId="0" sldId="259"/>
            <ac:spMk id="3075" creationId="{4B9C55ED-A7EE-8F9C-4E73-3BB3F79FFE52}"/>
          </ac:spMkLst>
        </pc:spChg>
        <pc:spChg chg="mod">
          <ac:chgData name="Maurice van Bijnen" userId="a2da763a-af8d-4cc0-9f0c-625e1f903469" providerId="ADAL" clId="{E009F072-8198-4423-BFE8-E540CC96701B}" dt="2024-09-05T07:01:02.867" v="2"/>
          <ac:spMkLst>
            <pc:docMk/>
            <pc:sldMk cId="0" sldId="259"/>
            <ac:spMk id="3076" creationId="{B7DDC070-F309-5D3D-DF08-C1A60E06A498}"/>
          </ac:spMkLst>
        </pc:spChg>
        <pc:spChg chg="mod">
          <ac:chgData name="Maurice van Bijnen" userId="a2da763a-af8d-4cc0-9f0c-625e1f903469" providerId="ADAL" clId="{E009F072-8198-4423-BFE8-E540CC96701B}" dt="2024-09-05T07:01:02.867" v="3" actId="2711"/>
          <ac:spMkLst>
            <pc:docMk/>
            <pc:sldMk cId="0" sldId="259"/>
            <ac:spMk id="3077" creationId="{E24195C0-58A0-BC5F-4E22-6B56D341F38F}"/>
          </ac:spMkLst>
        </pc:spChg>
        <pc:spChg chg="mod">
          <ac:chgData name="Maurice van Bijnen" userId="a2da763a-af8d-4cc0-9f0c-625e1f903469" providerId="ADAL" clId="{E009F072-8198-4423-BFE8-E540CC96701B}" dt="2024-09-05T06:59:53.991" v="0" actId="2711"/>
          <ac:spMkLst>
            <pc:docMk/>
            <pc:sldMk cId="0" sldId="259"/>
            <ac:spMk id="3078" creationId="{802C5C16-D3F4-23F6-90C6-0B8E3101AF01}"/>
          </ac:spMkLst>
        </pc:spChg>
        <pc:spChg chg="mod">
          <ac:chgData name="Maurice van Bijnen" userId="a2da763a-af8d-4cc0-9f0c-625e1f903469" providerId="ADAL" clId="{E009F072-8198-4423-BFE8-E540CC96701B}" dt="2024-09-05T06:59:53.991" v="0" actId="2711"/>
          <ac:spMkLst>
            <pc:docMk/>
            <pc:sldMk cId="0" sldId="259"/>
            <ac:spMk id="3079" creationId="{661FBBAB-2398-49F4-DF68-E289656FCCD1}"/>
          </ac:spMkLst>
        </pc:spChg>
        <pc:spChg chg="mod">
          <ac:chgData name="Maurice van Bijnen" userId="a2da763a-af8d-4cc0-9f0c-625e1f903469" providerId="ADAL" clId="{E009F072-8198-4423-BFE8-E540CC96701B}" dt="2024-09-05T06:59:53.991" v="0" actId="2711"/>
          <ac:spMkLst>
            <pc:docMk/>
            <pc:sldMk cId="0" sldId="259"/>
            <ac:spMk id="3080" creationId="{6C094B1E-F8C8-CA9B-A52C-6122B4B6B1B6}"/>
          </ac:spMkLst>
        </pc:spChg>
      </pc:sldChg>
      <pc:sldChg chg="modSp mod">
        <pc:chgData name="Maurice van Bijnen" userId="a2da763a-af8d-4cc0-9f0c-625e1f903469" providerId="ADAL" clId="{E009F072-8198-4423-BFE8-E540CC96701B}" dt="2024-09-05T07:02:31.259" v="11" actId="313"/>
        <pc:sldMkLst>
          <pc:docMk/>
          <pc:sldMk cId="0" sldId="262"/>
        </pc:sldMkLst>
        <pc:spChg chg="mod">
          <ac:chgData name="Maurice van Bijnen" userId="a2da763a-af8d-4cc0-9f0c-625e1f903469" providerId="ADAL" clId="{E009F072-8198-4423-BFE8-E540CC96701B}" dt="2024-09-05T07:02:31.259" v="11" actId="313"/>
          <ac:spMkLst>
            <pc:docMk/>
            <pc:sldMk cId="0" sldId="262"/>
            <ac:spMk id="6147" creationId="{3DE09B78-60F3-4739-66E4-77CBC246E05E}"/>
          </ac:spMkLst>
        </pc:spChg>
      </pc:sldChg>
      <pc:sldChg chg="modSp mod">
        <pc:chgData name="Maurice van Bijnen" userId="a2da763a-af8d-4cc0-9f0c-625e1f903469" providerId="ADAL" clId="{E009F072-8198-4423-BFE8-E540CC96701B}" dt="2024-09-05T07:03:37.715" v="22" actId="20577"/>
        <pc:sldMkLst>
          <pc:docMk/>
          <pc:sldMk cId="0" sldId="268"/>
        </pc:sldMkLst>
        <pc:spChg chg="mod">
          <ac:chgData name="Maurice van Bijnen" userId="a2da763a-af8d-4cc0-9f0c-625e1f903469" providerId="ADAL" clId="{E009F072-8198-4423-BFE8-E540CC96701B}" dt="2024-09-05T07:03:37.715" v="22" actId="20577"/>
          <ac:spMkLst>
            <pc:docMk/>
            <pc:sldMk cId="0" sldId="268"/>
            <ac:spMk id="11267" creationId="{6AC63F0A-07CE-7EB4-8780-A91D26D16C93}"/>
          </ac:spMkLst>
        </pc:spChg>
      </pc:sldChg>
      <pc:sldChg chg="delSp mod">
        <pc:chgData name="Maurice van Bijnen" userId="a2da763a-af8d-4cc0-9f0c-625e1f903469" providerId="ADAL" clId="{E009F072-8198-4423-BFE8-E540CC96701B}" dt="2024-09-05T07:04:24.675" v="23" actId="478"/>
        <pc:sldMkLst>
          <pc:docMk/>
          <pc:sldMk cId="0" sldId="278"/>
        </pc:sldMkLst>
        <pc:spChg chg="del">
          <ac:chgData name="Maurice van Bijnen" userId="a2da763a-af8d-4cc0-9f0c-625e1f903469" providerId="ADAL" clId="{E009F072-8198-4423-BFE8-E540CC96701B}" dt="2024-09-05T07:04:24.675" v="23" actId="478"/>
          <ac:spMkLst>
            <pc:docMk/>
            <pc:sldMk cId="0" sldId="278"/>
            <ac:spMk id="21508" creationId="{B366C67C-8923-8038-AA2A-8C828DAF993A}"/>
          </ac:spMkLst>
        </pc:spChg>
      </pc:sldChg>
      <pc:sldChg chg="delSp modSp mod">
        <pc:chgData name="Maurice van Bijnen" userId="a2da763a-af8d-4cc0-9f0c-625e1f903469" providerId="ADAL" clId="{E009F072-8198-4423-BFE8-E540CC96701B}" dt="2024-09-05T07:07:27.450" v="43" actId="14100"/>
        <pc:sldMkLst>
          <pc:docMk/>
          <pc:sldMk cId="0" sldId="297"/>
        </pc:sldMkLst>
        <pc:spChg chg="mod">
          <ac:chgData name="Maurice van Bijnen" userId="a2da763a-af8d-4cc0-9f0c-625e1f903469" providerId="ADAL" clId="{E009F072-8198-4423-BFE8-E540CC96701B}" dt="2024-09-05T07:07:10.193" v="40" actId="1076"/>
          <ac:spMkLst>
            <pc:docMk/>
            <pc:sldMk cId="0" sldId="297"/>
            <ac:spMk id="37892" creationId="{2CF29DA6-4B3B-BA0A-6491-2AC855B158E3}"/>
          </ac:spMkLst>
        </pc:spChg>
        <pc:spChg chg="del">
          <ac:chgData name="Maurice van Bijnen" userId="a2da763a-af8d-4cc0-9f0c-625e1f903469" providerId="ADAL" clId="{E009F072-8198-4423-BFE8-E540CC96701B}" dt="2024-09-05T07:05:54.471" v="24" actId="478"/>
          <ac:spMkLst>
            <pc:docMk/>
            <pc:sldMk cId="0" sldId="297"/>
            <ac:spMk id="37894" creationId="{B576FA28-72D6-4E66-651B-FB9A3B62BD83}"/>
          </ac:spMkLst>
        </pc:spChg>
        <pc:spChg chg="mod">
          <ac:chgData name="Maurice van Bijnen" userId="a2da763a-af8d-4cc0-9f0c-625e1f903469" providerId="ADAL" clId="{E009F072-8198-4423-BFE8-E540CC96701B}" dt="2024-09-05T07:07:27.450" v="43" actId="14100"/>
          <ac:spMkLst>
            <pc:docMk/>
            <pc:sldMk cId="0" sldId="297"/>
            <ac:spMk id="37895" creationId="{A721A0D2-9EA3-5AE7-CCA2-2FCB527955F0}"/>
          </ac:spMkLst>
        </pc:spChg>
      </pc:sldChg>
      <pc:sldChg chg="modSp mod">
        <pc:chgData name="Maurice van Bijnen" userId="a2da763a-af8d-4cc0-9f0c-625e1f903469" providerId="ADAL" clId="{E009F072-8198-4423-BFE8-E540CC96701B}" dt="2024-09-05T07:07:22.790" v="42" actId="14100"/>
        <pc:sldMkLst>
          <pc:docMk/>
          <pc:sldMk cId="0" sldId="298"/>
        </pc:sldMkLst>
        <pc:spChg chg="mod">
          <ac:chgData name="Maurice van Bijnen" userId="a2da763a-af8d-4cc0-9f0c-625e1f903469" providerId="ADAL" clId="{E009F072-8198-4423-BFE8-E540CC96701B}" dt="2024-09-05T07:07:22.790" v="42" actId="14100"/>
          <ac:spMkLst>
            <pc:docMk/>
            <pc:sldMk cId="0" sldId="298"/>
            <ac:spMk id="38916" creationId="{CB87C3F3-5D04-DD8F-A54B-7AD9C3CB47C1}"/>
          </ac:spMkLst>
        </pc:spChg>
      </pc:sldChg>
      <pc:sldChg chg="modSp mod">
        <pc:chgData name="Maurice van Bijnen" userId="a2da763a-af8d-4cc0-9f0c-625e1f903469" providerId="ADAL" clId="{E009F072-8198-4423-BFE8-E540CC96701B}" dt="2024-09-05T07:07:36.146" v="44" actId="14100"/>
        <pc:sldMkLst>
          <pc:docMk/>
          <pc:sldMk cId="0" sldId="299"/>
        </pc:sldMkLst>
        <pc:spChg chg="mod">
          <ac:chgData name="Maurice van Bijnen" userId="a2da763a-af8d-4cc0-9f0c-625e1f903469" providerId="ADAL" clId="{E009F072-8198-4423-BFE8-E540CC96701B}" dt="2024-09-05T07:07:36.146" v="44" actId="14100"/>
          <ac:spMkLst>
            <pc:docMk/>
            <pc:sldMk cId="0" sldId="299"/>
            <ac:spMk id="39940" creationId="{3D4A8A8A-5FBB-D28F-F07D-B40E01AE6B67}"/>
          </ac:spMkLst>
        </pc:spChg>
      </pc:sldChg>
      <pc:sldChg chg="modSp mod">
        <pc:chgData name="Maurice van Bijnen" userId="a2da763a-af8d-4cc0-9f0c-625e1f903469" providerId="ADAL" clId="{E009F072-8198-4423-BFE8-E540CC96701B}" dt="2024-09-05T07:07:57.158" v="48" actId="14100"/>
        <pc:sldMkLst>
          <pc:docMk/>
          <pc:sldMk cId="0" sldId="300"/>
        </pc:sldMkLst>
        <pc:spChg chg="mod">
          <ac:chgData name="Maurice van Bijnen" userId="a2da763a-af8d-4cc0-9f0c-625e1f903469" providerId="ADAL" clId="{E009F072-8198-4423-BFE8-E540CC96701B}" dt="2024-09-05T07:07:45.526" v="45" actId="14100"/>
          <ac:spMkLst>
            <pc:docMk/>
            <pc:sldMk cId="0" sldId="300"/>
            <ac:spMk id="40964" creationId="{4337DB1C-1FAA-285A-614E-ECD8F0BA7642}"/>
          </ac:spMkLst>
        </pc:spChg>
        <pc:spChg chg="mod">
          <ac:chgData name="Maurice van Bijnen" userId="a2da763a-af8d-4cc0-9f0c-625e1f903469" providerId="ADAL" clId="{E009F072-8198-4423-BFE8-E540CC96701B}" dt="2024-09-05T07:07:53.246" v="47" actId="14100"/>
          <ac:spMkLst>
            <pc:docMk/>
            <pc:sldMk cId="0" sldId="300"/>
            <ac:spMk id="40968" creationId="{CA69B7B5-56C8-F10D-40EC-BA2393D608F2}"/>
          </ac:spMkLst>
        </pc:spChg>
        <pc:spChg chg="mod">
          <ac:chgData name="Maurice van Bijnen" userId="a2da763a-af8d-4cc0-9f0c-625e1f903469" providerId="ADAL" clId="{E009F072-8198-4423-BFE8-E540CC96701B}" dt="2024-09-05T07:07:57.158" v="48" actId="14100"/>
          <ac:spMkLst>
            <pc:docMk/>
            <pc:sldMk cId="0" sldId="300"/>
            <ac:spMk id="40969" creationId="{6FEA1F29-77C6-8339-1F6E-7FA4A255A038}"/>
          </ac:spMkLst>
        </pc:spChg>
      </pc:sldChg>
      <pc:sldChg chg="modSp mod">
        <pc:chgData name="Maurice van Bijnen" userId="a2da763a-af8d-4cc0-9f0c-625e1f903469" providerId="ADAL" clId="{E009F072-8198-4423-BFE8-E540CC96701B}" dt="2024-09-05T07:08:03.480" v="49" actId="14100"/>
        <pc:sldMkLst>
          <pc:docMk/>
          <pc:sldMk cId="0" sldId="301"/>
        </pc:sldMkLst>
        <pc:spChg chg="mod">
          <ac:chgData name="Maurice van Bijnen" userId="a2da763a-af8d-4cc0-9f0c-625e1f903469" providerId="ADAL" clId="{E009F072-8198-4423-BFE8-E540CC96701B}" dt="2024-09-05T07:08:03.480" v="49" actId="14100"/>
          <ac:spMkLst>
            <pc:docMk/>
            <pc:sldMk cId="0" sldId="301"/>
            <ac:spMk id="41988" creationId="{0F44E1F5-ABAA-83DF-9E4F-C5F16E25A57C}"/>
          </ac:spMkLst>
        </pc:spChg>
      </pc:sldChg>
      <pc:sldChg chg="modSp mod">
        <pc:chgData name="Maurice van Bijnen" userId="a2da763a-af8d-4cc0-9f0c-625e1f903469" providerId="ADAL" clId="{E009F072-8198-4423-BFE8-E540CC96701B}" dt="2024-09-05T07:08:20.375" v="52" actId="14100"/>
        <pc:sldMkLst>
          <pc:docMk/>
          <pc:sldMk cId="0" sldId="302"/>
        </pc:sldMkLst>
        <pc:spChg chg="mod">
          <ac:chgData name="Maurice van Bijnen" userId="a2da763a-af8d-4cc0-9f0c-625e1f903469" providerId="ADAL" clId="{E009F072-8198-4423-BFE8-E540CC96701B}" dt="2024-09-05T07:08:11.543" v="50" actId="14100"/>
          <ac:spMkLst>
            <pc:docMk/>
            <pc:sldMk cId="0" sldId="302"/>
            <ac:spMk id="43012" creationId="{89FDE9DD-F66E-1DA2-DF06-BE5E521DD86D}"/>
          </ac:spMkLst>
        </pc:spChg>
        <pc:spChg chg="mod">
          <ac:chgData name="Maurice van Bijnen" userId="a2da763a-af8d-4cc0-9f0c-625e1f903469" providerId="ADAL" clId="{E009F072-8198-4423-BFE8-E540CC96701B}" dt="2024-09-05T07:08:20.375" v="52" actId="14100"/>
          <ac:spMkLst>
            <pc:docMk/>
            <pc:sldMk cId="0" sldId="302"/>
            <ac:spMk id="43014" creationId="{2B57DFA4-B22F-B4B6-2AD6-BEF64F2A4FE3}"/>
          </ac:spMkLst>
        </pc:spChg>
        <pc:spChg chg="mod">
          <ac:chgData name="Maurice van Bijnen" userId="a2da763a-af8d-4cc0-9f0c-625e1f903469" providerId="ADAL" clId="{E009F072-8198-4423-BFE8-E540CC96701B}" dt="2024-09-05T07:08:16.751" v="51" actId="14100"/>
          <ac:spMkLst>
            <pc:docMk/>
            <pc:sldMk cId="0" sldId="302"/>
            <ac:spMk id="43015" creationId="{F62667E3-9CB4-B376-8BA7-6E304E726C7B}"/>
          </ac:spMkLst>
        </pc:spChg>
      </pc:sldChg>
      <pc:sldChg chg="delSp modSp mod">
        <pc:chgData name="Maurice van Bijnen" userId="a2da763a-af8d-4cc0-9f0c-625e1f903469" providerId="ADAL" clId="{E009F072-8198-4423-BFE8-E540CC96701B}" dt="2024-09-05T07:08:52.051" v="61" actId="478"/>
        <pc:sldMkLst>
          <pc:docMk/>
          <pc:sldMk cId="0" sldId="303"/>
        </pc:sldMkLst>
        <pc:spChg chg="del">
          <ac:chgData name="Maurice van Bijnen" userId="a2da763a-af8d-4cc0-9f0c-625e1f903469" providerId="ADAL" clId="{E009F072-8198-4423-BFE8-E540CC96701B}" dt="2024-09-05T07:08:52.051" v="61" actId="478"/>
          <ac:spMkLst>
            <pc:docMk/>
            <pc:sldMk cId="0" sldId="303"/>
            <ac:spMk id="44035" creationId="{F765CDEE-83F0-A564-D7B9-AF3BB2C7C4CC}"/>
          </ac:spMkLst>
        </pc:spChg>
        <pc:picChg chg="mod">
          <ac:chgData name="Maurice van Bijnen" userId="a2da763a-af8d-4cc0-9f0c-625e1f903469" providerId="ADAL" clId="{E009F072-8198-4423-BFE8-E540CC96701B}" dt="2024-09-05T07:08:40.855" v="56" actId="14100"/>
          <ac:picMkLst>
            <pc:docMk/>
            <pc:sldMk cId="0" sldId="303"/>
            <ac:picMk id="48132" creationId="{2EA51DA9-38E3-05F1-2165-CC43C7B16A70}"/>
          </ac:picMkLst>
        </pc:picChg>
        <pc:picChg chg="mod">
          <ac:chgData name="Maurice van Bijnen" userId="a2da763a-af8d-4cc0-9f0c-625e1f903469" providerId="ADAL" clId="{E009F072-8198-4423-BFE8-E540CC96701B}" dt="2024-09-05T07:08:50.049" v="60" actId="14100"/>
          <ac:picMkLst>
            <pc:docMk/>
            <pc:sldMk cId="0" sldId="303"/>
            <ac:picMk id="48133" creationId="{5E413AFC-F288-0975-8EE1-17FAFEFD22E5}"/>
          </ac:picMkLst>
        </pc:picChg>
        <pc:picChg chg="mod">
          <ac:chgData name="Maurice van Bijnen" userId="a2da763a-af8d-4cc0-9f0c-625e1f903469" providerId="ADAL" clId="{E009F072-8198-4423-BFE8-E540CC96701B}" dt="2024-09-05T07:08:44.952" v="58" actId="14100"/>
          <ac:picMkLst>
            <pc:docMk/>
            <pc:sldMk cId="0" sldId="303"/>
            <ac:picMk id="48134" creationId="{0E09194D-0731-9620-698A-242CA7EB9DC5}"/>
          </ac:picMkLst>
        </pc:picChg>
      </pc:sldChg>
      <pc:sldChg chg="modSp mod">
        <pc:chgData name="Maurice van Bijnen" userId="a2da763a-af8d-4cc0-9f0c-625e1f903469" providerId="ADAL" clId="{E009F072-8198-4423-BFE8-E540CC96701B}" dt="2024-09-05T07:09:04.438" v="62" actId="2085"/>
        <pc:sldMkLst>
          <pc:docMk/>
          <pc:sldMk cId="0" sldId="304"/>
        </pc:sldMkLst>
        <pc:spChg chg="mod">
          <ac:chgData name="Maurice van Bijnen" userId="a2da763a-af8d-4cc0-9f0c-625e1f903469" providerId="ADAL" clId="{E009F072-8198-4423-BFE8-E540CC96701B}" dt="2024-09-05T07:09:04.438" v="62" actId="2085"/>
          <ac:spMkLst>
            <pc:docMk/>
            <pc:sldMk cId="0" sldId="304"/>
            <ac:spMk id="45067" creationId="{EBD9B027-9877-5CB5-C6E6-1B310B4D7C3E}"/>
          </ac:spMkLst>
        </pc:spChg>
      </pc:sldChg>
      <pc:sldMasterChg chg="modSldLayout">
        <pc:chgData name="Maurice van Bijnen" userId="a2da763a-af8d-4cc0-9f0c-625e1f903469" providerId="ADAL" clId="{E009F072-8198-4423-BFE8-E540CC96701B}" dt="2024-09-05T07:00:58.830" v="1"/>
        <pc:sldMasterMkLst>
          <pc:docMk/>
          <pc:sldMasterMk cId="3796236846" sldId="2147483648"/>
        </pc:sldMasterMkLst>
        <pc:sldLayoutChg chg="modSp">
          <pc:chgData name="Maurice van Bijnen" userId="a2da763a-af8d-4cc0-9f0c-625e1f903469" providerId="ADAL" clId="{E009F072-8198-4423-BFE8-E540CC96701B}" dt="2024-09-05T07:00:58.830" v="1"/>
          <pc:sldLayoutMkLst>
            <pc:docMk/>
            <pc:sldMasterMk cId="3796236846" sldId="2147483648"/>
            <pc:sldLayoutMk cId="2176981850" sldId="2147483668"/>
          </pc:sldLayoutMkLst>
          <pc:spChg chg="mod">
            <ac:chgData name="Maurice van Bijnen" userId="a2da763a-af8d-4cc0-9f0c-625e1f903469" providerId="ADAL" clId="{E009F072-8198-4423-BFE8-E540CC96701B}" dt="2024-09-05T07:00:58.830" v="1"/>
            <ac:spMkLst>
              <pc:docMk/>
              <pc:sldMasterMk cId="3796236846" sldId="2147483648"/>
              <pc:sldLayoutMk cId="2176981850" sldId="2147483668"/>
              <ac:spMk id="2" creationId="{6E6A3B44-C3A4-4030-BE9F-ACEE9C0329F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8397CF-E02E-4903-A055-890F16227311}" type="datetimeFigureOut">
              <a:rPr lang="en-GB" smtClean="0"/>
              <a:t>05/09/2024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9AB66-6B1B-4D33-8EC2-D94AB424B26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8210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Links: Kasteeltuinen </a:t>
            </a:r>
            <a:r>
              <a:rPr lang="nl-NL" dirty="0" err="1"/>
              <a:t>Villandry</a:t>
            </a:r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Rechts: </a:t>
            </a:r>
            <a:r>
              <a:rPr lang="fi-FI" b="0" i="0" dirty="0">
                <a:solidFill>
                  <a:srgbClr val="3B3B3B"/>
                </a:solidFill>
                <a:effectLst/>
                <a:highlight>
                  <a:srgbClr val="FCFCFC"/>
                </a:highlight>
                <a:latin typeface="Helvetica Neue"/>
              </a:rPr>
              <a:t>tuinen van Ruspoli in Vignanello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B9AB66-6B1B-4D33-8EC2-D94AB424B261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311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Tuin paleis ‘t Loo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B9AB66-6B1B-4D33-8EC2-D94AB424B261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4026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Tuinen paleis </a:t>
            </a:r>
            <a:r>
              <a:rPr lang="nl-NL" dirty="0" err="1"/>
              <a:t>Vaux-le-vicomte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B9AB66-6B1B-4D33-8EC2-D94AB424B261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6769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persoon, menigte&#10;&#10;Automatisch gegenereerde beschrijving">
            <a:extLst>
              <a:ext uri="{FF2B5EF4-FFF2-40B4-BE49-F238E27FC236}">
                <a16:creationId xmlns:a16="http://schemas.microsoft.com/office/drawing/2014/main" id="{D61A5846-9542-4568-9DFE-94882DCA62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3873911"/>
            <a:ext cx="8676000" cy="1612489"/>
          </a:xfrm>
        </p:spPr>
        <p:txBody>
          <a:bodyPr anchor="b">
            <a:spAutoFit/>
          </a:bodyPr>
          <a:lstStyle>
            <a:lvl1pPr algn="l">
              <a:lnSpc>
                <a:spcPct val="85000"/>
              </a:lnSpc>
              <a:defRPr sz="6000" spc="-120" baseline="0">
                <a:solidFill>
                  <a:schemeClr val="accent1"/>
                </a:solidFill>
              </a:defRPr>
            </a:lvl1pPr>
          </a:lstStyle>
          <a:p>
            <a:r>
              <a:rPr lang="nl-NL" noProof="0" dirty="0"/>
              <a:t>Klik om stijl te bewerken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00BEC53-6C66-491A-8262-6C9644C07152}" type="datetime1">
              <a:rPr lang="nl-NL" noProof="0" smtClean="0"/>
              <a:t>5-9-2024</a:t>
            </a:fld>
            <a:endParaRPr lang="nl-NL" noProof="0"/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4453D30A-766F-4B73-9465-D7700EE84C9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056685" y="5896036"/>
            <a:ext cx="2750453" cy="571690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436F56CC-3885-4BCC-A432-999DFDC6D00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B3BE0048-A137-4E71-A84E-BD4A3502F31B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B441755C-CFDF-4A02-8626-E1436024DEE3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96659DC1-3EF9-4EBA-8591-714C27862E7A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0BF3F3A-7F1F-4D0B-AC01-A9874DE5180D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5F03D626-4673-4183-9AA6-4B8AE4CA1244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AFAA3318-A295-4B7D-9844-674A26EA5CD4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</p:grpSp>
    </p:spTree>
    <p:extLst>
      <p:ext uri="{BB962C8B-B14F-4D97-AF65-F5344CB8AC3E}">
        <p14:creationId xmlns:p14="http://schemas.microsoft.com/office/powerpoint/2010/main" val="2176981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stuk met afbeelding Gro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878640"/>
            <a:ext cx="10563225" cy="1250698"/>
          </a:xfrm>
        </p:spPr>
        <p:txBody>
          <a:bodyPr/>
          <a:lstStyle>
            <a:lvl1pPr>
              <a:lnSpc>
                <a:spcPct val="100000"/>
              </a:lnSpc>
              <a:defRPr spc="-40" baseline="0"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00BBB-AA3D-402D-A179-A9C017A3453D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F8818275-0ECE-4EEA-85E4-E5F24E3D1D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620126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833F10DA-7BE3-44BC-AD73-417280AF88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4878640"/>
            <a:ext cx="885824" cy="1250698"/>
          </a:xfrm>
        </p:spPr>
        <p:txBody>
          <a:bodyPr tIns="36000">
            <a:normAutofit/>
          </a:bodyPr>
          <a:lstStyle>
            <a:lvl1pPr marL="0" indent="0">
              <a:buNone/>
              <a:defRPr lang="nl-NL" sz="4000" b="1" kern="1200" spc="-4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noProof="0" dirty="0"/>
              <a:t>nr.</a:t>
            </a:r>
          </a:p>
        </p:txBody>
      </p:sp>
      <p:grpSp>
        <p:nvGrpSpPr>
          <p:cNvPr id="21" name="Logo">
            <a:extLst>
              <a:ext uri="{FF2B5EF4-FFF2-40B4-BE49-F238E27FC236}">
                <a16:creationId xmlns:a16="http://schemas.microsoft.com/office/drawing/2014/main" id="{DF413AD2-7FC6-4A2C-9ED4-EFF396CD56C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2" y="6308761"/>
            <a:ext cx="8100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22" name="Vrije vorm: vorm 21">
              <a:extLst>
                <a:ext uri="{FF2B5EF4-FFF2-40B4-BE49-F238E27FC236}">
                  <a16:creationId xmlns:a16="http://schemas.microsoft.com/office/drawing/2014/main" id="{C35DBBAD-CFE2-468E-A5B8-9B5D64B28012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3" name="Vrije vorm: vorm 22">
              <a:extLst>
                <a:ext uri="{FF2B5EF4-FFF2-40B4-BE49-F238E27FC236}">
                  <a16:creationId xmlns:a16="http://schemas.microsoft.com/office/drawing/2014/main" id="{0DBC2CE3-1DE3-416B-BC17-4396260896B8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4" name="Vrije vorm: vorm 23">
              <a:extLst>
                <a:ext uri="{FF2B5EF4-FFF2-40B4-BE49-F238E27FC236}">
                  <a16:creationId xmlns:a16="http://schemas.microsoft.com/office/drawing/2014/main" id="{DD22A412-D436-4EFA-9833-FEEC06EBEE9F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5" name="Vrije vorm: vorm 24">
              <a:extLst>
                <a:ext uri="{FF2B5EF4-FFF2-40B4-BE49-F238E27FC236}">
                  <a16:creationId xmlns:a16="http://schemas.microsoft.com/office/drawing/2014/main" id="{37D3242E-9020-4400-99CC-726ED4D518E2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6" name="Vrije vorm: vorm 25">
              <a:extLst>
                <a:ext uri="{FF2B5EF4-FFF2-40B4-BE49-F238E27FC236}">
                  <a16:creationId xmlns:a16="http://schemas.microsoft.com/office/drawing/2014/main" id="{2D8AD5B1-D05B-4B65-92F2-FEE5323B0F3C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7" name="Vrije vorm: vorm 26">
              <a:extLst>
                <a:ext uri="{FF2B5EF4-FFF2-40B4-BE49-F238E27FC236}">
                  <a16:creationId xmlns:a16="http://schemas.microsoft.com/office/drawing/2014/main" id="{649EC10B-E95F-49E6-97BB-60C1AE632AC5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8" name="Vrije vorm: vorm 27">
              <a:extLst>
                <a:ext uri="{FF2B5EF4-FFF2-40B4-BE49-F238E27FC236}">
                  <a16:creationId xmlns:a16="http://schemas.microsoft.com/office/drawing/2014/main" id="{8B788238-6643-4924-9470-03C1327A6B17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</p:grpSp>
    </p:spTree>
    <p:extLst>
      <p:ext uri="{BB962C8B-B14F-4D97-AF65-F5344CB8AC3E}">
        <p14:creationId xmlns:p14="http://schemas.microsoft.com/office/powerpoint/2010/main" val="2755398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cent dia gro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-1368000"/>
            <a:ext cx="10108030" cy="1160403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noProof="0" dirty="0"/>
              <a:t>Klik om stijl te bewerken</a:t>
            </a:r>
          </a:p>
        </p:txBody>
      </p:sp>
      <p:pic>
        <p:nvPicPr>
          <p:cNvPr id="10" name="Vormentaal" descr="Afbeelding met tekst&#10;&#10;Automatisch gegenereerde beschrijving">
            <a:extLst>
              <a:ext uri="{FF2B5EF4-FFF2-40B4-BE49-F238E27FC236}">
                <a16:creationId xmlns:a16="http://schemas.microsoft.com/office/drawing/2014/main" id="{54F6A987-9670-44F2-9B36-4C0123CD9E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4DE01-3480-42CF-9B50-C0496424F63F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296862"/>
            <a:ext cx="8505825" cy="5832475"/>
          </a:xfrm>
        </p:spPr>
        <p:txBody>
          <a:bodyPr numCol="1" spcCol="180000" anchor="ctr"/>
          <a:lstStyle>
            <a:lvl1pPr marL="432000" indent="-432000">
              <a:spcBef>
                <a:spcPts val="1200"/>
              </a:spcBef>
              <a:defRPr sz="3000">
                <a:solidFill>
                  <a:schemeClr val="tx1"/>
                </a:solidFill>
              </a:defRPr>
            </a:lvl1pPr>
            <a:lvl2pPr marL="864000" indent="-432000">
              <a:spcBef>
                <a:spcPts val="1200"/>
              </a:spcBef>
              <a:defRPr sz="3000">
                <a:solidFill>
                  <a:schemeClr val="tx1"/>
                </a:solidFill>
              </a:defRPr>
            </a:lvl2pPr>
            <a:lvl3pPr marL="1296000" indent="-432000">
              <a:spcBef>
                <a:spcPts val="0"/>
              </a:spcBef>
              <a:defRPr sz="3000">
                <a:solidFill>
                  <a:schemeClr val="tx1"/>
                </a:solidFill>
              </a:defRPr>
            </a:lvl3pPr>
            <a:lvl4pPr>
              <a:spcBef>
                <a:spcPts val="1200"/>
              </a:spcBef>
              <a:defRPr sz="3000">
                <a:solidFill>
                  <a:schemeClr val="tx1"/>
                </a:solidFill>
              </a:defRPr>
            </a:lvl4pPr>
            <a:lvl5pPr>
              <a:spcBef>
                <a:spcPts val="1200"/>
              </a:spcBef>
              <a:defRPr sz="3000">
                <a:solidFill>
                  <a:schemeClr val="tx1"/>
                </a:solidFill>
              </a:defRPr>
            </a:lvl5pPr>
            <a:lvl6pPr>
              <a:spcBef>
                <a:spcPts val="1200"/>
              </a:spcBef>
              <a:defRPr sz="3000">
                <a:solidFill>
                  <a:schemeClr val="tx1"/>
                </a:solidFill>
              </a:defRPr>
            </a:lvl6pPr>
            <a:lvl7pPr>
              <a:spcBef>
                <a:spcPts val="1200"/>
              </a:spcBef>
              <a:defRPr sz="3000">
                <a:solidFill>
                  <a:schemeClr val="tx1"/>
                </a:solidFill>
              </a:defRPr>
            </a:lvl7pPr>
            <a:lvl8pPr>
              <a:spcBef>
                <a:spcPts val="1200"/>
              </a:spcBef>
              <a:defRPr sz="3000">
                <a:solidFill>
                  <a:schemeClr val="tx1"/>
                </a:solidFill>
              </a:defRPr>
            </a:lvl8pPr>
            <a:lvl9pPr>
              <a:spcBef>
                <a:spcPts val="1200"/>
              </a:spcBef>
              <a:defRPr sz="3000">
                <a:solidFill>
                  <a:schemeClr val="tx1"/>
                </a:solidFill>
              </a:defRPr>
            </a:lvl9pPr>
          </a:lstStyle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5A67ED8A-1F77-4759-810A-AC88E8934E9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2" y="6308761"/>
            <a:ext cx="8100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8FE7ED73-845F-466E-88CA-8FF5121DB4C4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7EFBE599-2450-43C2-B3B8-66B87E75C6DA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532CC8B6-CA02-4155-A71F-2783491CB730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2DCE2F1-84DB-42AC-A0A6-15D6B58F93E7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C012A12D-CD90-401D-9811-125E09DDDB97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B6613E1E-1F23-466D-9B4B-F2ADDE8656AC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B6C9BD3F-17C3-4321-8B85-B2F1D3FD4A57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</p:grpSp>
    </p:spTree>
    <p:extLst>
      <p:ext uri="{BB962C8B-B14F-4D97-AF65-F5344CB8AC3E}">
        <p14:creationId xmlns:p14="http://schemas.microsoft.com/office/powerpoint/2010/main" val="3929438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cent dia blauw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-1368000"/>
            <a:ext cx="10108030" cy="1160403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noProof="0" dirty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89DF6-5FCC-4E20-A137-51BC7E33C7E6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296862"/>
            <a:ext cx="11449050" cy="5832475"/>
          </a:xfrm>
        </p:spPr>
        <p:txBody>
          <a:bodyPr numCol="1" spcCol="180000" anchor="ctr"/>
          <a:lstStyle>
            <a:lvl1pPr marL="432000" indent="-432000"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1pPr>
            <a:lvl2pPr marL="864000" indent="-432000"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2pPr>
            <a:lvl3pPr marL="1296000" indent="-432000">
              <a:spcBef>
                <a:spcPts val="0"/>
              </a:spcBef>
              <a:defRPr sz="3000">
                <a:solidFill>
                  <a:schemeClr val="accent1"/>
                </a:solidFill>
              </a:defRPr>
            </a:lvl3pPr>
            <a:lvl4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4pPr>
            <a:lvl5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5pPr>
            <a:lvl6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6pPr>
            <a:lvl7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7pPr>
            <a:lvl8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8pPr>
            <a:lvl9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9pPr>
          </a:lstStyle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9B22A25C-190B-4ED6-B8BF-C55218FB3D5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A3FEF0A4-EC1B-425C-A78F-DA83B9CF7884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D9D5AAEF-7447-4BBC-805D-2129ED1DAAA1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D327784A-7303-4EEF-8BA5-8360E9D1F537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45C2DC8A-1B7A-4FDD-8F4B-A0AA89F71C7D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FF0EA9D2-F39B-4B39-9690-A5B30E3787F8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920D4351-8D5E-42EF-A387-B8400833BD40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D29B61A3-5E96-49CC-AB23-C9E1480B629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017407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ekst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Vormentaal">
            <a:extLst>
              <a:ext uri="{FF2B5EF4-FFF2-40B4-BE49-F238E27FC236}">
                <a16:creationId xmlns:a16="http://schemas.microsoft.com/office/drawing/2014/main" id="{BA3CFE1A-5F55-4AFF-9E62-B3A39DA884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 dirty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A92CC-9A51-4DCB-9CE1-87C12736465F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709738"/>
            <a:ext cx="11449050" cy="4419599"/>
          </a:xfrm>
        </p:spPr>
        <p:txBody>
          <a:bodyPr numCol="2" spcCol="180000"/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047574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tekst en afbeelding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5638799" cy="1160403"/>
          </a:xfrm>
        </p:spPr>
        <p:txBody>
          <a:bodyPr/>
          <a:lstStyle/>
          <a:p>
            <a:r>
              <a:rPr lang="nl-NL" noProof="0" dirty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B38DD-7B9B-4187-B15F-CA706FB7F2BF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709738"/>
            <a:ext cx="5645150" cy="4419599"/>
          </a:xfrm>
        </p:spPr>
        <p:txBody>
          <a:bodyPr numCol="1" spcCol="180000"/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5377" y="0"/>
            <a:ext cx="6016622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op het pictogram als u een afbeelding wilt toevoegen</a:t>
            </a:r>
          </a:p>
        </p:txBody>
      </p:sp>
      <p:sp>
        <p:nvSpPr>
          <p:cNvPr id="10" name="Logo">
            <a:extLst>
              <a:ext uri="{FF2B5EF4-FFF2-40B4-BE49-F238E27FC236}">
                <a16:creationId xmlns:a16="http://schemas.microsoft.com/office/drawing/2014/main" id="{42160A09-3D65-4023-B2D9-19CBE4033D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99221" y="6308761"/>
            <a:ext cx="810000" cy="168361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1728000" rIns="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687881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tekst en afbeelding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5377" y="296863"/>
            <a:ext cx="5638799" cy="1160403"/>
          </a:xfrm>
        </p:spPr>
        <p:txBody>
          <a:bodyPr/>
          <a:lstStyle/>
          <a:p>
            <a:r>
              <a:rPr lang="nl-NL" noProof="0" dirty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7CD8-A649-4824-9F9C-F7DAF78B876D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77" y="1709738"/>
            <a:ext cx="5645150" cy="4419599"/>
          </a:xfrm>
        </p:spPr>
        <p:txBody>
          <a:bodyPr numCol="1" spcCol="180000"/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16622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3912026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rechts en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1437745" cy="1160403"/>
          </a:xfrm>
        </p:spPr>
        <p:txBody>
          <a:bodyPr/>
          <a:lstStyle/>
          <a:p>
            <a:r>
              <a:rPr lang="nl-NL" noProof="0" dirty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DC809-E006-4D4A-A571-B5578B43D022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709738"/>
            <a:ext cx="5645150" cy="4419599"/>
          </a:xfrm>
        </p:spPr>
        <p:txBody>
          <a:bodyPr numCol="1" spcCol="180000"/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64071" y="1700213"/>
            <a:ext cx="5656454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00956F0-DE2E-4D04-9254-7AF8F3B68E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75377" y="5722937"/>
            <a:ext cx="5645148" cy="40640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nl-NL" noProof="0" dirty="0"/>
              <a:t>Legenda over max 2 regels</a:t>
            </a:r>
          </a:p>
        </p:txBody>
      </p:sp>
    </p:spTree>
    <p:extLst>
      <p:ext uri="{BB962C8B-B14F-4D97-AF65-F5344CB8AC3E}">
        <p14:creationId xmlns:p14="http://schemas.microsoft.com/office/powerpoint/2010/main" val="5770042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links en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ormentaal">
            <a:extLst>
              <a:ext uri="{FF2B5EF4-FFF2-40B4-BE49-F238E27FC236}">
                <a16:creationId xmlns:a16="http://schemas.microsoft.com/office/drawing/2014/main" id="{4BE8DD9C-7F4A-4F66-B4B4-1B60430E8C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5DEA8-D406-4DE0-9C63-B6B0DEA56C5C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00956F0-DE2E-4D04-9254-7AF8F3B68E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1475" y="5722937"/>
            <a:ext cx="5645148" cy="40640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nl-NL" noProof="0" dirty="0"/>
              <a:t>Legenda over max 2 regels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5" y="1700213"/>
            <a:ext cx="5656454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op het pictogram als u een afbeelding wilt toevoegen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76" y="1700212"/>
            <a:ext cx="4823846" cy="4429125"/>
          </a:xfrm>
        </p:spPr>
        <p:txBody>
          <a:bodyPr numCol="1" spcCol="180000"/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1437745" cy="1160403"/>
          </a:xfrm>
        </p:spPr>
        <p:txBody>
          <a:bodyPr/>
          <a:lstStyle/>
          <a:p>
            <a:r>
              <a:rPr lang="nl-NL" noProof="0" dirty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9059356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met 2 afbeeldingenen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ormentaal">
            <a:extLst>
              <a:ext uri="{FF2B5EF4-FFF2-40B4-BE49-F238E27FC236}">
                <a16:creationId xmlns:a16="http://schemas.microsoft.com/office/drawing/2014/main" id="{4BE8DD9C-7F4A-4F66-B4B4-1B60430E8C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EDB9-8966-4269-B009-409D6A203F05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00956F0-DE2E-4D04-9254-7AF8F3B68E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1475" y="5722937"/>
            <a:ext cx="7152368" cy="40640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nl-NL" noProof="0" dirty="0"/>
              <a:t>Legenda over max 2 regels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5" y="1700213"/>
            <a:ext cx="3483431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op het pictogram als u een afbeelding wilt toevoegen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20000" y="1700212"/>
            <a:ext cx="4200525" cy="4429125"/>
          </a:xfrm>
        </p:spPr>
        <p:txBody>
          <a:bodyPr numCol="1" spcCol="180000"/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1437745" cy="1160403"/>
          </a:xfrm>
        </p:spPr>
        <p:txBody>
          <a:bodyPr/>
          <a:lstStyle/>
          <a:p>
            <a:r>
              <a:rPr lang="nl-NL" noProof="0" dirty="0"/>
              <a:t>Klik om stijl te bewerken</a:t>
            </a:r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D8BB524D-FB97-48EA-9B22-1D40DF7B05C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40412" y="1711833"/>
            <a:ext cx="3483431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10828073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ussendia 0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ormentaal" descr="Afbeelding met kaart&#10;&#10;Automatisch gegenereerde beschrijving">
            <a:extLst>
              <a:ext uri="{FF2B5EF4-FFF2-40B4-BE49-F238E27FC236}">
                <a16:creationId xmlns:a16="http://schemas.microsoft.com/office/drawing/2014/main" id="{6D0FBC86-3139-4B27-8D51-331E464E0C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5111CDB-CE47-42D8-BA9F-C515F5D3223B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0800" y="3958225"/>
            <a:ext cx="8676000" cy="2171113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5100" spc="-150" baseline="0">
                <a:solidFill>
                  <a:schemeClr val="accent1"/>
                </a:solidFill>
              </a:defRPr>
            </a:lvl1pPr>
          </a:lstStyle>
          <a:p>
            <a:r>
              <a:rPr lang="nl-NL" noProof="0" dirty="0"/>
              <a:t>Klik om stijl te bewerken</a:t>
            </a:r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16CD576B-E897-48B0-9871-C2287A8890B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5B8DA7BB-2108-4AFD-9102-7DC9FFD16BBF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E8C04E09-04E3-4C01-8AA7-B2D4A35B8067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13D0FDDE-9B11-4A56-839A-9AFA0CB281CA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59BCBE34-961B-423B-A57F-D1312758DE6B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21236955-7D40-41B5-8916-1664B1CCFDCB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73588406-8542-4E2B-BA4D-DC2F5330FDBC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46522910-EB60-4FB9-A5B5-C7D73ECFA322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843265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ormentaal">
            <a:extLst>
              <a:ext uri="{FF2B5EF4-FFF2-40B4-BE49-F238E27FC236}">
                <a16:creationId xmlns:a16="http://schemas.microsoft.com/office/drawing/2014/main" id="{B94A498D-C906-4812-959B-BBA6D4E948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 dirty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709738"/>
            <a:ext cx="11449050" cy="4419599"/>
          </a:xfrm>
        </p:spPr>
        <p:txBody>
          <a:bodyPr/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0904-632D-4428-B762-9ED2B3079DE4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27690476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ussendia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ormentaal">
            <a:extLst>
              <a:ext uri="{FF2B5EF4-FFF2-40B4-BE49-F238E27FC236}">
                <a16:creationId xmlns:a16="http://schemas.microsoft.com/office/drawing/2014/main" id="{6D0FBC86-3139-4B27-8D51-331E464E0C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5D67444-35CA-4F30-A69C-8F275EF502B8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3C1A9647-39CF-48DD-9463-3076926B4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650" y="2610355"/>
            <a:ext cx="5645149" cy="3518983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 dirty="0"/>
              <a:t>Klikken om de ondertitelstijl van het model te bewerken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296862"/>
            <a:ext cx="7197725" cy="2088000"/>
          </a:xfrm>
        </p:spPr>
        <p:txBody>
          <a:bodyPr wrap="square" anchor="t" anchorCtr="0">
            <a:noAutofit/>
          </a:bodyPr>
          <a:lstStyle>
            <a:lvl1pPr algn="l">
              <a:lnSpc>
                <a:spcPct val="85000"/>
              </a:lnSpc>
              <a:defRPr sz="5100" spc="-150" baseline="0">
                <a:solidFill>
                  <a:schemeClr val="accent1"/>
                </a:solidFill>
              </a:defRPr>
            </a:lvl1pPr>
          </a:lstStyle>
          <a:p>
            <a:r>
              <a:rPr lang="nl-NL" noProof="0" dirty="0"/>
              <a:t>Klik om stijl te bewerken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4E91454C-1553-4226-A18E-25F69480BDC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B26949AC-436E-4C19-94E9-76BBD7A64292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58EE68E4-D104-4232-99AA-C330583CD846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EBF829A-4EAA-4730-BCBC-AC5AEB4A48E7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F90529B0-CDE6-4EEA-B9BA-EF302169B8DC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08040EA0-554D-42EC-92EB-7BEB618A7A6D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419A56E6-7AE0-4AE2-B24B-8521D266EF5D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456857BC-28DF-4422-BDB9-EE4469428407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9914233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ussendia 0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ormentaal">
            <a:extLst>
              <a:ext uri="{FF2B5EF4-FFF2-40B4-BE49-F238E27FC236}">
                <a16:creationId xmlns:a16="http://schemas.microsoft.com/office/drawing/2014/main" id="{6D0FBC86-3139-4B27-8D51-331E464E0C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7F04B2F-7CB4-4EC9-8DAE-E7C3ED683122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3C1A9647-39CF-48DD-9463-3076926B4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650" y="5155915"/>
            <a:ext cx="7668000" cy="973424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 dirty="0"/>
              <a:t>Klikken om de ondertitelstijl van het model te bewerken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2824163"/>
            <a:ext cx="7668000" cy="2082553"/>
          </a:xfrm>
        </p:spPr>
        <p:txBody>
          <a:bodyPr wrap="square" anchor="b" anchorCtr="0">
            <a:noAutofit/>
          </a:bodyPr>
          <a:lstStyle>
            <a:lvl1pPr algn="l">
              <a:lnSpc>
                <a:spcPct val="85000"/>
              </a:lnSpc>
              <a:defRPr sz="5100" spc="-150" baseline="0">
                <a:solidFill>
                  <a:schemeClr val="accent1"/>
                </a:solidFill>
              </a:defRPr>
            </a:lvl1pPr>
          </a:lstStyle>
          <a:p>
            <a:r>
              <a:rPr lang="nl-NL" noProof="0" dirty="0"/>
              <a:t>Klik om stijl te bewerken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9733E39C-4C40-4389-8C21-2D43E063DC7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781389AE-32D9-461C-A3C8-7E1C8F5A9338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1A821575-1DC5-4AF8-AFAA-E319B98997CE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260798AD-8169-44B2-95BB-A78E80C71DF8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F9DCE5D-B239-4F39-B873-FF28358F9A3D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223D429B-CC1E-4F4C-9BE0-93B982E1AB22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82EC02D2-A6C2-45F4-A22B-ACF9769F3EFF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CE661FFD-63E2-4ACF-B5AE-7F72D4EB7A82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7358479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afbeelding vollebreedte en tekst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69464-62FE-406B-87B8-2D97F20E17F9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4" y="1700213"/>
            <a:ext cx="11437745" cy="2859087"/>
          </a:xfrm>
          <a:solidFill>
            <a:schemeClr val="accent3">
              <a:lumMod val="20000"/>
              <a:lumOff val="80000"/>
            </a:schemeClr>
          </a:solidFill>
        </p:spPr>
        <p:txBody>
          <a:bodyPr tIns="1800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op het pictogram als u een afbeelding wilt toevoegen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4721300"/>
            <a:ext cx="11437745" cy="1408037"/>
          </a:xfrm>
        </p:spPr>
        <p:txBody>
          <a:bodyPr numCol="2" spcCol="180000"/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1437745" cy="1160403"/>
          </a:xfrm>
        </p:spPr>
        <p:txBody>
          <a:bodyPr/>
          <a:lstStyle/>
          <a:p>
            <a:r>
              <a:rPr lang="nl-NL" noProof="0" dirty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701871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 groo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48442-589B-4BFC-9184-496EEB8D88F7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afbeelding 24">
            <a:extLst>
              <a:ext uri="{FF2B5EF4-FFF2-40B4-BE49-F238E27FC236}">
                <a16:creationId xmlns:a16="http://schemas.microsoft.com/office/drawing/2014/main" id="{60BC0BA4-B3C0-4FA6-9353-2297928C78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4" y="296863"/>
            <a:ext cx="11449051" cy="5832474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420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op het pictogram als u een afbeelding wilt toevoegen</a:t>
            </a:r>
          </a:p>
        </p:txBody>
      </p:sp>
      <p:grpSp>
        <p:nvGrpSpPr>
          <p:cNvPr id="7" name="Logo">
            <a:extLst>
              <a:ext uri="{FF2B5EF4-FFF2-40B4-BE49-F238E27FC236}">
                <a16:creationId xmlns:a16="http://schemas.microsoft.com/office/drawing/2014/main" id="{BE06C8B0-721A-49E2-B715-76D2C888884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8" name="Vrije vorm: vorm 7">
              <a:extLst>
                <a:ext uri="{FF2B5EF4-FFF2-40B4-BE49-F238E27FC236}">
                  <a16:creationId xmlns:a16="http://schemas.microsoft.com/office/drawing/2014/main" id="{839046D3-9D24-4E40-9FBD-3369D41A7D14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C7E72124-D07D-40DD-80FF-BB8A322D07D5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B1086FB4-193A-4073-A630-AA2FFC029684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80EE26EF-ABEC-4B70-B3A4-3FDD556815C0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6797E3F4-ABBA-48AE-86C1-197489A5E3F9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DB90C388-8785-4A01-B21E-5DBEBB14068B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9FF72011-B28D-4AA7-BCC5-1F1011E894B3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8459959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dia groo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F1B3-482F-4F4A-A3C3-E26533A2A6F7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8" name="Tijdelijke aanduiding voor media 7">
            <a:extLst>
              <a:ext uri="{FF2B5EF4-FFF2-40B4-BE49-F238E27FC236}">
                <a16:creationId xmlns:a16="http://schemas.microsoft.com/office/drawing/2014/main" id="{7AE70508-E50F-4E18-B84B-D58C94FD7D40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371474" y="296862"/>
            <a:ext cx="11449051" cy="5832475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420000"/>
          <a:lstStyle>
            <a:lvl1pPr marL="0" indent="0" algn="ctr">
              <a:buNone/>
              <a:defRPr/>
            </a:lvl1pPr>
          </a:lstStyle>
          <a:p>
            <a:r>
              <a:rPr lang="nl-NL" noProof="0" dirty="0"/>
              <a:t>Klik op het pictogram als u media wilt toevoegen</a:t>
            </a:r>
          </a:p>
        </p:txBody>
      </p:sp>
      <p:grpSp>
        <p:nvGrpSpPr>
          <p:cNvPr id="7" name="Logo">
            <a:extLst>
              <a:ext uri="{FF2B5EF4-FFF2-40B4-BE49-F238E27FC236}">
                <a16:creationId xmlns:a16="http://schemas.microsoft.com/office/drawing/2014/main" id="{ED070378-6346-44C3-B364-5C0D56E2832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07435556-C806-4457-B9BE-1EA9F37BC91E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DBFC113C-56FD-4497-87FD-8364D998AE35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5D927205-7C6D-44F4-9E5D-7408D8E7E41E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20DB4A73-5764-4B59-B48C-5F8EF74089BE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5EFA210F-9BA1-464F-A9F3-21E9C90A8A7D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8DB2FA1F-8F1E-4FBC-B970-55C793743C3D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B336A78-36FD-43EF-99B5-07059DA75C6E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42305409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24791B-2C2D-4140-B7A1-522815ADE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 dirty="0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F17EC4C-87B8-4E8F-9F99-FC096F832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7ED8-77B1-4D92-8A4C-07939ECD182A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1AC693F-75DB-4995-9D17-1E47D6690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E2D9A0A-D0CB-48B3-81C8-1A1ED81F6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pic>
        <p:nvPicPr>
          <p:cNvPr id="6" name="Vormentaal">
            <a:extLst>
              <a:ext uri="{FF2B5EF4-FFF2-40B4-BE49-F238E27FC236}">
                <a16:creationId xmlns:a16="http://schemas.microsoft.com/office/drawing/2014/main" id="{373D6FA9-37F7-49E5-8799-7DD48471C2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4106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5999" y="7020000"/>
            <a:ext cx="1620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3316F65A-B4BA-49A9-886F-F5BBDA16BDE6}" type="datetime1">
              <a:rPr lang="nl-NL" smtClean="0"/>
              <a:pPr/>
              <a:t>5-9-2024</a:t>
            </a:fld>
            <a:endParaRPr lang="en-GB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7020000"/>
            <a:ext cx="5296057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GB"/>
              <a:t>Onderwerp van de presentatie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90489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F25BC05-3931-4AAE-A70F-C14E5F79F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7A11775E-B94E-47F4-BB24-D180F922B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-1368000"/>
            <a:ext cx="11449049" cy="1160403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dirty="0"/>
              <a:t>Klik om stijl te bewerken</a:t>
            </a:r>
            <a:endParaRPr lang="en-GB" dirty="0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05FEB19-106D-4664-96A6-CD5CDAF8D0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5999" y="7020000"/>
            <a:ext cx="1620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E1FD19D5-EFBE-44BB-99F8-B3AC1E31F12E}" type="datetime1">
              <a:rPr lang="nl-NL" smtClean="0"/>
              <a:t>5-9-2024</a:t>
            </a:fld>
            <a:endParaRPr lang="en-GB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834317D-2C6F-40C3-8DFA-390A17DB8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7020000"/>
            <a:ext cx="5296057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GB"/>
              <a:t>Onderwerp van de presentatie</a:t>
            </a:r>
            <a:endParaRPr lang="en-GB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7856C3D-3108-4CC7-BD58-83AA1B23E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en-GB" smtClean="0"/>
              <a:pPr/>
              <a:t>‹nr.›</a:t>
            </a:fld>
            <a:endParaRPr lang="en-GB" dirty="0"/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09A5E9CB-7208-4222-9A98-77DE04E02C4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721021" y="2946447"/>
            <a:ext cx="4752000" cy="987712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3D33F121-C6D0-4D68-B23A-1D11CD35C81E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DC333564-E202-4127-8B36-153801B435FC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6401D170-B725-4C5E-8317-5066426601BD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4C10DC94-C96B-4FF1-BF11-60A603FB3298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DBC6BA58-73DC-4FF2-9E1D-50C63F9E85F3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6184A829-A8B6-4C71-ADBD-B905438B8FE8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1F5AEC25-04C1-4108-9D28-BAB78CF2F62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9469294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met afsluiting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F25BC05-3931-4AAE-A70F-C14E5F79F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7A11775E-B94E-47F4-BB24-D180F922B8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90801" y="2861100"/>
            <a:ext cx="7010400" cy="1160403"/>
          </a:xfrm>
        </p:spPr>
        <p:txBody>
          <a:bodyPr anchor="ctr"/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Call to action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05FEB19-106D-4664-96A6-CD5CDAF8D0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5999" y="7020000"/>
            <a:ext cx="1620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A92644BC-DF8B-4D67-A7E7-632056BAF6A3}" type="datetime1">
              <a:rPr lang="nl-NL" smtClean="0"/>
              <a:t>5-9-2024</a:t>
            </a:fld>
            <a:endParaRPr lang="en-GB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834317D-2C6F-40C3-8DFA-390A17DB8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7020000"/>
            <a:ext cx="5296057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GB"/>
              <a:t>Onderwerp van de presentatie</a:t>
            </a:r>
            <a:endParaRPr lang="en-GB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7856C3D-3108-4CC7-BD58-83AA1B23E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95088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ndleiding ver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5999" y="7020000"/>
            <a:ext cx="1620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3316F65A-B4BA-49A9-886F-F5BBDA16BDE6}" type="datetime1">
              <a:rPr lang="nl-NL" noProof="0" smtClean="0"/>
              <a:pPr/>
              <a:t>5-9-2024</a:t>
            </a:fld>
            <a:endParaRPr lang="nl-NL" noProof="0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7020000"/>
            <a:ext cx="5296057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noProof="0" dirty="0"/>
              <a:t>Onderwerp van de presentatie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grpSp>
        <p:nvGrpSpPr>
          <p:cNvPr id="155" name="Groep 154">
            <a:extLst>
              <a:ext uri="{FF2B5EF4-FFF2-40B4-BE49-F238E27FC236}">
                <a16:creationId xmlns:a16="http://schemas.microsoft.com/office/drawing/2014/main" id="{8CB0D178-BA37-41D2-857F-9B318F492987}"/>
              </a:ext>
            </a:extLst>
          </p:cNvPr>
          <p:cNvGrpSpPr/>
          <p:nvPr userDrawn="1"/>
        </p:nvGrpSpPr>
        <p:grpSpPr>
          <a:xfrm>
            <a:off x="371475" y="1700213"/>
            <a:ext cx="4703444" cy="4844910"/>
            <a:chOff x="371475" y="1700213"/>
            <a:chExt cx="4703444" cy="4844910"/>
          </a:xfrm>
        </p:grpSpPr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6A98CBCD-00C0-422C-9F30-BBF939342CA5}"/>
                </a:ext>
              </a:extLst>
            </p:cNvPr>
            <p:cNvSpPr/>
            <p:nvPr userDrawn="1"/>
          </p:nvSpPr>
          <p:spPr>
            <a:xfrm>
              <a:off x="389677" y="1700213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 stijlen</a:t>
              </a:r>
            </a:p>
          </p:txBody>
        </p:sp>
        <p:cxnSp>
          <p:nvCxnSpPr>
            <p:cNvPr id="18" name="Rechte verbindingslijn 17">
              <a:extLst>
                <a:ext uri="{FF2B5EF4-FFF2-40B4-BE49-F238E27FC236}">
                  <a16:creationId xmlns:a16="http://schemas.microsoft.com/office/drawing/2014/main" id="{EBD31D65-B061-4E17-BE29-FD7A27E084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9676" y="1941848"/>
              <a:ext cx="4685243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grpSp>
          <p:nvGrpSpPr>
            <p:cNvPr id="19" name="Groep 18">
              <a:extLst>
                <a:ext uri="{FF2B5EF4-FFF2-40B4-BE49-F238E27FC236}">
                  <a16:creationId xmlns:a16="http://schemas.microsoft.com/office/drawing/2014/main" id="{5548C717-B830-4467-8DBF-5EB978FA2DBE}"/>
                </a:ext>
              </a:extLst>
            </p:cNvPr>
            <p:cNvGrpSpPr/>
            <p:nvPr userDrawn="1"/>
          </p:nvGrpSpPr>
          <p:grpSpPr>
            <a:xfrm>
              <a:off x="371475" y="2048192"/>
              <a:ext cx="2933825" cy="558875"/>
              <a:chOff x="-3419346" y="368233"/>
              <a:chExt cx="3904920" cy="743862"/>
            </a:xfrm>
          </p:grpSpPr>
          <p:sp>
            <p:nvSpPr>
              <p:cNvPr id="31" name="Rechthoek 30">
                <a:extLst>
                  <a:ext uri="{FF2B5EF4-FFF2-40B4-BE49-F238E27FC236}">
                    <a16:creationId xmlns:a16="http://schemas.microsoft.com/office/drawing/2014/main" id="{7ECCFC18-D5FE-472A-99C3-E4B436F5750C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Home</a:t>
                </a:r>
              </a:p>
            </p:txBody>
          </p:sp>
          <p:cxnSp>
            <p:nvCxnSpPr>
              <p:cNvPr id="32" name="Rechte verbindingslijn 31">
                <a:extLst>
                  <a:ext uri="{FF2B5EF4-FFF2-40B4-BE49-F238E27FC236}">
                    <a16:creationId xmlns:a16="http://schemas.microsoft.com/office/drawing/2014/main" id="{D61072B6-83DF-4232-A53B-D3D7ADA1F7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722680E8-7ACF-44BF-81C3-515D9FE0569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Rechthoek 33">
                <a:extLst>
                  <a:ext uri="{FF2B5EF4-FFF2-40B4-BE49-F238E27FC236}">
                    <a16:creationId xmlns:a16="http://schemas.microsoft.com/office/drawing/2014/main" id="{2876073B-F10B-4258-A945-7829FE636027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Groep 34">
                <a:extLst>
                  <a:ext uri="{FF2B5EF4-FFF2-40B4-BE49-F238E27FC236}">
                    <a16:creationId xmlns:a16="http://schemas.microsoft.com/office/drawing/2014/main" id="{4D6339C5-5AEE-44AB-8C89-A10860EB9D68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74" name="Groep 73">
                  <a:extLst>
                    <a:ext uri="{FF2B5EF4-FFF2-40B4-BE49-F238E27FC236}">
                      <a16:creationId xmlns:a16="http://schemas.microsoft.com/office/drawing/2014/main" id="{CD4A49E8-414E-4643-953E-004992570804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7B687034-0E4A-4422-995D-7DCE73A0191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9" name="Rechte verbindingslijn 78">
                    <a:extLst>
                      <a:ext uri="{FF2B5EF4-FFF2-40B4-BE49-F238E27FC236}">
                        <a16:creationId xmlns:a16="http://schemas.microsoft.com/office/drawing/2014/main" id="{9E197AE1-40C7-4464-9D8A-EA22D380B6A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51E44576-7C47-4459-A432-795885A6CC0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567F89C3-8AC5-4A3F-9E3A-FEF6558DB20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9F89E160-F18D-46C0-B0BB-6E55FF4896E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5" name="Groep 74">
                  <a:extLst>
                    <a:ext uri="{FF2B5EF4-FFF2-40B4-BE49-F238E27FC236}">
                      <a16:creationId xmlns:a16="http://schemas.microsoft.com/office/drawing/2014/main" id="{2F7E62F4-530B-453F-92AB-76E06B64492A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6" name="Rechthoek 75">
                    <a:extLst>
                      <a:ext uri="{FF2B5EF4-FFF2-40B4-BE49-F238E27FC236}">
                        <a16:creationId xmlns:a16="http://schemas.microsoft.com/office/drawing/2014/main" id="{1EDBDC86-7479-4075-BC77-5047EA054D5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" name="Pijl: punthaak 76">
                    <a:extLst>
                      <a:ext uri="{FF2B5EF4-FFF2-40B4-BE49-F238E27FC236}">
                        <a16:creationId xmlns:a16="http://schemas.microsoft.com/office/drawing/2014/main" id="{475ED6D6-0760-42F3-B045-B6463E7FA09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6" name="Groep 35">
                <a:extLst>
                  <a:ext uri="{FF2B5EF4-FFF2-40B4-BE49-F238E27FC236}">
                    <a16:creationId xmlns:a16="http://schemas.microsoft.com/office/drawing/2014/main" id="{9CA137C1-857E-47A9-8CDD-ABDC62CFDE6F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65" name="Groep 64">
                  <a:extLst>
                    <a:ext uri="{FF2B5EF4-FFF2-40B4-BE49-F238E27FC236}">
                      <a16:creationId xmlns:a16="http://schemas.microsoft.com/office/drawing/2014/main" id="{4C6E0AE7-8E25-41CE-828C-99A32A1CCC5F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2F8EE189-C304-43E2-AB04-659024282D1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1E158D69-5C67-457C-9795-CB9E28DD275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1" name="Rechte verbindingslijn 70">
                    <a:extLst>
                      <a:ext uri="{FF2B5EF4-FFF2-40B4-BE49-F238E27FC236}">
                        <a16:creationId xmlns:a16="http://schemas.microsoft.com/office/drawing/2014/main" id="{B529F537-0F50-4C8B-898E-EE1245C8B0E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80B0A3D4-F56E-46AA-B99D-20FD1F83D04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75A793C0-2B6A-4248-91DE-A8AFD589082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66" name="Groep 65">
                  <a:extLst>
                    <a:ext uri="{FF2B5EF4-FFF2-40B4-BE49-F238E27FC236}">
                      <a16:creationId xmlns:a16="http://schemas.microsoft.com/office/drawing/2014/main" id="{14DFCDE8-C3A6-4EDD-ABDC-BD4884DF830B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67" name="Rechthoek 66">
                    <a:extLst>
                      <a:ext uri="{FF2B5EF4-FFF2-40B4-BE49-F238E27FC236}">
                        <a16:creationId xmlns:a16="http://schemas.microsoft.com/office/drawing/2014/main" id="{B11645EA-4C85-4663-A194-4FDDBA00199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8" name="Pijl: punthaak 67">
                    <a:extLst>
                      <a:ext uri="{FF2B5EF4-FFF2-40B4-BE49-F238E27FC236}">
                        <a16:creationId xmlns:a16="http://schemas.microsoft.com/office/drawing/2014/main" id="{F8DCC163-6CF1-4A37-ADCF-CAD4B72982B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37" name="Rechte verbindingslijn 36">
                <a:extLst>
                  <a:ext uri="{FF2B5EF4-FFF2-40B4-BE49-F238E27FC236}">
                    <a16:creationId xmlns:a16="http://schemas.microsoft.com/office/drawing/2014/main" id="{7357AAFF-835B-4023-8787-3CCF2FD2AF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2747770" y="523622"/>
                <a:ext cx="331753" cy="19668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5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38" name="Rechte verbindingslijn 37">
                <a:extLst>
                  <a:ext uri="{FF2B5EF4-FFF2-40B4-BE49-F238E27FC236}">
                    <a16:creationId xmlns:a16="http://schemas.microsoft.com/office/drawing/2014/main" id="{46E1D703-75D8-4A1D-906B-64BAB51AD6E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96143" y="950343"/>
                <a:ext cx="774583" cy="1266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5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39" name="Groep 38">
                <a:extLst>
                  <a:ext uri="{FF2B5EF4-FFF2-40B4-BE49-F238E27FC236}">
                    <a16:creationId xmlns:a16="http://schemas.microsoft.com/office/drawing/2014/main" id="{16E84680-5669-4673-A5BA-A96B719494D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54" name="Rechthoek 53">
                  <a:extLst>
                    <a:ext uri="{FF2B5EF4-FFF2-40B4-BE49-F238E27FC236}">
                      <a16:creationId xmlns:a16="http://schemas.microsoft.com/office/drawing/2014/main" id="{77D6F352-1283-427B-9CC7-9614E1BE51F3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5" name="Groep 54">
                  <a:extLst>
                    <a:ext uri="{FF2B5EF4-FFF2-40B4-BE49-F238E27FC236}">
                      <a16:creationId xmlns:a16="http://schemas.microsoft.com/office/drawing/2014/main" id="{4170CDA5-6A26-4412-9817-14F222CC69C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56" name="Groep 55">
                    <a:extLst>
                      <a:ext uri="{FF2B5EF4-FFF2-40B4-BE49-F238E27FC236}">
                        <a16:creationId xmlns:a16="http://schemas.microsoft.com/office/drawing/2014/main" id="{3602E536-F150-4475-8DCB-83E5174E946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60" name="Rechte verbindingslijn 59">
                      <a:extLst>
                        <a:ext uri="{FF2B5EF4-FFF2-40B4-BE49-F238E27FC236}">
                          <a16:creationId xmlns:a16="http://schemas.microsoft.com/office/drawing/2014/main" id="{2456C629-C7A4-481F-B601-DA9D6D47958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1" name="Rechte verbindingslijn 60">
                      <a:extLst>
                        <a:ext uri="{FF2B5EF4-FFF2-40B4-BE49-F238E27FC236}">
                          <a16:creationId xmlns:a16="http://schemas.microsoft.com/office/drawing/2014/main" id="{2513C493-8D87-41C4-867A-8606C34D87A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2" name="Rechte verbindingslijn 61">
                      <a:extLst>
                        <a:ext uri="{FF2B5EF4-FFF2-40B4-BE49-F238E27FC236}">
                          <a16:creationId xmlns:a16="http://schemas.microsoft.com/office/drawing/2014/main" id="{D8F92DA9-4110-4340-9989-6D54EEFA2CA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3" name="Rechte verbindingslijn 62">
                      <a:extLst>
                        <a:ext uri="{FF2B5EF4-FFF2-40B4-BE49-F238E27FC236}">
                          <a16:creationId xmlns:a16="http://schemas.microsoft.com/office/drawing/2014/main" id="{3A988022-BCE9-4603-AF47-DAE17A265B3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4" name="Rechte verbindingslijn 63">
                      <a:extLst>
                        <a:ext uri="{FF2B5EF4-FFF2-40B4-BE49-F238E27FC236}">
                          <a16:creationId xmlns:a16="http://schemas.microsoft.com/office/drawing/2014/main" id="{1775E04E-B0D9-4FAF-8B05-3A41511988D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7" name="Groep 56">
                    <a:extLst>
                      <a:ext uri="{FF2B5EF4-FFF2-40B4-BE49-F238E27FC236}">
                        <a16:creationId xmlns:a16="http://schemas.microsoft.com/office/drawing/2014/main" id="{ECF54D02-BD00-4AC7-9F61-B9E10A3F3FD7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58" name="Rechthoek 57">
                      <a:extLst>
                        <a:ext uri="{FF2B5EF4-FFF2-40B4-BE49-F238E27FC236}">
                          <a16:creationId xmlns:a16="http://schemas.microsoft.com/office/drawing/2014/main" id="{63053832-3C05-48C5-9C8E-FEAC6CA904D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9" name="Pijl: punthaak 58">
                      <a:extLst>
                        <a:ext uri="{FF2B5EF4-FFF2-40B4-BE49-F238E27FC236}">
                          <a16:creationId xmlns:a16="http://schemas.microsoft.com/office/drawing/2014/main" id="{FFAB1B08-1F14-4164-BEE8-1F03A9CBA94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40" name="Groep 39">
                <a:extLst>
                  <a:ext uri="{FF2B5EF4-FFF2-40B4-BE49-F238E27FC236}">
                    <a16:creationId xmlns:a16="http://schemas.microsoft.com/office/drawing/2014/main" id="{07EF18BD-F96E-4ADF-B3FA-7A35613A678E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43" name="Rechthoek 42">
                  <a:extLst>
                    <a:ext uri="{FF2B5EF4-FFF2-40B4-BE49-F238E27FC236}">
                      <a16:creationId xmlns:a16="http://schemas.microsoft.com/office/drawing/2014/main" id="{D4D1C011-79CF-42C2-8F15-40B7838EAB60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4" name="Groep 43">
                  <a:extLst>
                    <a:ext uri="{FF2B5EF4-FFF2-40B4-BE49-F238E27FC236}">
                      <a16:creationId xmlns:a16="http://schemas.microsoft.com/office/drawing/2014/main" id="{8293B13A-68AC-4C90-8198-CC844E701E23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45" name="Groep 44">
                    <a:extLst>
                      <a:ext uri="{FF2B5EF4-FFF2-40B4-BE49-F238E27FC236}">
                        <a16:creationId xmlns:a16="http://schemas.microsoft.com/office/drawing/2014/main" id="{661E7D94-6A46-437F-AE6B-7B1BC6395A9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49" name="Rechte verbindingslijn 48">
                      <a:extLst>
                        <a:ext uri="{FF2B5EF4-FFF2-40B4-BE49-F238E27FC236}">
                          <a16:creationId xmlns:a16="http://schemas.microsoft.com/office/drawing/2014/main" id="{A556ECFE-5AD9-459D-AC03-D6AF3D05446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0" name="Rechte verbindingslijn 49">
                      <a:extLst>
                        <a:ext uri="{FF2B5EF4-FFF2-40B4-BE49-F238E27FC236}">
                          <a16:creationId xmlns:a16="http://schemas.microsoft.com/office/drawing/2014/main" id="{095B8305-5D0F-4B60-BECC-46979F60DF4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1" name="Rechte verbindingslijn 50">
                      <a:extLst>
                        <a:ext uri="{FF2B5EF4-FFF2-40B4-BE49-F238E27FC236}">
                          <a16:creationId xmlns:a16="http://schemas.microsoft.com/office/drawing/2014/main" id="{8657EE05-6F42-498B-A410-109742F7138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2" name="Rechte verbindingslijn 51">
                      <a:extLst>
                        <a:ext uri="{FF2B5EF4-FFF2-40B4-BE49-F238E27FC236}">
                          <a16:creationId xmlns:a16="http://schemas.microsoft.com/office/drawing/2014/main" id="{3D9642B5-BD8C-435F-A463-A0BECD377D3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3" name="Rechte verbindingslijn 52">
                      <a:extLst>
                        <a:ext uri="{FF2B5EF4-FFF2-40B4-BE49-F238E27FC236}">
                          <a16:creationId xmlns:a16="http://schemas.microsoft.com/office/drawing/2014/main" id="{F5BB8F07-5C31-488E-942A-5D7CBED77E7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46" name="Groep 45">
                    <a:extLst>
                      <a:ext uri="{FF2B5EF4-FFF2-40B4-BE49-F238E27FC236}">
                        <a16:creationId xmlns:a16="http://schemas.microsoft.com/office/drawing/2014/main" id="{0FA2AF7F-578F-4846-8770-81A4CD18F5CF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47" name="Rechthoek 46">
                      <a:extLst>
                        <a:ext uri="{FF2B5EF4-FFF2-40B4-BE49-F238E27FC236}">
                          <a16:creationId xmlns:a16="http://schemas.microsoft.com/office/drawing/2014/main" id="{0C7CBB22-CD2E-4E39-ABCF-19908020620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8" name="Pijl: punthaak 47">
                      <a:extLst>
                        <a:ext uri="{FF2B5EF4-FFF2-40B4-BE49-F238E27FC236}">
                          <a16:creationId xmlns:a16="http://schemas.microsoft.com/office/drawing/2014/main" id="{73447F7E-C101-41B9-8E05-ABA3266BE57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41" name="Rechthoek 40">
                <a:extLst>
                  <a:ext uri="{FF2B5EF4-FFF2-40B4-BE49-F238E27FC236}">
                    <a16:creationId xmlns:a16="http://schemas.microsoft.com/office/drawing/2014/main" id="{CFA4D101-D568-42EE-AD0C-BCA8FFC34548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verhogen</a:t>
                </a:r>
              </a:p>
            </p:txBody>
          </p:sp>
          <p:sp>
            <p:nvSpPr>
              <p:cNvPr id="42" name="Rechthoek 41">
                <a:extLst>
                  <a:ext uri="{FF2B5EF4-FFF2-40B4-BE49-F238E27FC236}">
                    <a16:creationId xmlns:a16="http://schemas.microsoft.com/office/drawing/2014/main" id="{A3940509-23FD-4C83-915D-0E596F133944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 niveau verlagen</a:t>
                </a:r>
              </a:p>
            </p:txBody>
          </p:sp>
        </p:grp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4A97A65E-819C-4FD1-A72E-217C06A2E9C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9676" y="2719710"/>
              <a:ext cx="4685243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90" name="Tekstvak 89">
              <a:extLst>
                <a:ext uri="{FF2B5EF4-FFF2-40B4-BE49-F238E27FC236}">
                  <a16:creationId xmlns:a16="http://schemas.microsoft.com/office/drawing/2014/main" id="{ACA6FC1D-C6C7-4BEC-95BE-856D7A25D3ED}"/>
                </a:ext>
              </a:extLst>
            </p:cNvPr>
            <p:cNvSpPr txBox="1"/>
            <p:nvPr userDrawn="1"/>
          </p:nvSpPr>
          <p:spPr>
            <a:xfrm>
              <a:off x="807791" y="3436580"/>
              <a:ext cx="4267128" cy="31085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16000" lvl="0" indent="-216000">
                <a:buFont typeface="Arial" panose="020B0604020202020204" pitchFamily="34" charset="0"/>
                <a:buChar char="•"/>
              </a:pPr>
              <a:r>
                <a:rPr lang="nl-NL" sz="1800" kern="12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Eerste</a:t>
              </a:r>
              <a:r>
                <a:rPr lang="nl-NL" noProof="0" dirty="0"/>
                <a:t> niveau</a:t>
              </a:r>
            </a:p>
            <a:p>
              <a:pPr marL="501750" lvl="1" indent="-285750">
                <a:buFont typeface="Arial" panose="020B0604020202020204" pitchFamily="34" charset="0"/>
                <a:buChar char="-"/>
              </a:pPr>
              <a:r>
                <a:rPr lang="nl-NL" noProof="0" dirty="0"/>
                <a:t>Tweede niveau</a:t>
              </a:r>
            </a:p>
            <a:p>
              <a:pPr marL="648000" lvl="2" indent="-216000">
                <a:buFont typeface="Arial" panose="020B0604020202020204" pitchFamily="34" charset="0"/>
                <a:buChar char="-"/>
              </a:pPr>
              <a:r>
                <a:rPr lang="nl-NL" noProof="0" dirty="0"/>
                <a:t>Derde niveau</a:t>
              </a:r>
            </a:p>
            <a:p>
              <a:pPr marL="0" lvl="3"/>
              <a:r>
                <a:rPr lang="nl-NL" b="1" noProof="0" dirty="0"/>
                <a:t>Vierde niveau</a:t>
              </a:r>
            </a:p>
            <a:p>
              <a:pPr marL="0" lvl="4"/>
              <a:r>
                <a:rPr lang="nl-NL" noProof="0" dirty="0"/>
                <a:t>Vijfde niveau</a:t>
              </a:r>
            </a:p>
            <a:p>
              <a:pPr marL="432000" lvl="5" indent="-432000">
                <a:buFont typeface="+mj-lt"/>
                <a:buAutoNum type="arabicPeriod"/>
              </a:pPr>
              <a:r>
                <a:rPr lang="nl-NL" noProof="0" dirty="0"/>
                <a:t>Zesde niveau</a:t>
              </a:r>
            </a:p>
            <a:p>
              <a:pPr marL="864000" lvl="6" indent="-432000">
                <a:buFont typeface="+mj-lt"/>
                <a:buAutoNum type="alphaLcPeriod"/>
              </a:pPr>
              <a:r>
                <a:rPr lang="nl-NL" noProof="0" dirty="0"/>
                <a:t>Zevende niveau - Subtitel</a:t>
              </a:r>
            </a:p>
            <a:p>
              <a:pPr marL="0" lvl="7">
                <a:spcAft>
                  <a:spcPts val="1200"/>
                </a:spcAft>
              </a:pPr>
              <a:r>
                <a:rPr lang="nl-NL" sz="3000" noProof="0" dirty="0"/>
                <a:t>Achtste niveau - Subtitel</a:t>
              </a:r>
            </a:p>
            <a:p>
              <a:pPr marL="0" lvl="8"/>
              <a:r>
                <a:rPr lang="nl-NL" noProof="0" dirty="0"/>
                <a:t>Negende Niveau</a:t>
              </a:r>
            </a:p>
            <a:p>
              <a:endParaRPr lang="nl-NL" noProof="0" dirty="0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F75DFDF9-5322-4B10-9B8B-06ABF45035F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8515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AAF85ED1-DA7E-43E7-BBE6-8953D8AF83E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51287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7EB6893E-C1A1-4E98-8AF9-6211D17E17F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552502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663286AB-74D7-4FCD-8D85-8DDD7065FC5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6016537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5E2C31E3-7943-4E1B-B55A-F3833A683CC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34655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D5D8BCAC-25B6-41D4-A02F-B0BB26914B6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37427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AAF1F190-C472-43C7-8866-B7ED08F193E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0199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7AACA8B9-A7AB-42DE-9C16-24386748775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2971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13C42B36-BC26-441A-8FA2-BB267074BD7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5743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8BB401EE-98BA-4DB4-A611-74D31AB26636}"/>
                </a:ext>
              </a:extLst>
            </p:cNvPr>
            <p:cNvSpPr/>
            <p:nvPr userDrawn="1"/>
          </p:nvSpPr>
          <p:spPr>
            <a:xfrm>
              <a:off x="388223" y="2838439"/>
              <a:ext cx="4685243" cy="59056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tab om de tekstopmaak te wijzigen. Klik op de iconen zoals hierboven afgebeeld en kies het gewenste niveau.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Kies uit:</a:t>
              </a:r>
            </a:p>
          </p:txBody>
        </p:sp>
      </p:grpSp>
      <p:grpSp>
        <p:nvGrpSpPr>
          <p:cNvPr id="160" name="Groep 159">
            <a:extLst>
              <a:ext uri="{FF2B5EF4-FFF2-40B4-BE49-F238E27FC236}">
                <a16:creationId xmlns:a16="http://schemas.microsoft.com/office/drawing/2014/main" id="{635C1030-4BB4-4A32-A302-11D5E5490F74}"/>
              </a:ext>
            </a:extLst>
          </p:cNvPr>
          <p:cNvGrpSpPr/>
          <p:nvPr userDrawn="1"/>
        </p:nvGrpSpPr>
        <p:grpSpPr>
          <a:xfrm>
            <a:off x="6090340" y="1714038"/>
            <a:ext cx="4298260" cy="4302351"/>
            <a:chOff x="6090340" y="1714038"/>
            <a:chExt cx="4298260" cy="4302351"/>
          </a:xfrm>
        </p:grpSpPr>
        <p:sp>
          <p:nvSpPr>
            <p:cNvPr id="99" name="Rechthoek 98">
              <a:extLst>
                <a:ext uri="{FF2B5EF4-FFF2-40B4-BE49-F238E27FC236}">
                  <a16:creationId xmlns:a16="http://schemas.microsoft.com/office/drawing/2014/main" id="{F5C74C9C-6499-425E-82BF-73305EE8C3CB}"/>
                </a:ext>
              </a:extLst>
            </p:cNvPr>
            <p:cNvSpPr/>
            <p:nvPr userDrawn="1"/>
          </p:nvSpPr>
          <p:spPr>
            <a:xfrm>
              <a:off x="6095999" y="1714038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invoegen/wijzigen</a:t>
              </a:r>
            </a:p>
          </p:txBody>
        </p:sp>
        <p:sp>
          <p:nvSpPr>
            <p:cNvPr id="100" name="Ovaal 99">
              <a:extLst>
                <a:ext uri="{FF2B5EF4-FFF2-40B4-BE49-F238E27FC236}">
                  <a16:creationId xmlns:a16="http://schemas.microsoft.com/office/drawing/2014/main" id="{F1BC5BF1-B80F-41D5-8E67-93715BDE56D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6090340" y="2080528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01" name="Rechte verbindingslijn 100">
              <a:extLst>
                <a:ext uri="{FF2B5EF4-FFF2-40B4-BE49-F238E27FC236}">
                  <a16:creationId xmlns:a16="http://schemas.microsoft.com/office/drawing/2014/main" id="{ED8E7ECA-57ED-4C7E-8D23-CACBCCD8CA7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095999" y="1955673"/>
              <a:ext cx="4292601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cxnSp>
          <p:nvCxnSpPr>
            <p:cNvPr id="102" name="Rechte verbindingslijn 101">
              <a:extLst>
                <a:ext uri="{FF2B5EF4-FFF2-40B4-BE49-F238E27FC236}">
                  <a16:creationId xmlns:a16="http://schemas.microsoft.com/office/drawing/2014/main" id="{C8535EE1-A999-4CA1-B8E8-45A0675563D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095999" y="3291971"/>
              <a:ext cx="4292601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103" name="Rechthoek 102">
              <a:extLst>
                <a:ext uri="{FF2B5EF4-FFF2-40B4-BE49-F238E27FC236}">
                  <a16:creationId xmlns:a16="http://schemas.microsoft.com/office/drawing/2014/main" id="{F91FD429-FE16-466B-AA1A-C8F7528DB061}"/>
                </a:ext>
              </a:extLst>
            </p:cNvPr>
            <p:cNvSpPr/>
            <p:nvPr userDrawn="1"/>
          </p:nvSpPr>
          <p:spPr>
            <a:xfrm>
              <a:off x="6456020" y="2146590"/>
              <a:ext cx="3932580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Verwijder de bestaande afbeelding indien nodig met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(voorbeeld hieronder).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05" name="Ovaal 104">
              <a:extLst>
                <a:ext uri="{FF2B5EF4-FFF2-40B4-BE49-F238E27FC236}">
                  <a16:creationId xmlns:a16="http://schemas.microsoft.com/office/drawing/2014/main" id="{983AFDEF-FE3A-48B3-8130-8062373DB38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6090340" y="3445836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A0EC1C6E-826A-4AF2-9126-FBDCD78D984E}"/>
                </a:ext>
              </a:extLst>
            </p:cNvPr>
            <p:cNvSpPr/>
            <p:nvPr userDrawn="1"/>
          </p:nvSpPr>
          <p:spPr>
            <a:xfrm>
              <a:off x="6456020" y="3511899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 en klip op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 / </a:t>
              </a:r>
              <a:r>
                <a:rPr kumimoji="0" lang="nl-NL" sz="11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Insert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’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07" name="Groep 106">
              <a:extLst>
                <a:ext uri="{FF2B5EF4-FFF2-40B4-BE49-F238E27FC236}">
                  <a16:creationId xmlns:a16="http://schemas.microsoft.com/office/drawing/2014/main" id="{00F6B808-F936-4101-A0EF-B1DE298B78C5}"/>
                </a:ext>
              </a:extLst>
            </p:cNvPr>
            <p:cNvGrpSpPr/>
            <p:nvPr userDrawn="1"/>
          </p:nvGrpSpPr>
          <p:grpSpPr>
            <a:xfrm>
              <a:off x="6456020" y="3923988"/>
              <a:ext cx="825500" cy="209550"/>
              <a:chOff x="13504624" y="2482850"/>
              <a:chExt cx="825500" cy="209550"/>
            </a:xfrm>
          </p:grpSpPr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0FFA0F29-509C-4E8E-B5A6-5D66C8574A23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80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42" name="Rechte verbindingslijn 141">
                <a:extLst>
                  <a:ext uri="{FF2B5EF4-FFF2-40B4-BE49-F238E27FC236}">
                    <a16:creationId xmlns:a16="http://schemas.microsoft.com/office/drawing/2014/main" id="{B38CFCB9-B8AF-488D-8BD8-970672704894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6350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43" name="Gelijkbenige driehoek 142">
                <a:extLst>
                  <a:ext uri="{FF2B5EF4-FFF2-40B4-BE49-F238E27FC236}">
                    <a16:creationId xmlns:a16="http://schemas.microsoft.com/office/drawing/2014/main" id="{F3FAEB39-79FA-4CD0-A3FD-37CEDDDA924F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Groep 107">
              <a:extLst>
                <a:ext uri="{FF2B5EF4-FFF2-40B4-BE49-F238E27FC236}">
                  <a16:creationId xmlns:a16="http://schemas.microsoft.com/office/drawing/2014/main" id="{9C151F3A-3B71-42AE-BA15-7B50A0D6F25A}"/>
                </a:ext>
              </a:extLst>
            </p:cNvPr>
            <p:cNvGrpSpPr/>
            <p:nvPr userDrawn="1"/>
          </p:nvGrpSpPr>
          <p:grpSpPr>
            <a:xfrm>
              <a:off x="6456020" y="2855664"/>
              <a:ext cx="294789" cy="318834"/>
              <a:chOff x="14466489" y="1001522"/>
              <a:chExt cx="290627" cy="314333"/>
            </a:xfrm>
          </p:grpSpPr>
          <p:sp>
            <p:nvSpPr>
              <p:cNvPr id="135" name="Rechthoek 134">
                <a:extLst>
                  <a:ext uri="{FF2B5EF4-FFF2-40B4-BE49-F238E27FC236}">
                    <a16:creationId xmlns:a16="http://schemas.microsoft.com/office/drawing/2014/main" id="{E7294692-173B-4689-8B41-69204EFE42F9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Ovaal 135">
                <a:extLst>
                  <a:ext uri="{FF2B5EF4-FFF2-40B4-BE49-F238E27FC236}">
                    <a16:creationId xmlns:a16="http://schemas.microsoft.com/office/drawing/2014/main" id="{96D5435F-40DC-43D1-B425-12C117CC53B7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Vrije vorm: vorm 136">
                <a:extLst>
                  <a:ext uri="{FF2B5EF4-FFF2-40B4-BE49-F238E27FC236}">
                    <a16:creationId xmlns:a16="http://schemas.microsoft.com/office/drawing/2014/main" id="{7AB1FAB2-450C-488C-BBA0-2C1A8A5C84A4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hthoek: afgeronde hoeken 137">
                <a:extLst>
                  <a:ext uri="{FF2B5EF4-FFF2-40B4-BE49-F238E27FC236}">
                    <a16:creationId xmlns:a16="http://schemas.microsoft.com/office/drawing/2014/main" id="{F6C2FB0F-6E35-49C7-8D0C-7370584AA449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39" name="Rechte verbindingslijn 138">
                <a:extLst>
                  <a:ext uri="{FF2B5EF4-FFF2-40B4-BE49-F238E27FC236}">
                    <a16:creationId xmlns:a16="http://schemas.microsoft.com/office/drawing/2014/main" id="{81DC98CB-3420-4157-A476-509B1A496D2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0" name="Rechte verbindingslijn 139">
                <a:extLst>
                  <a:ext uri="{FF2B5EF4-FFF2-40B4-BE49-F238E27FC236}">
                    <a16:creationId xmlns:a16="http://schemas.microsoft.com/office/drawing/2014/main" id="{E23C1BCE-E05B-4F23-9C09-F22122816702}"/>
                  </a:ext>
                </a:extLst>
              </p:cNvPr>
              <p:cNvCxnSpPr>
                <a:cxnSpLocks/>
                <a:stCxn id="138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2467B621-AC9E-454D-8364-464717FED1F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6090340" y="4420889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1DA47967-DC93-48B1-A486-31C6505F1F2E}"/>
                </a:ext>
              </a:extLst>
            </p:cNvPr>
            <p:cNvSpPr/>
            <p:nvPr userDrawn="1"/>
          </p:nvSpPr>
          <p:spPr>
            <a:xfrm>
              <a:off x="6456020" y="4486953"/>
              <a:ext cx="3932579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Rechter muisklik op 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de miniweergave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 / Reset slide´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1" name="Rechte verbindingslijn 110">
              <a:extLst>
                <a:ext uri="{FF2B5EF4-FFF2-40B4-BE49-F238E27FC236}">
                  <a16:creationId xmlns:a16="http://schemas.microsoft.com/office/drawing/2014/main" id="{1BBEB69A-49BC-4F56-9D72-98CBAF7A1C8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095999" y="4239227"/>
              <a:ext cx="4292601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67AC28BA-F8AB-425A-BA69-C3120ABAEC58}"/>
                </a:ext>
              </a:extLst>
            </p:cNvPr>
            <p:cNvSpPr/>
            <p:nvPr userDrawn="1"/>
          </p:nvSpPr>
          <p:spPr>
            <a:xfrm>
              <a:off x="6460852" y="4946841"/>
              <a:ext cx="1624926" cy="805220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C1A04312-B8FE-47D6-AC5F-3BD0F654DCEC}"/>
                </a:ext>
              </a:extLst>
            </p:cNvPr>
            <p:cNvSpPr/>
            <p:nvPr userDrawn="1"/>
          </p:nvSpPr>
          <p:spPr>
            <a:xfrm>
              <a:off x="7312805" y="5338122"/>
              <a:ext cx="1176476" cy="58094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08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nl-NL" sz="800" b="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07202F7F-F330-4FC3-BEEA-7D018142BAF0}"/>
                </a:ext>
              </a:extLst>
            </p:cNvPr>
            <p:cNvSpPr/>
            <p:nvPr userDrawn="1"/>
          </p:nvSpPr>
          <p:spPr>
            <a:xfrm>
              <a:off x="7334769" y="5649511"/>
              <a:ext cx="1145758" cy="261256"/>
            </a:xfrm>
            <a:prstGeom prst="rect">
              <a:avLst/>
            </a:prstGeom>
            <a:solidFill>
              <a:srgbClr val="FCE4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1000" b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116" name="Groep 115">
              <a:extLst>
                <a:ext uri="{FF2B5EF4-FFF2-40B4-BE49-F238E27FC236}">
                  <a16:creationId xmlns:a16="http://schemas.microsoft.com/office/drawing/2014/main" id="{E6E6011C-8062-4952-97D0-EB86F137C242}"/>
                </a:ext>
              </a:extLst>
            </p:cNvPr>
            <p:cNvGrpSpPr/>
            <p:nvPr userDrawn="1"/>
          </p:nvGrpSpPr>
          <p:grpSpPr>
            <a:xfrm>
              <a:off x="7394755" y="5403624"/>
              <a:ext cx="155951" cy="131922"/>
              <a:chOff x="12968658" y="3354141"/>
              <a:chExt cx="404800" cy="342430"/>
            </a:xfrm>
          </p:grpSpPr>
          <p:sp>
            <p:nvSpPr>
              <p:cNvPr id="129" name="Rechthoek: afgeronde hoeken 128">
                <a:extLst>
                  <a:ext uri="{FF2B5EF4-FFF2-40B4-BE49-F238E27FC236}">
                    <a16:creationId xmlns:a16="http://schemas.microsoft.com/office/drawing/2014/main" id="{4859B19F-5716-4618-B2CB-B32F0AA94ED9}"/>
                  </a:ext>
                </a:extLst>
              </p:cNvPr>
              <p:cNvSpPr/>
              <p:nvPr userDrawn="1"/>
            </p:nvSpPr>
            <p:spPr>
              <a:xfrm>
                <a:off x="12968658" y="3354141"/>
                <a:ext cx="404800" cy="342430"/>
              </a:xfrm>
              <a:prstGeom prst="roundRect">
                <a:avLst>
                  <a:gd name="adj" fmla="val 2911"/>
                </a:avLst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Rechthoek 129">
                <a:extLst>
                  <a:ext uri="{FF2B5EF4-FFF2-40B4-BE49-F238E27FC236}">
                    <a16:creationId xmlns:a16="http://schemas.microsoft.com/office/drawing/2014/main" id="{4BAF07D4-F9B7-4583-B28F-1E2F6F5808EB}"/>
                  </a:ext>
                </a:extLst>
              </p:cNvPr>
              <p:cNvSpPr/>
              <p:nvPr userDrawn="1"/>
            </p:nvSpPr>
            <p:spPr>
              <a:xfrm>
                <a:off x="13024992" y="3401157"/>
                <a:ext cx="305209" cy="41562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hthoek 130">
                <a:extLst>
                  <a:ext uri="{FF2B5EF4-FFF2-40B4-BE49-F238E27FC236}">
                    <a16:creationId xmlns:a16="http://schemas.microsoft.com/office/drawing/2014/main" id="{747A2D61-5323-43DA-888C-02E8C623CAA9}"/>
                  </a:ext>
                </a:extLst>
              </p:cNvPr>
              <p:cNvSpPr/>
              <p:nvPr userDrawn="1"/>
            </p:nvSpPr>
            <p:spPr>
              <a:xfrm>
                <a:off x="13025005" y="3471560"/>
                <a:ext cx="118776" cy="181689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hthoek 131">
                <a:extLst>
                  <a:ext uri="{FF2B5EF4-FFF2-40B4-BE49-F238E27FC236}">
                    <a16:creationId xmlns:a16="http://schemas.microsoft.com/office/drawing/2014/main" id="{333BBB92-5271-4072-9497-6C98C9AB1695}"/>
                  </a:ext>
                </a:extLst>
              </p:cNvPr>
              <p:cNvSpPr/>
              <p:nvPr userDrawn="1"/>
            </p:nvSpPr>
            <p:spPr>
              <a:xfrm>
                <a:off x="13180632" y="3481971"/>
                <a:ext cx="135277" cy="21329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hthoek 132">
                <a:extLst>
                  <a:ext uri="{FF2B5EF4-FFF2-40B4-BE49-F238E27FC236}">
                    <a16:creationId xmlns:a16="http://schemas.microsoft.com/office/drawing/2014/main" id="{E97ECC9C-2120-47DA-A1CC-7F097F2BAAAB}"/>
                  </a:ext>
                </a:extLst>
              </p:cNvPr>
              <p:cNvSpPr/>
              <p:nvPr userDrawn="1"/>
            </p:nvSpPr>
            <p:spPr>
              <a:xfrm>
                <a:off x="13180718" y="3554791"/>
                <a:ext cx="69417" cy="21329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hthoek 133">
                <a:extLst>
                  <a:ext uri="{FF2B5EF4-FFF2-40B4-BE49-F238E27FC236}">
                    <a16:creationId xmlns:a16="http://schemas.microsoft.com/office/drawing/2014/main" id="{C5254D64-F3F3-43CD-A061-81B4D03A3A6F}"/>
                  </a:ext>
                </a:extLst>
              </p:cNvPr>
              <p:cNvSpPr/>
              <p:nvPr userDrawn="1"/>
            </p:nvSpPr>
            <p:spPr>
              <a:xfrm>
                <a:off x="13180811" y="3627619"/>
                <a:ext cx="69417" cy="21329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7" name="Groep 116">
              <a:extLst>
                <a:ext uri="{FF2B5EF4-FFF2-40B4-BE49-F238E27FC236}">
                  <a16:creationId xmlns:a16="http://schemas.microsoft.com/office/drawing/2014/main" id="{33E6202F-D1B9-4001-829B-1F9BC25D2687}"/>
                </a:ext>
              </a:extLst>
            </p:cNvPr>
            <p:cNvGrpSpPr/>
            <p:nvPr userDrawn="1"/>
          </p:nvGrpSpPr>
          <p:grpSpPr>
            <a:xfrm>
              <a:off x="7375200" y="5702947"/>
              <a:ext cx="166739" cy="218963"/>
              <a:chOff x="12940828" y="3950597"/>
              <a:chExt cx="432813" cy="568367"/>
            </a:xfrm>
          </p:grpSpPr>
          <p:grpSp>
            <p:nvGrpSpPr>
              <p:cNvPr id="121" name="Groep 120">
                <a:extLst>
                  <a:ext uri="{FF2B5EF4-FFF2-40B4-BE49-F238E27FC236}">
                    <a16:creationId xmlns:a16="http://schemas.microsoft.com/office/drawing/2014/main" id="{879A8B81-43A6-4EEF-8DBB-6D9F1E2278E5}"/>
                  </a:ext>
                </a:extLst>
              </p:cNvPr>
              <p:cNvGrpSpPr/>
              <p:nvPr userDrawn="1"/>
            </p:nvGrpSpPr>
            <p:grpSpPr>
              <a:xfrm>
                <a:off x="13000382" y="4006891"/>
                <a:ext cx="373259" cy="315747"/>
                <a:chOff x="12968836" y="3354170"/>
                <a:chExt cx="404806" cy="342433"/>
              </a:xfrm>
            </p:grpSpPr>
            <p:sp>
              <p:nvSpPr>
                <p:cNvPr id="123" name="Rechthoek: afgeronde hoeken 122">
                  <a:extLst>
                    <a:ext uri="{FF2B5EF4-FFF2-40B4-BE49-F238E27FC236}">
                      <a16:creationId xmlns:a16="http://schemas.microsoft.com/office/drawing/2014/main" id="{F1DEFA56-8996-4E89-8962-8134A0EAE25A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4" name="Rechthoek 123">
                  <a:extLst>
                    <a:ext uri="{FF2B5EF4-FFF2-40B4-BE49-F238E27FC236}">
                      <a16:creationId xmlns:a16="http://schemas.microsoft.com/office/drawing/2014/main" id="{70DE2D24-199C-446A-88CB-73142B67DE97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Rechthoek 124">
                  <a:extLst>
                    <a:ext uri="{FF2B5EF4-FFF2-40B4-BE49-F238E27FC236}">
                      <a16:creationId xmlns:a16="http://schemas.microsoft.com/office/drawing/2014/main" id="{D3449182-8E03-4299-8DED-1155FFEBE4D2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Rechthoek 125">
                  <a:extLst>
                    <a:ext uri="{FF2B5EF4-FFF2-40B4-BE49-F238E27FC236}">
                      <a16:creationId xmlns:a16="http://schemas.microsoft.com/office/drawing/2014/main" id="{AA465BAA-FB0E-4D37-BEB4-C9049DB325AB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Rechthoek 126">
                  <a:extLst>
                    <a:ext uri="{FF2B5EF4-FFF2-40B4-BE49-F238E27FC236}">
                      <a16:creationId xmlns:a16="http://schemas.microsoft.com/office/drawing/2014/main" id="{D525D1F6-BF6A-4C9F-9FBB-F60D9BF6D67E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Rechthoek 127">
                  <a:extLst>
                    <a:ext uri="{FF2B5EF4-FFF2-40B4-BE49-F238E27FC236}">
                      <a16:creationId xmlns:a16="http://schemas.microsoft.com/office/drawing/2014/main" id="{6605A51D-FB8B-487F-BE05-4E838B38FAA2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22" name="Boog 121">
                <a:extLst>
                  <a:ext uri="{FF2B5EF4-FFF2-40B4-BE49-F238E27FC236}">
                    <a16:creationId xmlns:a16="http://schemas.microsoft.com/office/drawing/2014/main" id="{076A910D-4330-40E3-A918-92116CF546A1}"/>
                  </a:ext>
                </a:extLst>
              </p:cNvPr>
              <p:cNvSpPr/>
              <p:nvPr userDrawn="1"/>
            </p:nvSpPr>
            <p:spPr>
              <a:xfrm rot="17637075">
                <a:off x="12776155" y="4115270"/>
                <a:ext cx="568367" cy="239021"/>
              </a:xfrm>
              <a:prstGeom prst="arc">
                <a:avLst>
                  <a:gd name="adj1" fmla="val 15959368"/>
                  <a:gd name="adj2" fmla="val 1354623"/>
                </a:avLst>
              </a:prstGeom>
              <a:noFill/>
              <a:ln w="19050" cap="flat" cmpd="sng" algn="ctr">
                <a:solidFill>
                  <a:srgbClr val="4D82B8"/>
                </a:solidFill>
                <a:prstDash val="solid"/>
                <a:headEnd type="arrow" w="med" len="sm"/>
              </a:ln>
              <a:effectLst/>
            </p:spPr>
            <p:txBody>
              <a:bodyPr rtlCol="0" anchor="ctr"/>
              <a:lstStyle/>
              <a:p>
                <a:pPr algn="ctr"/>
                <a:endParaRPr lang="nl-NL" noProof="0" dirty="0"/>
              </a:p>
            </p:txBody>
          </p:sp>
        </p:grpSp>
        <p:sp>
          <p:nvSpPr>
            <p:cNvPr id="118" name="Tekstvak 117">
              <a:extLst>
                <a:ext uri="{FF2B5EF4-FFF2-40B4-BE49-F238E27FC236}">
                  <a16:creationId xmlns:a16="http://schemas.microsoft.com/office/drawing/2014/main" id="{AB39F992-DBBB-416A-B8B9-69ADF5B9372D}"/>
                </a:ext>
              </a:extLst>
            </p:cNvPr>
            <p:cNvSpPr txBox="1"/>
            <p:nvPr userDrawn="1"/>
          </p:nvSpPr>
          <p:spPr>
            <a:xfrm>
              <a:off x="7553169" y="5377232"/>
              <a:ext cx="855209" cy="203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1217512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800" b="0" kern="1200" noProof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Indeling</a:t>
              </a:r>
            </a:p>
          </p:txBody>
        </p:sp>
        <p:sp>
          <p:nvSpPr>
            <p:cNvPr id="119" name="Tekstvak 118">
              <a:extLst>
                <a:ext uri="{FF2B5EF4-FFF2-40B4-BE49-F238E27FC236}">
                  <a16:creationId xmlns:a16="http://schemas.microsoft.com/office/drawing/2014/main" id="{25CE84CD-5213-4A2E-871F-BD6F258C9331}"/>
                </a:ext>
              </a:extLst>
            </p:cNvPr>
            <p:cNvSpPr txBox="1"/>
            <p:nvPr userDrawn="1"/>
          </p:nvSpPr>
          <p:spPr>
            <a:xfrm>
              <a:off x="7539740" y="5698358"/>
              <a:ext cx="855209" cy="203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1217512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800" b="0" kern="1200" noProof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Dia herstellen</a:t>
              </a:r>
            </a:p>
          </p:txBody>
        </p:sp>
        <p:pic>
          <p:nvPicPr>
            <p:cNvPr id="120" name="Picture 3">
              <a:extLst>
                <a:ext uri="{FF2B5EF4-FFF2-40B4-BE49-F238E27FC236}">
                  <a16:creationId xmlns:a16="http://schemas.microsoft.com/office/drawing/2014/main" id="{C5C40FFF-327E-436B-9D74-8EC753A2DB7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42" y="5785058"/>
              <a:ext cx="143086" cy="231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7" name="Titel">
            <a:extLst>
              <a:ext uri="{FF2B5EF4-FFF2-40B4-BE49-F238E27FC236}">
                <a16:creationId xmlns:a16="http://schemas.microsoft.com/office/drawing/2014/main" id="{67CD20C4-7145-40CE-A355-AA28D8AD4B92}"/>
              </a:ext>
            </a:extLst>
          </p:cNvPr>
          <p:cNvSpPr txBox="1"/>
          <p:nvPr userDrawn="1"/>
        </p:nvSpPr>
        <p:spPr>
          <a:xfrm>
            <a:off x="371476" y="296863"/>
            <a:ext cx="10108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</a:lstStyle>
          <a:p>
            <a:pPr lvl="0"/>
            <a:r>
              <a:rPr lang="nl-NL" sz="4000" b="1" noProof="0" dirty="0">
                <a:latin typeface="+mj-lt"/>
              </a:rPr>
              <a:t>Handleiding (verkort)</a:t>
            </a:r>
          </a:p>
        </p:txBody>
      </p:sp>
    </p:spTree>
    <p:extLst>
      <p:ext uri="{BB962C8B-B14F-4D97-AF65-F5344CB8AC3E}">
        <p14:creationId xmlns:p14="http://schemas.microsoft.com/office/powerpoint/2010/main" val="406086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296863"/>
            <a:ext cx="5645149" cy="2395967"/>
          </a:xfrm>
        </p:spPr>
        <p:txBody>
          <a:bodyPr anchor="t"/>
          <a:lstStyle>
            <a:lvl1pPr algn="l">
              <a:lnSpc>
                <a:spcPct val="85000"/>
              </a:lnSpc>
              <a:defRPr sz="6000" spc="-120" baseline="0"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41C6C6D-C3CA-4FC9-A485-7EAAB57E7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650" y="2699255"/>
            <a:ext cx="5645149" cy="3430083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 dirty="0"/>
              <a:t>Klikken om de ondertitelstijl van het model te bewerken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10" name="Tijdelijke aanduiding voor tekst 26">
            <a:extLst>
              <a:ext uri="{FF2B5EF4-FFF2-40B4-BE49-F238E27FC236}">
                <a16:creationId xmlns:a16="http://schemas.microsoft.com/office/drawing/2014/main" id="{41AB786A-2A3B-4717-89E5-8E35FE4DBE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056685" y="5896036"/>
            <a:ext cx="2750400" cy="57169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rIns="406800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26E3DA42-E656-4206-A24B-B5FAE257CF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5377" y="0"/>
            <a:ext cx="6016622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op het pictogram als u een afbeelding wilt toevoegen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0E8DCF3-56A4-46E1-9EBC-EA613906C72E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13" name="Logo">
            <a:extLst>
              <a:ext uri="{FF2B5EF4-FFF2-40B4-BE49-F238E27FC236}">
                <a16:creationId xmlns:a16="http://schemas.microsoft.com/office/drawing/2014/main" id="{60F18813-55E5-408E-8ACE-F31156719E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56685" y="5896036"/>
            <a:ext cx="2750400" cy="57169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3600000" rIns="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0693181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el, tekst en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10363200" cy="1143000"/>
          </a:xfrm>
        </p:spPr>
        <p:txBody>
          <a:bodyPr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5080000" cy="4114800"/>
          </a:xfrm>
        </p:spPr>
        <p:txBody>
          <a:bodyPr/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illustratie 3"/>
          <p:cNvSpPr>
            <a:spLocks noGrp="1"/>
          </p:cNvSpPr>
          <p:nvPr>
            <p:ph type="clipArt" sz="half" idx="2"/>
          </p:nvPr>
        </p:nvSpPr>
        <p:spPr>
          <a:xfrm>
            <a:off x="6197600" y="1600200"/>
            <a:ext cx="5080000" cy="4114800"/>
          </a:xfrm>
        </p:spPr>
        <p:txBody>
          <a:bodyPr/>
          <a:lstStyle/>
          <a:p>
            <a:pPr lvl="0"/>
            <a:endParaRPr lang="nl-NL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849C51-3168-9FAD-B1BF-8E04B5DC23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EDB834-5ECF-C364-EC35-52AE741D6C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99D6F7-3AD1-85B3-B0A0-EA457B3FDF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1DEE68-22FD-4641-83F5-78571ECCE07E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10593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Vormentaal">
            <a:extLst>
              <a:ext uri="{FF2B5EF4-FFF2-40B4-BE49-F238E27FC236}">
                <a16:creationId xmlns:a16="http://schemas.microsoft.com/office/drawing/2014/main" id="{E44F29B4-B10E-4A7C-9AA2-62C4B57A53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3001962"/>
            <a:ext cx="8676000" cy="2484000"/>
          </a:xfrm>
        </p:spPr>
        <p:txBody>
          <a:bodyPr anchor="b"/>
          <a:lstStyle>
            <a:lvl1pPr algn="l">
              <a:lnSpc>
                <a:spcPct val="85000"/>
              </a:lnSpc>
              <a:defRPr sz="6000" spc="-120" baseline="0"/>
            </a:lvl1pPr>
          </a:lstStyle>
          <a:p>
            <a:r>
              <a:rPr lang="nl-NL" noProof="0" dirty="0"/>
              <a:t>Klik om stijl te bewerken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0A063B09-27A8-4B81-9B57-D8FFCF678BA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056685" y="5896036"/>
            <a:ext cx="2750453" cy="571690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BA37A059-A239-4E52-8A9D-E17AA516807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16133F7D-BC85-4324-A4F5-5D35A7A759B6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B14D7D93-0806-4001-A659-50467AAAF4C2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1B30E15-CE1E-40C2-B3D2-3C439183C0D0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164A2669-414D-48BD-AB98-B02F2C9EE3B5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DAB275AD-8ABF-4D9B-94E3-9375F03BA6DA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78D2EA3F-676A-4083-9C45-16E717D51C13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</p:grp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1860599-687F-493C-A523-B4769D1A9902}" type="datetime1">
              <a:rPr lang="nl-NL" noProof="0" smtClean="0"/>
              <a:t>5-9-2024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4135053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oudsopgav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Vormentaal">
            <a:extLst>
              <a:ext uri="{FF2B5EF4-FFF2-40B4-BE49-F238E27FC236}">
                <a16:creationId xmlns:a16="http://schemas.microsoft.com/office/drawing/2014/main" id="{610CCB28-A748-4AA9-A239-EEA4BBF0E6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0260000" cy="1160403"/>
          </a:xfrm>
        </p:spPr>
        <p:txBody>
          <a:bodyPr/>
          <a:lstStyle/>
          <a:p>
            <a:r>
              <a:rPr lang="nl-NL" noProof="0" dirty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709738"/>
            <a:ext cx="11449050" cy="4419599"/>
          </a:xfrm>
        </p:spPr>
        <p:txBody>
          <a:bodyPr numCol="2" spcCol="180000">
            <a:noAutofit/>
          </a:bodyPr>
          <a:lstStyle>
            <a:lvl1pPr marL="648000" indent="-648000">
              <a:spcBef>
                <a:spcPts val="2800"/>
              </a:spcBef>
              <a:buFont typeface="+mj-lt"/>
              <a:buAutoNum type="arabicPeriod"/>
              <a:defRPr sz="3000" b="1">
                <a:solidFill>
                  <a:schemeClr val="tx1"/>
                </a:solidFill>
              </a:defRPr>
            </a:lvl1pPr>
            <a:lvl2pPr marL="648000" indent="0">
              <a:spcBef>
                <a:spcPts val="200"/>
              </a:spcBef>
              <a:buFont typeface="+mj-lt"/>
              <a:buNone/>
              <a:defRPr sz="1800">
                <a:solidFill>
                  <a:schemeClr val="tx1"/>
                </a:solidFill>
              </a:defRPr>
            </a:lvl2pPr>
          </a:lstStyle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8805B-C73B-4907-9377-FC5FEFF5C94B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2367388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oudsopgave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Vormentaal">
            <a:extLst>
              <a:ext uri="{FF2B5EF4-FFF2-40B4-BE49-F238E27FC236}">
                <a16:creationId xmlns:a16="http://schemas.microsoft.com/office/drawing/2014/main" id="{EAAEE556-E267-4E86-B8C7-B4E445254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96863"/>
            <a:ext cx="10260000" cy="11604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 dirty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709738"/>
            <a:ext cx="11449050" cy="4419599"/>
          </a:xfrm>
        </p:spPr>
        <p:txBody>
          <a:bodyPr numCol="2" spcCol="180000">
            <a:noAutofit/>
          </a:bodyPr>
          <a:lstStyle>
            <a:lvl1pPr marL="648000" indent="-648000">
              <a:spcBef>
                <a:spcPts val="2800"/>
              </a:spcBef>
              <a:buClr>
                <a:schemeClr val="accent1"/>
              </a:buClr>
              <a:buFont typeface="+mj-lt"/>
              <a:buAutoNum type="arabicPeriod"/>
              <a:defRPr sz="3000" b="1">
                <a:solidFill>
                  <a:schemeClr val="accent3"/>
                </a:solidFill>
              </a:defRPr>
            </a:lvl1pPr>
            <a:lvl2pPr marL="648000" indent="0">
              <a:spcBef>
                <a:spcPts val="200"/>
              </a:spcBef>
              <a:buFont typeface="+mj-lt"/>
              <a:buNone/>
              <a:defRPr sz="1800">
                <a:solidFill>
                  <a:schemeClr val="accent3"/>
                </a:solidFill>
              </a:defRPr>
            </a:lvl2pPr>
          </a:lstStyle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8924F-0B7B-4710-AD11-E918B7D7DC34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90224F01-BFD3-4032-8F27-364493696B6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E4A0A9F3-30A5-47A0-A2F5-C567F034DA3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F605AB36-3819-4060-90DA-E95C41610AC9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75A95424-12A7-4B53-ADA1-73DB05791E52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7D333531-FF02-4B8F-A92B-FB8A65B908D3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19FED0C-E443-4B6E-A545-4EC2493707A0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89256D36-415E-4460-B920-A328317F5B3F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2F7291F7-3F41-4A72-BD4D-8FFD8E680E4B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865923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oudsopgav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5645148" cy="1160403"/>
          </a:xfrm>
        </p:spPr>
        <p:txBody>
          <a:bodyPr/>
          <a:lstStyle/>
          <a:p>
            <a:r>
              <a:rPr lang="nl-NL" noProof="0" dirty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709738"/>
            <a:ext cx="5645149" cy="4419599"/>
          </a:xfrm>
        </p:spPr>
        <p:txBody>
          <a:bodyPr numCol="1" spcCol="180000">
            <a:noAutofit/>
          </a:bodyPr>
          <a:lstStyle>
            <a:lvl1pPr marL="648000" indent="-648000">
              <a:spcBef>
                <a:spcPts val="2800"/>
              </a:spcBef>
              <a:buFont typeface="+mj-lt"/>
              <a:buAutoNum type="arabicPeriod"/>
              <a:defRPr sz="3000" b="1">
                <a:solidFill>
                  <a:schemeClr val="tx1"/>
                </a:solidFill>
              </a:defRPr>
            </a:lvl1pPr>
            <a:lvl2pPr marL="648000" indent="0">
              <a:spcBef>
                <a:spcPts val="200"/>
              </a:spcBef>
              <a:buFont typeface="+mj-lt"/>
              <a:buNone/>
              <a:defRPr sz="1800">
                <a:solidFill>
                  <a:schemeClr val="tx1"/>
                </a:solidFill>
              </a:defRPr>
            </a:lvl2pPr>
          </a:lstStyle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D4A7-C8B7-4A0C-B633-469DC286E6A4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afbeelding 24">
            <a:extLst>
              <a:ext uri="{FF2B5EF4-FFF2-40B4-BE49-F238E27FC236}">
                <a16:creationId xmlns:a16="http://schemas.microsoft.com/office/drawing/2014/main" id="{7FA7122C-11FD-46BD-AE2D-3F37E88F88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5377" y="0"/>
            <a:ext cx="6016622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op het pictogram als u een afbeelding wilt toevoegen</a:t>
            </a:r>
          </a:p>
        </p:txBody>
      </p:sp>
      <p:sp>
        <p:nvSpPr>
          <p:cNvPr id="20" name="Logo">
            <a:extLst>
              <a:ext uri="{FF2B5EF4-FFF2-40B4-BE49-F238E27FC236}">
                <a16:creationId xmlns:a16="http://schemas.microsoft.com/office/drawing/2014/main" id="{053E2554-49CE-45F5-9087-DC2D03D595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999221" y="6308761"/>
            <a:ext cx="810000" cy="168361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1728000" rIns="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518217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stuk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878640"/>
            <a:ext cx="10563225" cy="1250698"/>
          </a:xfrm>
        </p:spPr>
        <p:txBody>
          <a:bodyPr/>
          <a:lstStyle>
            <a:lvl1pPr>
              <a:lnSpc>
                <a:spcPct val="100000"/>
              </a:lnSpc>
              <a:defRPr spc="-40" baseline="0"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244ED-5108-4353-A2EE-644FDE4D0D92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F8818275-0ECE-4EEA-85E4-E5F24E3D1D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620126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833F10DA-7BE3-44BC-AD73-417280AF88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4878640"/>
            <a:ext cx="885824" cy="1250698"/>
          </a:xfrm>
        </p:spPr>
        <p:txBody>
          <a:bodyPr tIns="36000">
            <a:normAutofit/>
          </a:bodyPr>
          <a:lstStyle>
            <a:lvl1pPr marL="0" indent="0">
              <a:buNone/>
              <a:defRPr lang="nl-NL" sz="4000" b="1" kern="1200" spc="-4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noProof="0" dirty="0"/>
              <a:t>nr.</a:t>
            </a:r>
          </a:p>
        </p:txBody>
      </p:sp>
      <p:grpSp>
        <p:nvGrpSpPr>
          <p:cNvPr id="13" name="Logo">
            <a:extLst>
              <a:ext uri="{FF2B5EF4-FFF2-40B4-BE49-F238E27FC236}">
                <a16:creationId xmlns:a16="http://schemas.microsoft.com/office/drawing/2014/main" id="{131E4FBE-CE9E-49C3-B0DC-AC42D8D7FE3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2" y="6308761"/>
            <a:ext cx="8100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CF560A07-571E-49CB-8BF2-FE03BE61598C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CD13A10B-1187-4201-895D-30E8DEF1EE00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2A9AF56A-6CE2-4855-B82D-85682D690397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063D4F54-662C-4A93-8440-C00F6D6910A5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FB0ED5F0-B2E4-4EB4-BCDE-0941DEEFB53E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9" name="Vrije vorm: vorm 18">
              <a:extLst>
                <a:ext uri="{FF2B5EF4-FFF2-40B4-BE49-F238E27FC236}">
                  <a16:creationId xmlns:a16="http://schemas.microsoft.com/office/drawing/2014/main" id="{E18D3603-7DA4-428B-96E2-9E23C7709365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0" name="Vrije vorm: vorm 19">
              <a:extLst>
                <a:ext uri="{FF2B5EF4-FFF2-40B4-BE49-F238E27FC236}">
                  <a16:creationId xmlns:a16="http://schemas.microsoft.com/office/drawing/2014/main" id="{6486DE3C-E5E2-4469-ABC8-3029D46C85A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</p:grpSp>
    </p:spTree>
    <p:extLst>
      <p:ext uri="{BB962C8B-B14F-4D97-AF65-F5344CB8AC3E}">
        <p14:creationId xmlns:p14="http://schemas.microsoft.com/office/powerpoint/2010/main" val="3767490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stuk met afbeelding Blauw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878640"/>
            <a:ext cx="10563225" cy="1250698"/>
          </a:xfrm>
        </p:spPr>
        <p:txBody>
          <a:bodyPr/>
          <a:lstStyle>
            <a:lvl1pPr>
              <a:lnSpc>
                <a:spcPct val="100000"/>
              </a:lnSpc>
              <a:defRPr spc="-40" baseline="0">
                <a:solidFill>
                  <a:schemeClr val="accent1"/>
                </a:solidFill>
              </a:defRPr>
            </a:lvl1pPr>
          </a:lstStyle>
          <a:p>
            <a:r>
              <a:rPr lang="nl-NL" noProof="0" dirty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E9D6B-D6F0-40D7-BDA6-80E6F7E85B75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F8818275-0ECE-4EEA-85E4-E5F24E3D1D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620126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833F10DA-7BE3-44BC-AD73-417280AF88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4878640"/>
            <a:ext cx="885824" cy="1250698"/>
          </a:xfrm>
        </p:spPr>
        <p:txBody>
          <a:bodyPr tIns="36000">
            <a:normAutofit/>
          </a:bodyPr>
          <a:lstStyle>
            <a:lvl1pPr marL="0" indent="0">
              <a:buNone/>
              <a:defRPr lang="nl-NL" sz="4000" b="1" kern="1200" spc="-40" baseline="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noProof="0" dirty="0"/>
              <a:t>nr.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8154B1E2-03C9-4C2E-B0D6-C4E6F2009E6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D8B74DBB-28C8-47E9-AA27-F8D399B9526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4B2EC2F3-D1E1-4014-90D5-4F8B24861A3A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B1C2803A-0EF6-4E34-9DB4-496EB7F724D8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9C63037-3A08-47AF-A098-63FFDD89854B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43C48D06-7C65-4FAB-A385-32C7A78D546F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13146446-781B-4CD5-8D83-F40D7172B4A9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7C1F7F4C-FA11-4AC0-BBB4-F6B1E8762A2A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82617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5F28369-D853-41FC-B421-7149A2BF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0108030" cy="1160403"/>
          </a:xfrm>
          <a:prstGeom prst="rect">
            <a:avLst/>
          </a:prstGeom>
        </p:spPr>
        <p:txBody>
          <a:bodyPr vert="horz" lIns="0" tIns="36000" rIns="0" bIns="0" rtlCol="0" anchor="t" anchorCtr="0">
            <a:noAutofit/>
          </a:bodyPr>
          <a:lstStyle/>
          <a:p>
            <a:endParaRPr lang="nl-NL" noProof="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C07AA40-F257-4F75-AEE1-A6910D0C5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5" y="1709739"/>
            <a:ext cx="11449050" cy="43561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  <a:p>
            <a:pPr lvl="5"/>
            <a:r>
              <a:rPr lang="nl-NL" noProof="0" dirty="0"/>
              <a:t>Zesde niveau</a:t>
            </a:r>
          </a:p>
          <a:p>
            <a:pPr lvl="6"/>
            <a:r>
              <a:rPr lang="nl-NL" noProof="0" dirty="0"/>
              <a:t>Zevende niveau - Subtitel</a:t>
            </a:r>
          </a:p>
          <a:p>
            <a:pPr lvl="7"/>
            <a:r>
              <a:rPr lang="nl-NL" noProof="0" dirty="0"/>
              <a:t>Achtste niveau - Subtitel</a:t>
            </a:r>
          </a:p>
          <a:p>
            <a:pPr lvl="8"/>
            <a:r>
              <a:rPr lang="nl-NL" noProof="0" dirty="0"/>
              <a:t>Negende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3F86E3F-0C63-4E97-895C-45E3D9DA10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5999" y="7020000"/>
            <a:ext cx="1620000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>
                <a:solidFill>
                  <a:srgbClr val="E6E6E6"/>
                </a:solidFill>
              </a:defRPr>
            </a:lvl1pPr>
          </a:lstStyle>
          <a:p>
            <a:fld id="{3033D5A6-A31A-4714-8C8C-D9F565F5F594}" type="datetime1">
              <a:rPr lang="nl-NL" noProof="0" smtClean="0"/>
              <a:t>5-9-2024</a:t>
            </a:fld>
            <a:endParaRPr lang="nl-NL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77FCBCE-DC2F-4902-A3CE-81254D6F4A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0568" y="6325170"/>
            <a:ext cx="5296057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EA90362-143D-4A57-889A-3B5E336B0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1476" y="6325170"/>
            <a:ext cx="311944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AC2B3D40-4D66-4B96-8808-38A2F4F4C97E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71AEE973-A991-4793-A737-1C2D82A7AA3E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DE6AAFCD-6B85-4093-8424-57DECBB9020C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804F2F31-380C-400D-9AC4-1FDFA21E5423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595ECC52-9B4D-430D-979C-990E6A3C971C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4085E259-5C17-488D-9829-4345C64B80F9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9DFBDC82-81BF-49C8-9ADC-C124E19655F5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24B01084-4721-4A15-87C0-03BBF8FE1D2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79623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0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1" r:id="rId8"/>
    <p:sldLayoutId id="2147483679" r:id="rId9"/>
    <p:sldLayoutId id="2147483680" r:id="rId10"/>
    <p:sldLayoutId id="2147483681" r:id="rId11"/>
    <p:sldLayoutId id="2147483682" r:id="rId12"/>
    <p:sldLayoutId id="2147483672" r:id="rId13"/>
    <p:sldLayoutId id="2147483673" r:id="rId14"/>
    <p:sldLayoutId id="2147483674" r:id="rId15"/>
    <p:sldLayoutId id="2147483676" r:id="rId16"/>
    <p:sldLayoutId id="2147483677" r:id="rId17"/>
    <p:sldLayoutId id="2147483678" r:id="rId18"/>
    <p:sldLayoutId id="2147483649" r:id="rId19"/>
    <p:sldLayoutId id="2147483669" r:id="rId20"/>
    <p:sldLayoutId id="2147483670" r:id="rId21"/>
    <p:sldLayoutId id="2147483683" r:id="rId22"/>
    <p:sldLayoutId id="2147483684" r:id="rId23"/>
    <p:sldLayoutId id="2147483685" r:id="rId24"/>
    <p:sldLayoutId id="2147483654" r:id="rId25"/>
    <p:sldLayoutId id="2147483655" r:id="rId26"/>
    <p:sldLayoutId id="2147483687" r:id="rId27"/>
    <p:sldLayoutId id="2147483688" r:id="rId28"/>
    <p:sldLayoutId id="2147483689" r:id="rId29"/>
    <p:sldLayoutId id="2147483691" r:id="rId3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-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buFont typeface="+mj-lt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432000" indent="-432000" algn="l" defTabSz="914400" rtl="0" eaLnBrk="1" latinLnBrk="0" hangingPunct="1">
        <a:lnSpc>
          <a:spcPct val="100000"/>
        </a:lnSpc>
        <a:spcBef>
          <a:spcPts val="0"/>
        </a:spcBef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432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+mj-lt"/>
        <a:buAutoNum type="alphaLcPeriod"/>
        <a:defRPr lang="nl-NL" sz="1800" kern="1200" noProof="0" dirty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lang="nl-NL" sz="3000" kern="1200" noProof="0" dirty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234" userDrawn="1">
          <p15:clr>
            <a:srgbClr val="F26B43"/>
          </p15:clr>
        </p15:guide>
        <p15:guide id="4" pos="7446" userDrawn="1">
          <p15:clr>
            <a:srgbClr val="F26B43"/>
          </p15:clr>
        </p15:guide>
        <p15:guide id="5" orient="horz" pos="187" userDrawn="1">
          <p15:clr>
            <a:srgbClr val="F26B43"/>
          </p15:clr>
        </p15:guide>
        <p15:guide id="6" orient="horz" pos="1071" userDrawn="1">
          <p15:clr>
            <a:srgbClr val="F26B43"/>
          </p15:clr>
        </p15:guide>
        <p15:guide id="7" orient="horz" pos="3861" userDrawn="1">
          <p15:clr>
            <a:srgbClr val="F26B43"/>
          </p15:clr>
        </p15:guide>
        <p15:guide id="8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0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1A5FB9A1-E226-CE09-90F1-394C811C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pPr/>
              <a:t>1</a:t>
            </a:fld>
            <a:endParaRPr lang="nl-NL" noProof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5C1FABD8-5CBA-BE6A-9720-6A24AF861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E0F61C5-F325-D7BA-6274-C6F7328E6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67444-35CA-4F30-A69C-8F275EF502B8}" type="datetime1">
              <a:rPr lang="nl-NL" noProof="0" smtClean="0"/>
              <a:t>5-9-2024</a:t>
            </a:fld>
            <a:endParaRPr lang="nl-NL" noProof="0"/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9F5C907B-5E47-1A93-956B-A731B6FA01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06923774-2426-3543-2E24-136938E122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296862"/>
            <a:ext cx="7903845" cy="2088000"/>
          </a:xfrm>
        </p:spPr>
        <p:txBody>
          <a:bodyPr/>
          <a:lstStyle/>
          <a:p>
            <a:r>
              <a:rPr lang="nl-NL" dirty="0"/>
              <a:t>Tuinkunstgeschiedenis</a:t>
            </a:r>
          </a:p>
        </p:txBody>
      </p:sp>
    </p:spTree>
    <p:extLst>
      <p:ext uri="{BB962C8B-B14F-4D97-AF65-F5344CB8AC3E}">
        <p14:creationId xmlns:p14="http://schemas.microsoft.com/office/powerpoint/2010/main" val="1936617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92E45DEF-2182-48EA-4514-27A3158264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br>
              <a:rPr lang="en-US" altLang="nl-NL" dirty="0">
                <a:latin typeface="Arial" panose="020B0604020202020204" pitchFamily="34" charset="0"/>
              </a:rPr>
            </a:br>
            <a:r>
              <a:rPr lang="en-US" altLang="nl-NL" sz="2000" dirty="0">
                <a:latin typeface="Arial" panose="020B0604020202020204" pitchFamily="34" charset="0"/>
              </a:rPr>
              <a:t>(+/- 500 – 1500)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C7177891-7F54-1916-CD96-370266F05F4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267200" cy="4114800"/>
          </a:xfrm>
        </p:spPr>
        <p:txBody>
          <a:bodyPr/>
          <a:lstStyle/>
          <a:p>
            <a:r>
              <a:rPr lang="en-US" altLang="nl-NL" sz="2800" dirty="0">
                <a:latin typeface="Arial" panose="020B0604020202020204" pitchFamily="34" charset="0"/>
              </a:rPr>
              <a:t>Boeren / </a:t>
            </a:r>
            <a:r>
              <a:rPr lang="en-US" altLang="nl-NL" sz="2800" dirty="0" err="1">
                <a:latin typeface="Arial" panose="020B0604020202020204" pitchFamily="34" charset="0"/>
              </a:rPr>
              <a:t>stedelingen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r>
              <a:rPr lang="en-US" altLang="nl-NL" sz="2800" dirty="0" err="1">
                <a:latin typeface="Arial" panose="020B0604020202020204" pitchFamily="34" charset="0"/>
              </a:rPr>
              <a:t>Kasteeltuinen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pPr lvl="1"/>
            <a:r>
              <a:rPr lang="en-US" altLang="nl-NL" sz="2400" dirty="0" err="1">
                <a:latin typeface="Arial" panose="020B0604020202020204" pitchFamily="34" charset="0"/>
              </a:rPr>
              <a:t>Nutstuinen</a:t>
            </a:r>
            <a:endParaRPr lang="en-US" altLang="nl-NL" sz="2400" dirty="0">
              <a:latin typeface="Arial" panose="020B0604020202020204" pitchFamily="34" charset="0"/>
            </a:endParaRPr>
          </a:p>
          <a:p>
            <a:pPr lvl="1"/>
            <a:r>
              <a:rPr lang="en-US" altLang="nl-NL" sz="2400" dirty="0" err="1">
                <a:latin typeface="Arial" panose="020B0604020202020204" pitchFamily="34" charset="0"/>
              </a:rPr>
              <a:t>Sierelementen</a:t>
            </a:r>
            <a:endParaRPr lang="en-US" altLang="nl-NL" sz="2400" dirty="0">
              <a:latin typeface="Arial" panose="020B0604020202020204" pitchFamily="34" charset="0"/>
            </a:endParaRPr>
          </a:p>
          <a:p>
            <a:endParaRPr lang="en-US" altLang="nl-NL" sz="2800" dirty="0">
              <a:latin typeface="Arial" panose="020B0604020202020204" pitchFamily="34" charset="0"/>
            </a:endParaRPr>
          </a:p>
          <a:p>
            <a:endParaRPr lang="nl-NL" altLang="nl-NL" sz="2800" dirty="0">
              <a:latin typeface="Arial" panose="020B0604020202020204" pitchFamily="34" charset="0"/>
            </a:endParaRPr>
          </a:p>
        </p:txBody>
      </p:sp>
      <p:pic>
        <p:nvPicPr>
          <p:cNvPr id="13316" name="Picture 4" descr="gardenetch">
            <a:extLst>
              <a:ext uri="{FF2B5EF4-FFF2-40B4-BE49-F238E27FC236}">
                <a16:creationId xmlns:a16="http://schemas.microsoft.com/office/drawing/2014/main" id="{902567EF-62D7-ED4E-134C-9194E65DE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1" y="2551114"/>
            <a:ext cx="5387975" cy="411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Line 5">
            <a:extLst>
              <a:ext uri="{FF2B5EF4-FFF2-40B4-BE49-F238E27FC236}">
                <a16:creationId xmlns:a16="http://schemas.microsoft.com/office/drawing/2014/main" id="{4083FF1D-AFF3-BA77-3B3E-490FC06F8A77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0" y="3657600"/>
            <a:ext cx="2514600" cy="2286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3318" name="Oval 6">
            <a:extLst>
              <a:ext uri="{FF2B5EF4-FFF2-40B4-BE49-F238E27FC236}">
                <a16:creationId xmlns:a16="http://schemas.microsoft.com/office/drawing/2014/main" id="{B760F241-A21A-0D85-A862-48D743D82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3048000"/>
            <a:ext cx="1219200" cy="24384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A82C2B17-FD9A-4ED1-ABD4-B546D98F6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br>
              <a:rPr lang="en-US" altLang="nl-NL" dirty="0">
                <a:latin typeface="Arial" panose="020B0604020202020204" pitchFamily="34" charset="0"/>
              </a:rPr>
            </a:br>
            <a:r>
              <a:rPr lang="en-US" altLang="nl-NL" sz="2000" dirty="0">
                <a:latin typeface="Arial" panose="020B0604020202020204" pitchFamily="34" charset="0"/>
              </a:rPr>
              <a:t>(+/- 500 – 1500)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0799A6AF-880A-553B-8651-C0D86B58E33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267200" cy="4114800"/>
          </a:xfrm>
        </p:spPr>
        <p:txBody>
          <a:bodyPr/>
          <a:lstStyle/>
          <a:p>
            <a:r>
              <a:rPr lang="en-US" altLang="nl-NL" sz="2800" dirty="0">
                <a:latin typeface="Arial" panose="020B0604020202020204" pitchFamily="34" charset="0"/>
              </a:rPr>
              <a:t>Boeren / </a:t>
            </a:r>
            <a:r>
              <a:rPr lang="en-US" altLang="nl-NL" sz="2800" dirty="0" err="1">
                <a:latin typeface="Arial" panose="020B0604020202020204" pitchFamily="34" charset="0"/>
              </a:rPr>
              <a:t>stedelingen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r>
              <a:rPr lang="en-US" altLang="nl-NL" sz="2800" dirty="0" err="1">
                <a:latin typeface="Arial" panose="020B0604020202020204" pitchFamily="34" charset="0"/>
              </a:rPr>
              <a:t>Kasteeltuinen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r>
              <a:rPr lang="en-US" altLang="nl-NL" sz="2800" dirty="0" err="1">
                <a:latin typeface="Arial" panose="020B0604020202020204" pitchFamily="34" charset="0"/>
              </a:rPr>
              <a:t>Kloostertuinen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endParaRPr lang="nl-NL" altLang="nl-NL" sz="2800" dirty="0">
              <a:latin typeface="Arial" panose="020B0604020202020204" pitchFamily="34" charset="0"/>
            </a:endParaRPr>
          </a:p>
        </p:txBody>
      </p:sp>
      <p:pic>
        <p:nvPicPr>
          <p:cNvPr id="14340" name="Picture 4" descr="JDW02371-L">
            <a:extLst>
              <a:ext uri="{FF2B5EF4-FFF2-40B4-BE49-F238E27FC236}">
                <a16:creationId xmlns:a16="http://schemas.microsoft.com/office/drawing/2014/main" id="{41A12829-78FF-87B2-F4D4-4B74FA38C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r="21111"/>
          <a:stretch>
            <a:fillRect/>
          </a:stretch>
        </p:blipFill>
        <p:spPr bwMode="auto">
          <a:xfrm>
            <a:off x="6400800" y="1828800"/>
            <a:ext cx="4038600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 descr="kloostertuin">
            <a:extLst>
              <a:ext uri="{FF2B5EF4-FFF2-40B4-BE49-F238E27FC236}">
                <a16:creationId xmlns:a16="http://schemas.microsoft.com/office/drawing/2014/main" id="{F24B9299-83A4-9743-1313-8273B63A2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505200"/>
            <a:ext cx="42672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C96A6DD4-24EF-7E57-39A7-FC6A1A3919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br>
              <a:rPr lang="en-US" altLang="nl-NL" dirty="0">
                <a:latin typeface="Arial" panose="020B0604020202020204" pitchFamily="34" charset="0"/>
              </a:rPr>
            </a:br>
            <a:r>
              <a:rPr lang="en-US" altLang="nl-NL" sz="2000" dirty="0">
                <a:latin typeface="Arial" panose="020B0604020202020204" pitchFamily="34" charset="0"/>
              </a:rPr>
              <a:t>(+/- 500 – 1500)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8F5CEF54-23AD-56CE-70A8-D234D3DDC65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267200" cy="4114800"/>
          </a:xfrm>
        </p:spPr>
        <p:txBody>
          <a:bodyPr/>
          <a:lstStyle/>
          <a:p>
            <a:r>
              <a:rPr lang="en-US" altLang="nl-NL" sz="2800" dirty="0">
                <a:latin typeface="Arial" panose="020B0604020202020204" pitchFamily="34" charset="0"/>
              </a:rPr>
              <a:t>Boeren / </a:t>
            </a:r>
            <a:r>
              <a:rPr lang="en-US" altLang="nl-NL" sz="2800" dirty="0" err="1">
                <a:latin typeface="Arial" panose="020B0604020202020204" pitchFamily="34" charset="0"/>
              </a:rPr>
              <a:t>stedelingen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r>
              <a:rPr lang="en-US" altLang="nl-NL" sz="2800" dirty="0" err="1">
                <a:latin typeface="Arial" panose="020B0604020202020204" pitchFamily="34" charset="0"/>
              </a:rPr>
              <a:t>Kasteeltuinen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r>
              <a:rPr lang="en-US" altLang="nl-NL" sz="2800" dirty="0" err="1">
                <a:latin typeface="Arial" panose="020B0604020202020204" pitchFamily="34" charset="0"/>
              </a:rPr>
              <a:t>Kloostertuinen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endParaRPr lang="nl-NL" altLang="nl-NL" sz="2800" dirty="0">
              <a:latin typeface="Arial" panose="020B0604020202020204" pitchFamily="34" charset="0"/>
            </a:endParaRPr>
          </a:p>
        </p:txBody>
      </p:sp>
      <p:pic>
        <p:nvPicPr>
          <p:cNvPr id="15364" name="Picture 4" descr="JDW02371-L">
            <a:extLst>
              <a:ext uri="{FF2B5EF4-FFF2-40B4-BE49-F238E27FC236}">
                <a16:creationId xmlns:a16="http://schemas.microsoft.com/office/drawing/2014/main" id="{CBE80763-8E3E-2533-48E2-FAEFF2B10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r="21111"/>
          <a:stretch>
            <a:fillRect/>
          </a:stretch>
        </p:blipFill>
        <p:spPr bwMode="auto">
          <a:xfrm>
            <a:off x="6400800" y="1828800"/>
            <a:ext cx="4038600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kloostertuin">
            <a:extLst>
              <a:ext uri="{FF2B5EF4-FFF2-40B4-BE49-F238E27FC236}">
                <a16:creationId xmlns:a16="http://schemas.microsoft.com/office/drawing/2014/main" id="{DD9C3A09-B00E-13E5-79CE-148ECC1FB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505200"/>
            <a:ext cx="42672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Oval 6">
            <a:extLst>
              <a:ext uri="{FF2B5EF4-FFF2-40B4-BE49-F238E27FC236}">
                <a16:creationId xmlns:a16="http://schemas.microsoft.com/office/drawing/2014/main" id="{3EF697F4-D8B0-E799-2CAC-D3B2C0BC33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4953000"/>
            <a:ext cx="838200" cy="762000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15367" name="Oval 7">
            <a:extLst>
              <a:ext uri="{FF2B5EF4-FFF2-40B4-BE49-F238E27FC236}">
                <a16:creationId xmlns:a16="http://schemas.microsoft.com/office/drawing/2014/main" id="{7E5AE502-3BDA-4B26-4081-015F864C6E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4876800"/>
            <a:ext cx="990600" cy="914400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25C091CE-03B4-228C-71F1-BB8E0AA05E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br>
              <a:rPr lang="en-US" altLang="nl-NL" dirty="0">
                <a:latin typeface="Arial" panose="020B0604020202020204" pitchFamily="34" charset="0"/>
              </a:rPr>
            </a:br>
            <a:r>
              <a:rPr lang="en-US" altLang="nl-NL" sz="2000" dirty="0">
                <a:latin typeface="Arial" panose="020B0604020202020204" pitchFamily="34" charset="0"/>
              </a:rPr>
              <a:t>(+/- 500 – 1500)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691FF74F-9679-83B9-13EF-E7DA72DA16F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267200" cy="4114800"/>
          </a:xfrm>
        </p:spPr>
        <p:txBody>
          <a:bodyPr/>
          <a:lstStyle/>
          <a:p>
            <a:r>
              <a:rPr lang="en-US" altLang="nl-NL" sz="2800" dirty="0">
                <a:latin typeface="Arial" panose="020B0604020202020204" pitchFamily="34" charset="0"/>
              </a:rPr>
              <a:t>Boeren / </a:t>
            </a:r>
            <a:r>
              <a:rPr lang="en-US" altLang="nl-NL" sz="2800" dirty="0" err="1">
                <a:latin typeface="Arial" panose="020B0604020202020204" pitchFamily="34" charset="0"/>
              </a:rPr>
              <a:t>stedelingen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r>
              <a:rPr lang="en-US" altLang="nl-NL" sz="2800" dirty="0" err="1">
                <a:latin typeface="Arial" panose="020B0604020202020204" pitchFamily="34" charset="0"/>
              </a:rPr>
              <a:t>Kasteeltuinen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r>
              <a:rPr lang="en-US" altLang="nl-NL" sz="2800" dirty="0" err="1">
                <a:latin typeface="Arial" panose="020B0604020202020204" pitchFamily="34" charset="0"/>
              </a:rPr>
              <a:t>Kloostertuinen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endParaRPr lang="nl-NL" altLang="nl-NL" sz="2800" dirty="0">
              <a:latin typeface="Arial" panose="020B0604020202020204" pitchFamily="34" charset="0"/>
            </a:endParaRPr>
          </a:p>
        </p:txBody>
      </p:sp>
      <p:pic>
        <p:nvPicPr>
          <p:cNvPr id="16388" name="Picture 4" descr="JDW02371-L">
            <a:extLst>
              <a:ext uri="{FF2B5EF4-FFF2-40B4-BE49-F238E27FC236}">
                <a16:creationId xmlns:a16="http://schemas.microsoft.com/office/drawing/2014/main" id="{8E6B68AA-7A5C-57AD-CDE3-781734C1E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r="21111"/>
          <a:stretch>
            <a:fillRect/>
          </a:stretch>
        </p:blipFill>
        <p:spPr bwMode="auto">
          <a:xfrm>
            <a:off x="6400800" y="1828800"/>
            <a:ext cx="4038600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kloostertuin">
            <a:extLst>
              <a:ext uri="{FF2B5EF4-FFF2-40B4-BE49-F238E27FC236}">
                <a16:creationId xmlns:a16="http://schemas.microsoft.com/office/drawing/2014/main" id="{EA192D6E-3B0C-9AB6-6221-6B7CBC5842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505200"/>
            <a:ext cx="42672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Line 6">
            <a:extLst>
              <a:ext uri="{FF2B5EF4-FFF2-40B4-BE49-F238E27FC236}">
                <a16:creationId xmlns:a16="http://schemas.microsoft.com/office/drawing/2014/main" id="{F055CE86-A3A0-987B-8500-15B3FC2E54C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24800" y="4953000"/>
            <a:ext cx="838200" cy="2286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1" name="Line 7">
            <a:extLst>
              <a:ext uri="{FF2B5EF4-FFF2-40B4-BE49-F238E27FC236}">
                <a16:creationId xmlns:a16="http://schemas.microsoft.com/office/drawing/2014/main" id="{4DF16BD0-6EC2-62B2-5C94-CEB446AC51A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24800" y="4953000"/>
            <a:ext cx="838200" cy="2286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2" name="Line 8">
            <a:extLst>
              <a:ext uri="{FF2B5EF4-FFF2-40B4-BE49-F238E27FC236}">
                <a16:creationId xmlns:a16="http://schemas.microsoft.com/office/drawing/2014/main" id="{3FD52AF2-3FDB-F60F-39BD-B25080A6DC6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5334000"/>
            <a:ext cx="838200" cy="2286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3" name="Line 9">
            <a:extLst>
              <a:ext uri="{FF2B5EF4-FFF2-40B4-BE49-F238E27FC236}">
                <a16:creationId xmlns:a16="http://schemas.microsoft.com/office/drawing/2014/main" id="{F4A696AB-BAD0-E6D2-6EC1-8E626C7CA6C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543800" y="4495800"/>
            <a:ext cx="381000" cy="6096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4" name="Line 10">
            <a:extLst>
              <a:ext uri="{FF2B5EF4-FFF2-40B4-BE49-F238E27FC236}">
                <a16:creationId xmlns:a16="http://schemas.microsoft.com/office/drawing/2014/main" id="{883ECA8C-0422-95E5-E2D0-0B04947D8876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3400" y="5562600"/>
            <a:ext cx="228600" cy="3048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5" name="Line 11">
            <a:extLst>
              <a:ext uri="{FF2B5EF4-FFF2-40B4-BE49-F238E27FC236}">
                <a16:creationId xmlns:a16="http://schemas.microsoft.com/office/drawing/2014/main" id="{7A7289E9-990A-CA9A-3F8C-8344D5027728}"/>
              </a:ext>
            </a:extLst>
          </p:cNvPr>
          <p:cNvSpPr>
            <a:spLocks noChangeShapeType="1"/>
          </p:cNvSpPr>
          <p:nvPr/>
        </p:nvSpPr>
        <p:spPr bwMode="auto">
          <a:xfrm>
            <a:off x="7543800" y="5715000"/>
            <a:ext cx="228600" cy="3048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6" name="Line 12">
            <a:extLst>
              <a:ext uri="{FF2B5EF4-FFF2-40B4-BE49-F238E27FC236}">
                <a16:creationId xmlns:a16="http://schemas.microsoft.com/office/drawing/2014/main" id="{9DA2467A-D2D2-7DB1-36EF-7E5A447A9FF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239000" y="5029200"/>
            <a:ext cx="152400" cy="2286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8CE4C5E4-C191-F68B-07AE-F759614193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oude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geometrische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stijlen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A53EE9AB-6A5B-9500-C271-B1D2DBFFD84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981200"/>
            <a:ext cx="78486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nl-NL" sz="2800" dirty="0" err="1">
                <a:latin typeface="Arial" panose="020B0604020202020204" pitchFamily="34" charset="0"/>
              </a:rPr>
              <a:t>Geometrisch</a:t>
            </a:r>
            <a:r>
              <a:rPr lang="en-US" altLang="nl-NL" sz="2800" dirty="0">
                <a:latin typeface="Arial" panose="020B0604020202020204" pitchFamily="34" charset="0"/>
              </a:rPr>
              <a:t> = </a:t>
            </a:r>
            <a:r>
              <a:rPr lang="en-US" altLang="nl-NL" sz="2800" dirty="0" err="1">
                <a:latin typeface="Arial" panose="020B0604020202020204" pitchFamily="34" charset="0"/>
              </a:rPr>
              <a:t>meetkundig</a:t>
            </a:r>
            <a:endParaRPr lang="en-US" altLang="nl-NL" sz="2800" dirty="0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nl-NL" sz="2800" dirty="0">
              <a:latin typeface="Arial" panose="020B0604020202020204" pitchFamily="34" charset="0"/>
            </a:endParaRPr>
          </a:p>
          <a:p>
            <a:endParaRPr lang="nl-NL" altLang="nl-NL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CC3AA9D-135C-9013-0462-298A4D529F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oude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geometrische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stijlen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859943EA-8C2C-675F-D8B3-EA9B58DEA06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981200"/>
            <a:ext cx="78486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nl-NL" sz="2800" dirty="0" err="1">
                <a:latin typeface="Arial" panose="020B0604020202020204" pitchFamily="34" charset="0"/>
              </a:rPr>
              <a:t>Geometrisch</a:t>
            </a:r>
            <a:r>
              <a:rPr lang="en-US" altLang="nl-NL" sz="2800" dirty="0">
                <a:latin typeface="Arial" panose="020B0604020202020204" pitchFamily="34" charset="0"/>
              </a:rPr>
              <a:t> = </a:t>
            </a:r>
            <a:r>
              <a:rPr lang="en-US" altLang="nl-NL" sz="2800" dirty="0" err="1">
                <a:latin typeface="Arial" panose="020B0604020202020204" pitchFamily="34" charset="0"/>
              </a:rPr>
              <a:t>meetkundig</a:t>
            </a:r>
            <a:endParaRPr lang="en-US" altLang="nl-NL" sz="2800" dirty="0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nl-NL" sz="2800" dirty="0">
              <a:latin typeface="Arial" panose="020B0604020202020204" pitchFamily="34" charset="0"/>
            </a:endParaRPr>
          </a:p>
          <a:p>
            <a:r>
              <a:rPr lang="en-US" altLang="nl-NL" sz="2800" dirty="0">
                <a:latin typeface="Arial" panose="020B0604020202020204" pitchFamily="34" charset="0"/>
              </a:rPr>
              <a:t>De renaissance (+/-1500 – 1600)</a:t>
            </a:r>
          </a:p>
          <a:p>
            <a:endParaRPr lang="en-US" altLang="nl-NL" sz="2800" dirty="0">
              <a:latin typeface="Arial" panose="020B0604020202020204" pitchFamily="34" charset="0"/>
            </a:endParaRPr>
          </a:p>
          <a:p>
            <a:endParaRPr lang="nl-NL" altLang="nl-NL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9F27344E-66A8-C54A-F51D-2BB4F0141D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oude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geometrische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stijlen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C99C69C1-EE58-764A-ABE8-E4D2AF8CF3F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981200"/>
            <a:ext cx="78486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nl-NL" sz="2800" dirty="0" err="1">
                <a:latin typeface="Arial" panose="020B0604020202020204" pitchFamily="34" charset="0"/>
              </a:rPr>
              <a:t>Geometrisch</a:t>
            </a:r>
            <a:r>
              <a:rPr lang="en-US" altLang="nl-NL" sz="2800" dirty="0">
                <a:latin typeface="Arial" panose="020B0604020202020204" pitchFamily="34" charset="0"/>
              </a:rPr>
              <a:t> = </a:t>
            </a:r>
            <a:r>
              <a:rPr lang="en-US" altLang="nl-NL" sz="2800" dirty="0" err="1">
                <a:latin typeface="Arial" panose="020B0604020202020204" pitchFamily="34" charset="0"/>
              </a:rPr>
              <a:t>meetkundig</a:t>
            </a:r>
            <a:endParaRPr lang="en-US" altLang="nl-NL" sz="2800" dirty="0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nl-NL" sz="2800" dirty="0">
              <a:latin typeface="Arial" panose="020B0604020202020204" pitchFamily="34" charset="0"/>
            </a:endParaRPr>
          </a:p>
          <a:p>
            <a:r>
              <a:rPr lang="en-US" altLang="nl-NL" sz="2800" dirty="0">
                <a:latin typeface="Arial" panose="020B0604020202020204" pitchFamily="34" charset="0"/>
              </a:rPr>
              <a:t>De renaissance (+/-1500 – 1600)</a:t>
            </a:r>
          </a:p>
          <a:p>
            <a:r>
              <a:rPr lang="en-US" altLang="nl-NL" sz="2800" dirty="0">
                <a:latin typeface="Arial" panose="020B0604020202020204" pitchFamily="34" charset="0"/>
              </a:rPr>
              <a:t>De </a:t>
            </a:r>
            <a:r>
              <a:rPr lang="en-US" altLang="nl-NL" sz="2800" dirty="0" err="1">
                <a:latin typeface="Arial" panose="020B0604020202020204" pitchFamily="34" charset="0"/>
              </a:rPr>
              <a:t>barok</a:t>
            </a:r>
            <a:r>
              <a:rPr lang="en-US" altLang="nl-NL" sz="2800" dirty="0">
                <a:latin typeface="Arial" panose="020B0604020202020204" pitchFamily="34" charset="0"/>
              </a:rPr>
              <a:t> (+/- 1600 – 1760)</a:t>
            </a:r>
          </a:p>
          <a:p>
            <a:endParaRPr lang="nl-NL" altLang="nl-NL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FD20A114-5981-A586-0292-C544BAFF94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20483" name="Text Box 4">
            <a:extLst>
              <a:ext uri="{FF2B5EF4-FFF2-40B4-BE49-F238E27FC236}">
                <a16:creationId xmlns:a16="http://schemas.microsoft.com/office/drawing/2014/main" id="{362AAA91-C882-A59A-D021-93F96A40CD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0"/>
            <a:ext cx="868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nl-NL" altLang="nl-NL"/>
          </a:p>
        </p:txBody>
      </p:sp>
      <p:sp>
        <p:nvSpPr>
          <p:cNvPr id="20484" name="Text Box 5">
            <a:extLst>
              <a:ext uri="{FF2B5EF4-FFF2-40B4-BE49-F238E27FC236}">
                <a16:creationId xmlns:a16="http://schemas.microsoft.com/office/drawing/2014/main" id="{C988DF97-6058-BF1E-8C3C-75A300B73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1"/>
            <a:ext cx="8686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sz="2000" dirty="0">
                <a:latin typeface="Arial" panose="020B0604020202020204" pitchFamily="34" charset="0"/>
              </a:rPr>
              <a:t>   0          500             1500       1600         1760       1880    1920   1950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20485" name="Text Box 8">
            <a:extLst>
              <a:ext uri="{FF2B5EF4-FFF2-40B4-BE49-F238E27FC236}">
                <a16:creationId xmlns:a16="http://schemas.microsoft.com/office/drawing/2014/main" id="{A681EB5D-9D2E-D67B-36E8-7EAF475BCD6E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2055039" y="3048000"/>
            <a:ext cx="55399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oudheid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20486" name="Text Box 9">
            <a:extLst>
              <a:ext uri="{FF2B5EF4-FFF2-40B4-BE49-F238E27FC236}">
                <a16:creationId xmlns:a16="http://schemas.microsoft.com/office/drawing/2014/main" id="{0B2AC90D-7E8C-6A31-94FC-71FC6C454DED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3650477" y="2209801"/>
            <a:ext cx="553998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20487" name="Text Box 11">
            <a:extLst>
              <a:ext uri="{FF2B5EF4-FFF2-40B4-BE49-F238E27FC236}">
                <a16:creationId xmlns:a16="http://schemas.microsoft.com/office/drawing/2014/main" id="{0814D9D4-3A67-A955-C04F-C4C4571A0299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4798239" y="2438400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20488" name="Rectangle 12">
            <a:extLst>
              <a:ext uri="{FF2B5EF4-FFF2-40B4-BE49-F238E27FC236}">
                <a16:creationId xmlns:a16="http://schemas.microsoft.com/office/drawing/2014/main" id="{8A6BF5F5-F42C-5707-30A6-E1A3E7644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105400"/>
            <a:ext cx="8686800" cy="609600"/>
          </a:xfrm>
          <a:prstGeom prst="rect">
            <a:avLst/>
          </a:prstGeom>
          <a:solidFill>
            <a:srgbClr val="FFCC66"/>
          </a:solidFill>
          <a:ln w="31750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20489" name="Rectangle 13">
            <a:extLst>
              <a:ext uri="{FF2B5EF4-FFF2-40B4-BE49-F238E27FC236}">
                <a16:creationId xmlns:a16="http://schemas.microsoft.com/office/drawing/2014/main" id="{8C6C138F-76CA-E57A-753F-EE4FDBBAD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105400"/>
            <a:ext cx="1447800" cy="609600"/>
          </a:xfrm>
          <a:prstGeom prst="rect">
            <a:avLst/>
          </a:prstGeom>
          <a:solidFill>
            <a:srgbClr val="FFCC99">
              <a:alpha val="50195"/>
            </a:srgbClr>
          </a:solidFill>
          <a:ln w="31750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20490" name="Rectangle 14">
            <a:extLst>
              <a:ext uri="{FF2B5EF4-FFF2-40B4-BE49-F238E27FC236}">
                <a16:creationId xmlns:a16="http://schemas.microsoft.com/office/drawing/2014/main" id="{B220D1C5-2255-34FA-9F86-4287B4D86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275" y="5105400"/>
            <a:ext cx="3887788" cy="609600"/>
          </a:xfrm>
          <a:prstGeom prst="rect">
            <a:avLst/>
          </a:prstGeom>
          <a:gradFill rotWithShape="1">
            <a:gsLst>
              <a:gs pos="0">
                <a:srgbClr val="FFCC66"/>
              </a:gs>
              <a:gs pos="50000">
                <a:srgbClr val="FF6600"/>
              </a:gs>
              <a:gs pos="100000">
                <a:srgbClr val="FFCC6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Renaisance">
            <a:extLst>
              <a:ext uri="{FF2B5EF4-FFF2-40B4-BE49-F238E27FC236}">
                <a16:creationId xmlns:a16="http://schemas.microsoft.com/office/drawing/2014/main" id="{117273E6-25FD-4764-BDAE-2A840CBA1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85801"/>
            <a:ext cx="381000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3">
            <a:extLst>
              <a:ext uri="{FF2B5EF4-FFF2-40B4-BE49-F238E27FC236}">
                <a16:creationId xmlns:a16="http://schemas.microsoft.com/office/drawing/2014/main" id="{51FB10F8-4A13-D178-D634-A1A8E7F071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pic>
        <p:nvPicPr>
          <p:cNvPr id="21509" name="Picture 5" descr="renaissance">
            <a:extLst>
              <a:ext uri="{FF2B5EF4-FFF2-40B4-BE49-F238E27FC236}">
                <a16:creationId xmlns:a16="http://schemas.microsoft.com/office/drawing/2014/main" id="{57294851-4B04-0AC5-512D-13722A0DC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20" b="7368"/>
          <a:stretch>
            <a:fillRect/>
          </a:stretch>
        </p:blipFill>
        <p:spPr bwMode="auto">
          <a:xfrm>
            <a:off x="6705600" y="3810001"/>
            <a:ext cx="3657600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Renaisance">
            <a:extLst>
              <a:ext uri="{FF2B5EF4-FFF2-40B4-BE49-F238E27FC236}">
                <a16:creationId xmlns:a16="http://schemas.microsoft.com/office/drawing/2014/main" id="{2DCEF71C-FCFD-D04C-0475-067AFEF84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85801"/>
            <a:ext cx="381000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>
            <a:extLst>
              <a:ext uri="{FF2B5EF4-FFF2-40B4-BE49-F238E27FC236}">
                <a16:creationId xmlns:a16="http://schemas.microsoft.com/office/drawing/2014/main" id="{D0BD7C75-AD09-C139-B53F-F6E0C95D6F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B470F0DE-8ED0-A4E0-814E-88BB3ACC053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495800" cy="4114800"/>
          </a:xfrm>
        </p:spPr>
        <p:txBody>
          <a:bodyPr/>
          <a:lstStyle/>
          <a:p>
            <a:r>
              <a:rPr lang="en-US" altLang="nl-NL" sz="2400">
                <a:cs typeface="Arial" panose="020B0604020202020204" pitchFamily="34" charset="0"/>
              </a:rPr>
              <a:t>Verzameling</a:t>
            </a:r>
            <a:r>
              <a:rPr lang="nl-NL" altLang="nl-NL" sz="2400">
                <a:cs typeface="Arial" panose="020B0604020202020204" pitchFamily="34" charset="0"/>
              </a:rPr>
              <a:t> van vierkanten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pPr>
              <a:buFontTx/>
              <a:buNone/>
            </a:pPr>
            <a:r>
              <a:rPr lang="nl-NL" altLang="nl-NL" sz="2400" dirty="0">
                <a:cs typeface="Times New Roman" panose="02020603050405020304" pitchFamily="18" charset="0"/>
              </a:rPr>
              <a:t>    </a:t>
            </a:r>
          </a:p>
        </p:txBody>
      </p:sp>
      <p:pic>
        <p:nvPicPr>
          <p:cNvPr id="22533" name="Picture 5" descr="renaissance">
            <a:extLst>
              <a:ext uri="{FF2B5EF4-FFF2-40B4-BE49-F238E27FC236}">
                <a16:creationId xmlns:a16="http://schemas.microsoft.com/office/drawing/2014/main" id="{748F4352-A874-E580-C98F-C2982C0DF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20" b="7368"/>
          <a:stretch>
            <a:fillRect/>
          </a:stretch>
        </p:blipFill>
        <p:spPr bwMode="auto">
          <a:xfrm>
            <a:off x="6705600" y="3810001"/>
            <a:ext cx="3657600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Rectangle 6">
            <a:extLst>
              <a:ext uri="{FF2B5EF4-FFF2-40B4-BE49-F238E27FC236}">
                <a16:creationId xmlns:a16="http://schemas.microsoft.com/office/drawing/2014/main" id="{40F59D2A-63B7-9D2D-28FD-730B49E11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0" y="1066800"/>
            <a:ext cx="685800" cy="838200"/>
          </a:xfrm>
          <a:prstGeom prst="rect">
            <a:avLst/>
          </a:prstGeom>
          <a:noFill/>
          <a:ln w="3175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22535" name="Rectangle 7">
            <a:extLst>
              <a:ext uri="{FF2B5EF4-FFF2-40B4-BE49-F238E27FC236}">
                <a16:creationId xmlns:a16="http://schemas.microsoft.com/office/drawing/2014/main" id="{66288137-30AE-BF2C-B301-D4538FDC5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5800" y="1066800"/>
            <a:ext cx="685800" cy="838200"/>
          </a:xfrm>
          <a:prstGeom prst="rect">
            <a:avLst/>
          </a:prstGeom>
          <a:noFill/>
          <a:ln w="3175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22536" name="Rectangle 8">
            <a:extLst>
              <a:ext uri="{FF2B5EF4-FFF2-40B4-BE49-F238E27FC236}">
                <a16:creationId xmlns:a16="http://schemas.microsoft.com/office/drawing/2014/main" id="{470520BE-38D6-34F1-6CBF-ED7D4987A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1066800"/>
            <a:ext cx="685800" cy="838200"/>
          </a:xfrm>
          <a:prstGeom prst="rect">
            <a:avLst/>
          </a:prstGeom>
          <a:noFill/>
          <a:ln w="3175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22537" name="Line 9">
            <a:extLst>
              <a:ext uri="{FF2B5EF4-FFF2-40B4-BE49-F238E27FC236}">
                <a16:creationId xmlns:a16="http://schemas.microsoft.com/office/drawing/2014/main" id="{2B0247B5-0516-36B9-4B68-BBBE945EAA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7000" y="1676400"/>
            <a:ext cx="762000" cy="4572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122B102-739C-531A-AAAF-B25690531C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solidFill>
                  <a:schemeClr val="tx1"/>
                </a:solidFill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solidFill>
                  <a:schemeClr val="tx1"/>
                </a:solidFill>
                <a:latin typeface="Arial" panose="020B0604020202020204" pitchFamily="34" charset="0"/>
              </a:rPr>
              <a:t>oudheid</a:t>
            </a:r>
            <a:r>
              <a:rPr lang="en-US" altLang="nl-NL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br>
              <a:rPr lang="en-US" altLang="nl-NL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en-US" altLang="nl-NL" sz="2000" dirty="0">
                <a:latin typeface="Arial" panose="020B0604020202020204" pitchFamily="34" charset="0"/>
              </a:rPr>
              <a:t>(tot +/- 500 </a:t>
            </a:r>
            <a:r>
              <a:rPr lang="en-US" altLang="nl-NL" sz="2000" dirty="0" err="1">
                <a:latin typeface="Arial" panose="020B0604020202020204" pitchFamily="34" charset="0"/>
              </a:rPr>
              <a:t>n.c.</a:t>
            </a:r>
            <a:r>
              <a:rPr lang="en-US" altLang="nl-NL" sz="2000" dirty="0">
                <a:latin typeface="Arial" panose="020B0604020202020204" pitchFamily="34" charset="0"/>
              </a:rPr>
              <a:t>)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3075" name="Text Box 4">
            <a:extLst>
              <a:ext uri="{FF2B5EF4-FFF2-40B4-BE49-F238E27FC236}">
                <a16:creationId xmlns:a16="http://schemas.microsoft.com/office/drawing/2014/main" id="{4B9C55ED-A7EE-8F9C-4E73-3BB3F79FFE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0"/>
            <a:ext cx="868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nl-NL" altLang="nl-NL"/>
          </a:p>
        </p:txBody>
      </p:sp>
      <p:sp>
        <p:nvSpPr>
          <p:cNvPr id="3076" name="Text Box 5">
            <a:extLst>
              <a:ext uri="{FF2B5EF4-FFF2-40B4-BE49-F238E27FC236}">
                <a16:creationId xmlns:a16="http://schemas.microsoft.com/office/drawing/2014/main" id="{B7DDC070-F309-5D3D-DF08-C1A60E06A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1"/>
            <a:ext cx="8686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sz="2000" dirty="0">
                <a:latin typeface="Arial" panose="020B0604020202020204" pitchFamily="34" charset="0"/>
              </a:rPr>
              <a:t>   0          500             1500       1600         1760       1880    1920   1950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3077" name="Text Box 7">
            <a:extLst>
              <a:ext uri="{FF2B5EF4-FFF2-40B4-BE49-F238E27FC236}">
                <a16:creationId xmlns:a16="http://schemas.microsoft.com/office/drawing/2014/main" id="{E24195C0-58A0-BC5F-4E22-6B56D341F38F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2055039" y="3048000"/>
            <a:ext cx="55399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oudheid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3078" name="Rectangle 8">
            <a:extLst>
              <a:ext uri="{FF2B5EF4-FFF2-40B4-BE49-F238E27FC236}">
                <a16:creationId xmlns:a16="http://schemas.microsoft.com/office/drawing/2014/main" id="{802C5C16-D3F4-23F6-90C6-0B8E3101AF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105400"/>
            <a:ext cx="8686800" cy="609600"/>
          </a:xfrm>
          <a:prstGeom prst="rect">
            <a:avLst/>
          </a:prstGeom>
          <a:solidFill>
            <a:srgbClr val="FFCC66"/>
          </a:solidFill>
          <a:ln w="31750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3079" name="Rectangle 9">
            <a:extLst>
              <a:ext uri="{FF2B5EF4-FFF2-40B4-BE49-F238E27FC236}">
                <a16:creationId xmlns:a16="http://schemas.microsoft.com/office/drawing/2014/main" id="{661FBBAB-2398-49F4-DF68-E289656FCC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105400"/>
            <a:ext cx="1447800" cy="609600"/>
          </a:xfrm>
          <a:prstGeom prst="rect">
            <a:avLst/>
          </a:prstGeom>
          <a:solidFill>
            <a:srgbClr val="FFCC99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3080" name="Rectangle 10">
            <a:extLst>
              <a:ext uri="{FF2B5EF4-FFF2-40B4-BE49-F238E27FC236}">
                <a16:creationId xmlns:a16="http://schemas.microsoft.com/office/drawing/2014/main" id="{6C094B1E-F8C8-CA9B-A52C-6122B4B6B1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4825" y="5105400"/>
            <a:ext cx="2736850" cy="609600"/>
          </a:xfrm>
          <a:prstGeom prst="rect">
            <a:avLst/>
          </a:prstGeom>
          <a:gradFill rotWithShape="1">
            <a:gsLst>
              <a:gs pos="0">
                <a:srgbClr val="FF6600"/>
              </a:gs>
              <a:gs pos="100000">
                <a:srgbClr val="FFCC6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Renaisance">
            <a:extLst>
              <a:ext uri="{FF2B5EF4-FFF2-40B4-BE49-F238E27FC236}">
                <a16:creationId xmlns:a16="http://schemas.microsoft.com/office/drawing/2014/main" id="{789CAB01-9BB7-208C-7BE6-91CD564B7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85801"/>
            <a:ext cx="381000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3">
            <a:extLst>
              <a:ext uri="{FF2B5EF4-FFF2-40B4-BE49-F238E27FC236}">
                <a16:creationId xmlns:a16="http://schemas.microsoft.com/office/drawing/2014/main" id="{7E5B3AC2-B82B-7FF6-6973-8E38FF9427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23556" name="Rectangle 4">
            <a:extLst>
              <a:ext uri="{FF2B5EF4-FFF2-40B4-BE49-F238E27FC236}">
                <a16:creationId xmlns:a16="http://schemas.microsoft.com/office/drawing/2014/main" id="{9AE905B7-BA85-8192-ECD7-C7D2215279F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495800" cy="4114800"/>
          </a:xfrm>
        </p:spPr>
        <p:txBody>
          <a:bodyPr/>
          <a:lstStyle/>
          <a:p>
            <a:r>
              <a:rPr lang="en-US" altLang="nl-NL" sz="2400">
                <a:cs typeface="Arial" panose="020B0604020202020204" pitchFamily="34" charset="0"/>
              </a:rPr>
              <a:t>Verzameling</a:t>
            </a:r>
            <a:r>
              <a:rPr lang="nl-NL" altLang="nl-NL" sz="2400">
                <a:cs typeface="Arial" panose="020B0604020202020204" pitchFamily="34" charset="0"/>
              </a:rPr>
              <a:t> van vierkanten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nl-NL" altLang="nl-NL" sz="2400">
                <a:cs typeface="Arial" panose="020B0604020202020204" pitchFamily="34" charset="0"/>
              </a:rPr>
              <a:t>Alle assen gelijkwaardig</a:t>
            </a:r>
            <a:r>
              <a:rPr lang="nl-NL" altLang="nl-NL" sz="2400" dirty="0"/>
              <a:t> </a:t>
            </a:r>
            <a:r>
              <a:rPr lang="nl-NL" altLang="nl-NL" sz="2400" dirty="0">
                <a:cs typeface="Times New Roman" panose="02020603050405020304" pitchFamily="18" charset="0"/>
              </a:rPr>
              <a:t>     </a:t>
            </a:r>
          </a:p>
        </p:txBody>
      </p:sp>
      <p:pic>
        <p:nvPicPr>
          <p:cNvPr id="23557" name="Picture 5" descr="renaissance">
            <a:extLst>
              <a:ext uri="{FF2B5EF4-FFF2-40B4-BE49-F238E27FC236}">
                <a16:creationId xmlns:a16="http://schemas.microsoft.com/office/drawing/2014/main" id="{7136B169-A783-96C3-6111-05A8DDEA5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20" b="7368"/>
          <a:stretch>
            <a:fillRect/>
          </a:stretch>
        </p:blipFill>
        <p:spPr bwMode="auto">
          <a:xfrm>
            <a:off x="6705600" y="3810001"/>
            <a:ext cx="3657600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Line 6">
            <a:extLst>
              <a:ext uri="{FF2B5EF4-FFF2-40B4-BE49-F238E27FC236}">
                <a16:creationId xmlns:a16="http://schemas.microsoft.com/office/drawing/2014/main" id="{3721AD58-5E73-0ADF-906D-97C50764A9DE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3400" y="1066800"/>
            <a:ext cx="0" cy="1752600"/>
          </a:xfrm>
          <a:prstGeom prst="line">
            <a:avLst/>
          </a:prstGeom>
          <a:noFill/>
          <a:ln w="889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23559" name="Line 7">
            <a:extLst>
              <a:ext uri="{FF2B5EF4-FFF2-40B4-BE49-F238E27FC236}">
                <a16:creationId xmlns:a16="http://schemas.microsoft.com/office/drawing/2014/main" id="{8C245D8C-7528-1ECC-3CBF-40714736D95C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5200" y="1905000"/>
            <a:ext cx="2514600" cy="0"/>
          </a:xfrm>
          <a:prstGeom prst="line">
            <a:avLst/>
          </a:prstGeom>
          <a:noFill/>
          <a:ln w="889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23560" name="Line 8">
            <a:extLst>
              <a:ext uri="{FF2B5EF4-FFF2-40B4-BE49-F238E27FC236}">
                <a16:creationId xmlns:a16="http://schemas.microsoft.com/office/drawing/2014/main" id="{D3ADB71B-5F43-2980-DA65-5D437E97B195}"/>
              </a:ext>
            </a:extLst>
          </p:cNvPr>
          <p:cNvSpPr>
            <a:spLocks noChangeShapeType="1"/>
          </p:cNvSpPr>
          <p:nvPr/>
        </p:nvSpPr>
        <p:spPr bwMode="auto">
          <a:xfrm>
            <a:off x="9067800" y="1066800"/>
            <a:ext cx="0" cy="1752600"/>
          </a:xfrm>
          <a:prstGeom prst="line">
            <a:avLst/>
          </a:prstGeom>
          <a:noFill/>
          <a:ln w="889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23561" name="Line 9">
            <a:extLst>
              <a:ext uri="{FF2B5EF4-FFF2-40B4-BE49-F238E27FC236}">
                <a16:creationId xmlns:a16="http://schemas.microsoft.com/office/drawing/2014/main" id="{251B21DA-9EA5-AE72-195C-F1CB0F45057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19800" y="1905000"/>
            <a:ext cx="1143000" cy="7620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Renaisance">
            <a:extLst>
              <a:ext uri="{FF2B5EF4-FFF2-40B4-BE49-F238E27FC236}">
                <a16:creationId xmlns:a16="http://schemas.microsoft.com/office/drawing/2014/main" id="{F24D5877-92CC-679B-E6FB-02F5BCAC8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85801"/>
            <a:ext cx="381000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>
            <a:extLst>
              <a:ext uri="{FF2B5EF4-FFF2-40B4-BE49-F238E27FC236}">
                <a16:creationId xmlns:a16="http://schemas.microsoft.com/office/drawing/2014/main" id="{21E3D625-5911-E586-9D49-85D7CAFE86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D1A7127D-0857-039C-5A48-0A7D63CA382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495800" cy="4114800"/>
          </a:xfrm>
        </p:spPr>
        <p:txBody>
          <a:bodyPr/>
          <a:lstStyle/>
          <a:p>
            <a:r>
              <a:rPr lang="en-US" altLang="nl-NL" sz="2400">
                <a:cs typeface="Arial" panose="020B0604020202020204" pitchFamily="34" charset="0"/>
              </a:rPr>
              <a:t>Verzameling</a:t>
            </a:r>
            <a:r>
              <a:rPr lang="nl-NL" altLang="nl-NL" sz="2400">
                <a:cs typeface="Arial" panose="020B0604020202020204" pitchFamily="34" charset="0"/>
              </a:rPr>
              <a:t> van vierkanten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nl-NL" altLang="nl-NL" sz="2400">
                <a:cs typeface="Arial" panose="020B0604020202020204" pitchFamily="34" charset="0"/>
              </a:rPr>
              <a:t>Alle assen gelijkwaardig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nl-NL" altLang="nl-NL" sz="2400">
                <a:cs typeface="Arial" panose="020B0604020202020204" pitchFamily="34" charset="0"/>
              </a:rPr>
              <a:t>Assen geen verband met gebouw</a:t>
            </a:r>
            <a:r>
              <a:rPr lang="nl-NL" altLang="nl-NL" sz="2400" dirty="0"/>
              <a:t> </a:t>
            </a:r>
            <a:r>
              <a:rPr lang="nl-NL" altLang="nl-NL" sz="2400" dirty="0">
                <a:cs typeface="Times New Roman" panose="02020603050405020304" pitchFamily="18" charset="0"/>
              </a:rPr>
              <a:t>   </a:t>
            </a:r>
          </a:p>
        </p:txBody>
      </p:sp>
      <p:pic>
        <p:nvPicPr>
          <p:cNvPr id="24581" name="Picture 5" descr="renaissance">
            <a:extLst>
              <a:ext uri="{FF2B5EF4-FFF2-40B4-BE49-F238E27FC236}">
                <a16:creationId xmlns:a16="http://schemas.microsoft.com/office/drawing/2014/main" id="{9459DAFB-A0C5-CA19-F08E-704CB0673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20" b="7368"/>
          <a:stretch>
            <a:fillRect/>
          </a:stretch>
        </p:blipFill>
        <p:spPr bwMode="auto">
          <a:xfrm>
            <a:off x="6705600" y="3810001"/>
            <a:ext cx="3657600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Line 6">
            <a:extLst>
              <a:ext uri="{FF2B5EF4-FFF2-40B4-BE49-F238E27FC236}">
                <a16:creationId xmlns:a16="http://schemas.microsoft.com/office/drawing/2014/main" id="{BE228B0B-1CBB-9D78-930D-BE90BE9A9E8F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3400" y="1066800"/>
            <a:ext cx="0" cy="1752600"/>
          </a:xfrm>
          <a:prstGeom prst="line">
            <a:avLst/>
          </a:prstGeom>
          <a:noFill/>
          <a:ln w="889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24583" name="Line 7">
            <a:extLst>
              <a:ext uri="{FF2B5EF4-FFF2-40B4-BE49-F238E27FC236}">
                <a16:creationId xmlns:a16="http://schemas.microsoft.com/office/drawing/2014/main" id="{6D80D000-704F-3618-C174-2F211BD42AB1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5200" y="1905000"/>
            <a:ext cx="2514600" cy="0"/>
          </a:xfrm>
          <a:prstGeom prst="line">
            <a:avLst/>
          </a:prstGeom>
          <a:noFill/>
          <a:ln w="889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24584" name="Line 8">
            <a:extLst>
              <a:ext uri="{FF2B5EF4-FFF2-40B4-BE49-F238E27FC236}">
                <a16:creationId xmlns:a16="http://schemas.microsoft.com/office/drawing/2014/main" id="{D9712CD6-2F31-6CA9-183E-861CE286C922}"/>
              </a:ext>
            </a:extLst>
          </p:cNvPr>
          <p:cNvSpPr>
            <a:spLocks noChangeShapeType="1"/>
          </p:cNvSpPr>
          <p:nvPr/>
        </p:nvSpPr>
        <p:spPr bwMode="auto">
          <a:xfrm>
            <a:off x="9067800" y="1066800"/>
            <a:ext cx="0" cy="1752600"/>
          </a:xfrm>
          <a:prstGeom prst="line">
            <a:avLst/>
          </a:prstGeom>
          <a:noFill/>
          <a:ln w="889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24585" name="Line 9">
            <a:extLst>
              <a:ext uri="{FF2B5EF4-FFF2-40B4-BE49-F238E27FC236}">
                <a16:creationId xmlns:a16="http://schemas.microsoft.com/office/drawing/2014/main" id="{5D6EE3EC-7E6D-CE0C-778C-7F9FA0B125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72200" y="3048000"/>
            <a:ext cx="3276600" cy="1524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24586" name="Oval 10">
            <a:extLst>
              <a:ext uri="{FF2B5EF4-FFF2-40B4-BE49-F238E27FC236}">
                <a16:creationId xmlns:a16="http://schemas.microsoft.com/office/drawing/2014/main" id="{708EDBB2-F2D1-62CA-5194-853E1B198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5000" y="2590800"/>
            <a:ext cx="990600" cy="8382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Renaisance">
            <a:extLst>
              <a:ext uri="{FF2B5EF4-FFF2-40B4-BE49-F238E27FC236}">
                <a16:creationId xmlns:a16="http://schemas.microsoft.com/office/drawing/2014/main" id="{0E71D8F7-7FA1-6FF3-CB56-58FD07C63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85801"/>
            <a:ext cx="381000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3">
            <a:extLst>
              <a:ext uri="{FF2B5EF4-FFF2-40B4-BE49-F238E27FC236}">
                <a16:creationId xmlns:a16="http://schemas.microsoft.com/office/drawing/2014/main" id="{85574FFA-6A6B-3872-5D5F-2351F05FF8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25604" name="Rectangle 4">
            <a:extLst>
              <a:ext uri="{FF2B5EF4-FFF2-40B4-BE49-F238E27FC236}">
                <a16:creationId xmlns:a16="http://schemas.microsoft.com/office/drawing/2014/main" id="{F3AD08B3-222B-392B-1D67-796A7F75F8B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495800" cy="4114800"/>
          </a:xfrm>
        </p:spPr>
        <p:txBody>
          <a:bodyPr/>
          <a:lstStyle/>
          <a:p>
            <a:r>
              <a:rPr lang="en-US" altLang="nl-NL" sz="2400">
                <a:cs typeface="Arial" panose="020B0604020202020204" pitchFamily="34" charset="0"/>
              </a:rPr>
              <a:t>Verzameling</a:t>
            </a:r>
            <a:r>
              <a:rPr lang="nl-NL" altLang="nl-NL" sz="2400">
                <a:cs typeface="Arial" panose="020B0604020202020204" pitchFamily="34" charset="0"/>
              </a:rPr>
              <a:t> van vierkanten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nl-NL" altLang="nl-NL" sz="2400">
                <a:cs typeface="Arial" panose="020B0604020202020204" pitchFamily="34" charset="0"/>
              </a:rPr>
              <a:t>Alle assen gelijkwaardig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nl-NL" altLang="nl-NL" sz="2400">
                <a:cs typeface="Arial" panose="020B0604020202020204" pitchFamily="34" charset="0"/>
              </a:rPr>
              <a:t>Assen geen verband met gebouw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en-US" altLang="nl-NL" sz="2400">
                <a:cs typeface="Arial" panose="020B0604020202020204" pitchFamily="34" charset="0"/>
              </a:rPr>
              <a:t>Ornamenten in het </a:t>
            </a:r>
            <a:r>
              <a:rPr lang="en-US" altLang="nl-NL" sz="2400" b="1">
                <a:cs typeface="Arial" panose="020B0604020202020204" pitchFamily="34" charset="0"/>
              </a:rPr>
              <a:t>midden</a:t>
            </a:r>
            <a:r>
              <a:rPr lang="en-US" altLang="nl-NL" sz="2400">
                <a:cs typeface="Arial" panose="020B0604020202020204" pitchFamily="34" charset="0"/>
              </a:rPr>
              <a:t> van een vierkant</a:t>
            </a:r>
            <a:endParaRPr lang="nl-NL" altLang="nl-NL" sz="2400" dirty="0">
              <a:cs typeface="Times New Roman" panose="02020603050405020304" pitchFamily="18" charset="0"/>
            </a:endParaRPr>
          </a:p>
        </p:txBody>
      </p:sp>
      <p:pic>
        <p:nvPicPr>
          <p:cNvPr id="25605" name="Picture 5" descr="renaissance">
            <a:extLst>
              <a:ext uri="{FF2B5EF4-FFF2-40B4-BE49-F238E27FC236}">
                <a16:creationId xmlns:a16="http://schemas.microsoft.com/office/drawing/2014/main" id="{28EDA2B7-F1A0-0D51-0C5D-758779259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20" b="7368"/>
          <a:stretch>
            <a:fillRect/>
          </a:stretch>
        </p:blipFill>
        <p:spPr bwMode="auto">
          <a:xfrm>
            <a:off x="6705600" y="3810001"/>
            <a:ext cx="3657600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Line 6">
            <a:extLst>
              <a:ext uri="{FF2B5EF4-FFF2-40B4-BE49-F238E27FC236}">
                <a16:creationId xmlns:a16="http://schemas.microsoft.com/office/drawing/2014/main" id="{76B0515D-295B-AC5D-11DC-98F2E8116E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7000" y="1676400"/>
            <a:ext cx="2057400" cy="21336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25607" name="Oval 7">
            <a:extLst>
              <a:ext uri="{FF2B5EF4-FFF2-40B4-BE49-F238E27FC236}">
                <a16:creationId xmlns:a16="http://schemas.microsoft.com/office/drawing/2014/main" id="{3C2F5448-5337-BF6F-147B-B05571EA3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2600" y="1371600"/>
            <a:ext cx="228600" cy="2286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25608" name="Oval 8">
            <a:extLst>
              <a:ext uri="{FF2B5EF4-FFF2-40B4-BE49-F238E27FC236}">
                <a16:creationId xmlns:a16="http://schemas.microsoft.com/office/drawing/2014/main" id="{C4E9B8A2-AECE-C971-31D1-E07A7FACC0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2600" y="2209800"/>
            <a:ext cx="228600" cy="2286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25609" name="Oval 9">
            <a:extLst>
              <a:ext uri="{FF2B5EF4-FFF2-40B4-BE49-F238E27FC236}">
                <a16:creationId xmlns:a16="http://schemas.microsoft.com/office/drawing/2014/main" id="{C535D70F-4CFA-2ED9-7A83-EAEFD2F5F5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4400" y="1371600"/>
            <a:ext cx="228600" cy="2286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25610" name="Oval 10">
            <a:extLst>
              <a:ext uri="{FF2B5EF4-FFF2-40B4-BE49-F238E27FC236}">
                <a16:creationId xmlns:a16="http://schemas.microsoft.com/office/drawing/2014/main" id="{E321D2DE-1440-B2E8-DCE5-6EE076C6C4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1371600"/>
            <a:ext cx="228600" cy="2286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Renaisance">
            <a:extLst>
              <a:ext uri="{FF2B5EF4-FFF2-40B4-BE49-F238E27FC236}">
                <a16:creationId xmlns:a16="http://schemas.microsoft.com/office/drawing/2014/main" id="{2DC4BDE3-EA4E-7DCD-3C2F-E1D312E559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85801"/>
            <a:ext cx="381000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>
            <a:extLst>
              <a:ext uri="{FF2B5EF4-FFF2-40B4-BE49-F238E27FC236}">
                <a16:creationId xmlns:a16="http://schemas.microsoft.com/office/drawing/2014/main" id="{292ECCEC-7C01-9407-ABC1-9C860452A3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26628" name="Rectangle 4">
            <a:extLst>
              <a:ext uri="{FF2B5EF4-FFF2-40B4-BE49-F238E27FC236}">
                <a16:creationId xmlns:a16="http://schemas.microsoft.com/office/drawing/2014/main" id="{2BCF6E78-CFC8-83E3-7F15-51E1223895C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495800" cy="4114800"/>
          </a:xfrm>
        </p:spPr>
        <p:txBody>
          <a:bodyPr/>
          <a:lstStyle/>
          <a:p>
            <a:r>
              <a:rPr lang="en-US" altLang="nl-NL" sz="2400">
                <a:cs typeface="Arial" panose="020B0604020202020204" pitchFamily="34" charset="0"/>
              </a:rPr>
              <a:t>Verzameling</a:t>
            </a:r>
            <a:r>
              <a:rPr lang="nl-NL" altLang="nl-NL" sz="2400">
                <a:cs typeface="Arial" panose="020B0604020202020204" pitchFamily="34" charset="0"/>
              </a:rPr>
              <a:t> van vierkanten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nl-NL" altLang="nl-NL" sz="2400">
                <a:cs typeface="Arial" panose="020B0604020202020204" pitchFamily="34" charset="0"/>
              </a:rPr>
              <a:t>Alle assen gelijkwaardig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nl-NL" altLang="nl-NL" sz="2400">
                <a:cs typeface="Arial" panose="020B0604020202020204" pitchFamily="34" charset="0"/>
              </a:rPr>
              <a:t>Assen geen verband met gebouw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en-US" altLang="nl-NL" sz="2400">
                <a:cs typeface="Arial" panose="020B0604020202020204" pitchFamily="34" charset="0"/>
              </a:rPr>
              <a:t>Ornamenten in het </a:t>
            </a:r>
            <a:r>
              <a:rPr lang="en-US" altLang="nl-NL" sz="2400" b="1">
                <a:cs typeface="Arial" panose="020B0604020202020204" pitchFamily="34" charset="0"/>
              </a:rPr>
              <a:t>midden</a:t>
            </a:r>
            <a:r>
              <a:rPr lang="en-US" altLang="nl-NL" sz="2400">
                <a:cs typeface="Arial" panose="020B0604020202020204" pitchFamily="34" charset="0"/>
              </a:rPr>
              <a:t> van een vierkant</a:t>
            </a:r>
          </a:p>
          <a:p>
            <a:r>
              <a:rPr lang="nl-NL" altLang="nl-NL" sz="2400">
                <a:cs typeface="Arial" panose="020B0604020202020204" pitchFamily="34" charset="0"/>
              </a:rPr>
              <a:t>Schaal van de tuinen is klein</a:t>
            </a:r>
            <a:r>
              <a:rPr lang="nl-NL" altLang="nl-NL" sz="2400" dirty="0"/>
              <a:t> </a:t>
            </a:r>
            <a:endParaRPr lang="nl-NL" altLang="nl-NL" sz="2400" dirty="0">
              <a:cs typeface="Times New Roman" panose="02020603050405020304" pitchFamily="18" charset="0"/>
            </a:endParaRPr>
          </a:p>
        </p:txBody>
      </p:sp>
      <p:pic>
        <p:nvPicPr>
          <p:cNvPr id="26629" name="Picture 5" descr="renaissance">
            <a:extLst>
              <a:ext uri="{FF2B5EF4-FFF2-40B4-BE49-F238E27FC236}">
                <a16:creationId xmlns:a16="http://schemas.microsoft.com/office/drawing/2014/main" id="{D3425BEC-0AE1-0345-6D6C-C7CB50C8B3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20" b="7368"/>
          <a:stretch>
            <a:fillRect/>
          </a:stretch>
        </p:blipFill>
        <p:spPr bwMode="auto">
          <a:xfrm>
            <a:off x="6705600" y="3810001"/>
            <a:ext cx="3657600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5EA1EF2A-2789-10DF-EF35-DEA681D4B7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12BDD7F4-BCD8-1674-2B96-AB0E8487D17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495800" cy="4114800"/>
          </a:xfrm>
        </p:spPr>
        <p:txBody>
          <a:bodyPr/>
          <a:lstStyle/>
          <a:p>
            <a:endParaRPr lang="nl-NL" altLang="nl-NL" sz="2400">
              <a:cs typeface="Times New Roman" panose="02020603050405020304" pitchFamily="18" charset="0"/>
            </a:endParaRPr>
          </a:p>
        </p:txBody>
      </p:sp>
      <p:pic>
        <p:nvPicPr>
          <p:cNvPr id="30724" name="Picture 4" descr="giardino">
            <a:extLst>
              <a:ext uri="{FF2B5EF4-FFF2-40B4-BE49-F238E27FC236}">
                <a16:creationId xmlns:a16="http://schemas.microsoft.com/office/drawing/2014/main" id="{BD4506EC-7246-E459-9B83-83D8F570A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1211" y="1604010"/>
            <a:ext cx="3051175" cy="490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Villandry9">
            <a:extLst>
              <a:ext uri="{FF2B5EF4-FFF2-40B4-BE49-F238E27FC236}">
                <a16:creationId xmlns:a16="http://schemas.microsoft.com/office/drawing/2014/main" id="{CF4D79FE-FE01-86A9-C421-F1E25FD08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" y="1600200"/>
            <a:ext cx="54102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 descr="kl plattegrond tuin van Marxveld">
            <a:extLst>
              <a:ext uri="{FF2B5EF4-FFF2-40B4-BE49-F238E27FC236}">
                <a16:creationId xmlns:a16="http://schemas.microsoft.com/office/drawing/2014/main" id="{0BE2A1C7-432A-E683-E592-C86202591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75" r="3522" b="43077"/>
          <a:stretch>
            <a:fillRect/>
          </a:stretch>
        </p:blipFill>
        <p:spPr bwMode="auto">
          <a:xfrm>
            <a:off x="9029700" y="1600200"/>
            <a:ext cx="311308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27EFFCE1-9D4B-8663-33E3-6FEF4BCC5E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barok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28675" name="Text Box 4">
            <a:extLst>
              <a:ext uri="{FF2B5EF4-FFF2-40B4-BE49-F238E27FC236}">
                <a16:creationId xmlns:a16="http://schemas.microsoft.com/office/drawing/2014/main" id="{36E150A0-F1C5-D9CC-65A2-143BCB8A5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0"/>
            <a:ext cx="868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nl-NL" altLang="nl-NL"/>
          </a:p>
        </p:txBody>
      </p:sp>
      <p:sp>
        <p:nvSpPr>
          <p:cNvPr id="28676" name="Text Box 5">
            <a:extLst>
              <a:ext uri="{FF2B5EF4-FFF2-40B4-BE49-F238E27FC236}">
                <a16:creationId xmlns:a16="http://schemas.microsoft.com/office/drawing/2014/main" id="{7ADFA043-D807-3465-2F50-85F6192F70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1"/>
            <a:ext cx="8686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sz="2000" dirty="0">
                <a:latin typeface="Arial" panose="020B0604020202020204" pitchFamily="34" charset="0"/>
              </a:rPr>
              <a:t>   0          500             1500       1600         1760       1880    1920   1950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28677" name="Text Box 8">
            <a:extLst>
              <a:ext uri="{FF2B5EF4-FFF2-40B4-BE49-F238E27FC236}">
                <a16:creationId xmlns:a16="http://schemas.microsoft.com/office/drawing/2014/main" id="{53A931AB-0952-5ADA-4418-01543C7F0B3F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2055039" y="3048000"/>
            <a:ext cx="55399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oudheid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28678" name="Text Box 9">
            <a:extLst>
              <a:ext uri="{FF2B5EF4-FFF2-40B4-BE49-F238E27FC236}">
                <a16:creationId xmlns:a16="http://schemas.microsoft.com/office/drawing/2014/main" id="{427A4698-294B-83B1-E8FC-8676F0EE181B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3650477" y="2209801"/>
            <a:ext cx="553998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28679" name="Text Box 11">
            <a:extLst>
              <a:ext uri="{FF2B5EF4-FFF2-40B4-BE49-F238E27FC236}">
                <a16:creationId xmlns:a16="http://schemas.microsoft.com/office/drawing/2014/main" id="{D78E5B6C-0475-CBFE-180A-57C66B554A8A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4798239" y="2438400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28680" name="Text Box 13">
            <a:extLst>
              <a:ext uri="{FF2B5EF4-FFF2-40B4-BE49-F238E27FC236}">
                <a16:creationId xmlns:a16="http://schemas.microsoft.com/office/drawing/2014/main" id="{95B80F98-BEF4-B582-F6D8-A1ADAD9E52A5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6017439" y="2438400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barok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28681" name="Rectangle 14">
            <a:extLst>
              <a:ext uri="{FF2B5EF4-FFF2-40B4-BE49-F238E27FC236}">
                <a16:creationId xmlns:a16="http://schemas.microsoft.com/office/drawing/2014/main" id="{60A0DEA3-6DEC-8E7E-3A4F-010E02A25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105400"/>
            <a:ext cx="8686800" cy="609600"/>
          </a:xfrm>
          <a:prstGeom prst="rect">
            <a:avLst/>
          </a:prstGeom>
          <a:solidFill>
            <a:srgbClr val="FFCC66"/>
          </a:solidFill>
          <a:ln w="31750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28682" name="Rectangle 16">
            <a:extLst>
              <a:ext uri="{FF2B5EF4-FFF2-40B4-BE49-F238E27FC236}">
                <a16:creationId xmlns:a16="http://schemas.microsoft.com/office/drawing/2014/main" id="{B9F3A42B-C133-9D47-E4B3-B8B53052AB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6" y="5105400"/>
            <a:ext cx="4105275" cy="609600"/>
          </a:xfrm>
          <a:prstGeom prst="rect">
            <a:avLst/>
          </a:prstGeom>
          <a:gradFill rotWithShape="1">
            <a:gsLst>
              <a:gs pos="0">
                <a:srgbClr val="FFCC66"/>
              </a:gs>
              <a:gs pos="50000">
                <a:srgbClr val="FF6600"/>
              </a:gs>
              <a:gs pos="100000">
                <a:srgbClr val="FFCC6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1E0673F-1825-419F-E87A-371B3974FD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19800" y="304800"/>
            <a:ext cx="3962400" cy="1143000"/>
          </a:xfrm>
        </p:spPr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barok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72F59C40-82F1-DE67-B492-D1E72BC5026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172200" y="1676400"/>
            <a:ext cx="4495800" cy="4114800"/>
          </a:xfrm>
        </p:spPr>
        <p:txBody>
          <a:bodyPr/>
          <a:lstStyle/>
          <a:p>
            <a:endParaRPr lang="nl-NL" altLang="nl-NL" sz="2400"/>
          </a:p>
        </p:txBody>
      </p:sp>
      <p:pic>
        <p:nvPicPr>
          <p:cNvPr id="29700" name="Picture 4" descr="plattegrondloo">
            <a:extLst>
              <a:ext uri="{FF2B5EF4-FFF2-40B4-BE49-F238E27FC236}">
                <a16:creationId xmlns:a16="http://schemas.microsoft.com/office/drawing/2014/main" id="{FEF35A56-7F3E-0216-BCA8-5910D1F44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2" r="7144" b="32869"/>
          <a:stretch>
            <a:fillRect/>
          </a:stretch>
        </p:blipFill>
        <p:spPr bwMode="auto">
          <a:xfrm>
            <a:off x="2286000" y="3429000"/>
            <a:ext cx="3886200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Het Loo detail">
            <a:extLst>
              <a:ext uri="{FF2B5EF4-FFF2-40B4-BE49-F238E27FC236}">
                <a16:creationId xmlns:a16="http://schemas.microsoft.com/office/drawing/2014/main" id="{16A60C3E-6F71-1339-D8DD-5E4E66439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contrast="2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0" t="29182" r="24757" b="19449"/>
          <a:stretch>
            <a:fillRect/>
          </a:stretch>
        </p:blipFill>
        <p:spPr bwMode="auto">
          <a:xfrm>
            <a:off x="1752601" y="228600"/>
            <a:ext cx="222091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DAC953DD-2F5A-F923-EFC1-6E0C00AB36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19800" y="304800"/>
            <a:ext cx="3962400" cy="1143000"/>
          </a:xfrm>
        </p:spPr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barok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24FC5E91-297E-24EF-A948-D5CD70F8D40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172200" y="1676400"/>
            <a:ext cx="4495800" cy="4114800"/>
          </a:xfrm>
        </p:spPr>
        <p:txBody>
          <a:bodyPr/>
          <a:lstStyle/>
          <a:p>
            <a:r>
              <a:rPr lang="nl-NL" altLang="nl-NL" sz="2400" dirty="0">
                <a:cs typeface="Times New Roman" panose="02020603050405020304" pitchFamily="18" charset="0"/>
              </a:rPr>
              <a:t>Gulden snede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pPr lvl="1"/>
            <a:r>
              <a:rPr lang="en-US" altLang="nl-NL" dirty="0">
                <a:latin typeface="Arial" panose="020B0604020202020204" pitchFamily="34" charset="0"/>
              </a:rPr>
              <a:t>‘</a:t>
            </a:r>
            <a:r>
              <a:rPr lang="en-US" altLang="nl-NL" dirty="0" err="1">
                <a:latin typeface="Arial" panose="020B0604020202020204" pitchFamily="34" charset="0"/>
              </a:rPr>
              <a:t>Ideale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verhoudingsmaat</a:t>
            </a:r>
            <a:r>
              <a:rPr lang="en-US" altLang="nl-NL" dirty="0">
                <a:latin typeface="Arial" panose="020B0604020202020204" pitchFamily="34" charset="0"/>
              </a:rPr>
              <a:t>’, in de </a:t>
            </a:r>
            <a:r>
              <a:rPr lang="en-US" altLang="nl-NL" dirty="0" err="1">
                <a:latin typeface="Arial" panose="020B0604020202020204" pitchFamily="34" charset="0"/>
              </a:rPr>
              <a:t>tuinen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kwam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dat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neer</a:t>
            </a:r>
            <a:r>
              <a:rPr lang="en-US" altLang="nl-NL" dirty="0">
                <a:latin typeface="Arial" panose="020B0604020202020204" pitchFamily="34" charset="0"/>
              </a:rPr>
              <a:t> op </a:t>
            </a:r>
            <a:r>
              <a:rPr lang="en-US" altLang="nl-NL" dirty="0" err="1">
                <a:latin typeface="Arial" panose="020B0604020202020204" pitchFamily="34" charset="0"/>
              </a:rPr>
              <a:t>rechthoeken</a:t>
            </a:r>
            <a:r>
              <a:rPr lang="en-US" altLang="nl-NL" dirty="0">
                <a:latin typeface="Arial" panose="020B0604020202020204" pitchFamily="34" charset="0"/>
              </a:rPr>
              <a:t> met </a:t>
            </a:r>
            <a:r>
              <a:rPr lang="en-US" altLang="nl-NL" dirty="0" err="1">
                <a:latin typeface="Arial" panose="020B0604020202020204" pitchFamily="34" charset="0"/>
              </a:rPr>
              <a:t>een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verhouding</a:t>
            </a:r>
            <a:r>
              <a:rPr lang="en-US" altLang="nl-NL" dirty="0">
                <a:latin typeface="Arial" panose="020B0604020202020204" pitchFamily="34" charset="0"/>
              </a:rPr>
              <a:t> van 3:5 (</a:t>
            </a:r>
            <a:r>
              <a:rPr lang="en-US" altLang="nl-NL" dirty="0" err="1">
                <a:latin typeface="Arial" panose="020B0604020202020204" pitchFamily="34" charset="0"/>
              </a:rPr>
              <a:t>korte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zijde</a:t>
            </a:r>
            <a:r>
              <a:rPr lang="en-US" altLang="nl-NL" dirty="0">
                <a:latin typeface="Arial" panose="020B0604020202020204" pitchFamily="34" charset="0"/>
              </a:rPr>
              <a:t> : </a:t>
            </a:r>
            <a:r>
              <a:rPr lang="en-US" altLang="nl-NL" dirty="0" err="1">
                <a:latin typeface="Arial" panose="020B0604020202020204" pitchFamily="34" charset="0"/>
              </a:rPr>
              <a:t>lange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zijde</a:t>
            </a:r>
            <a:r>
              <a:rPr lang="en-US" altLang="nl-NL" dirty="0">
                <a:latin typeface="Arial" panose="020B0604020202020204" pitchFamily="34" charset="0"/>
              </a:rPr>
              <a:t>)</a:t>
            </a:r>
          </a:p>
        </p:txBody>
      </p:sp>
      <p:pic>
        <p:nvPicPr>
          <p:cNvPr id="30724" name="Picture 4" descr="plattegrondloo">
            <a:extLst>
              <a:ext uri="{FF2B5EF4-FFF2-40B4-BE49-F238E27FC236}">
                <a16:creationId xmlns:a16="http://schemas.microsoft.com/office/drawing/2014/main" id="{27EF0DF4-4EE5-1386-B427-050484C8E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2" r="7144" b="32869"/>
          <a:stretch>
            <a:fillRect/>
          </a:stretch>
        </p:blipFill>
        <p:spPr bwMode="auto">
          <a:xfrm>
            <a:off x="2286000" y="3429000"/>
            <a:ext cx="3886200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Het Loo detail">
            <a:extLst>
              <a:ext uri="{FF2B5EF4-FFF2-40B4-BE49-F238E27FC236}">
                <a16:creationId xmlns:a16="http://schemas.microsoft.com/office/drawing/2014/main" id="{AB883B3C-6FDE-552C-89E1-A0B76112E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2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0" t="29182" r="24757" b="19449"/>
          <a:stretch>
            <a:fillRect/>
          </a:stretch>
        </p:blipFill>
        <p:spPr bwMode="auto">
          <a:xfrm>
            <a:off x="1752601" y="228600"/>
            <a:ext cx="222091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Rectangle 6">
            <a:extLst>
              <a:ext uri="{FF2B5EF4-FFF2-40B4-BE49-F238E27FC236}">
                <a16:creationId xmlns:a16="http://schemas.microsoft.com/office/drawing/2014/main" id="{1D152515-2E01-511B-0FC4-A40AC1D15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3429000"/>
            <a:ext cx="381000" cy="457200"/>
          </a:xfrm>
          <a:prstGeom prst="rect">
            <a:avLst/>
          </a:prstGeom>
          <a:noFill/>
          <a:ln w="3175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30727" name="Rectangle 7">
            <a:extLst>
              <a:ext uri="{FF2B5EF4-FFF2-40B4-BE49-F238E27FC236}">
                <a16:creationId xmlns:a16="http://schemas.microsoft.com/office/drawing/2014/main" id="{9ABFC687-4605-B315-3A27-FD9D77B76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1524000"/>
            <a:ext cx="304800" cy="228600"/>
          </a:xfrm>
          <a:prstGeom prst="rect">
            <a:avLst/>
          </a:prstGeom>
          <a:noFill/>
          <a:ln w="3175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30728" name="Line 8">
            <a:extLst>
              <a:ext uri="{FF2B5EF4-FFF2-40B4-BE49-F238E27FC236}">
                <a16:creationId xmlns:a16="http://schemas.microsoft.com/office/drawing/2014/main" id="{8446CB67-B679-53D4-052B-30FFA8C0A5B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895600" y="1676400"/>
            <a:ext cx="3429000" cy="6096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30729" name="Line 9">
            <a:extLst>
              <a:ext uri="{FF2B5EF4-FFF2-40B4-BE49-F238E27FC236}">
                <a16:creationId xmlns:a16="http://schemas.microsoft.com/office/drawing/2014/main" id="{D0391196-F94E-BB3D-A399-1D7F4BF9B3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14600" y="2286000"/>
            <a:ext cx="3810000" cy="12954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FF846051-7DF6-95A8-0E54-C8A4D51BC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19800" y="304800"/>
            <a:ext cx="3962400" cy="1143000"/>
          </a:xfrm>
        </p:spPr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barok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3AA97816-16B7-36C1-03CA-982A88180E3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172200" y="1676400"/>
            <a:ext cx="4495800" cy="4114800"/>
          </a:xfrm>
        </p:spPr>
        <p:txBody>
          <a:bodyPr/>
          <a:lstStyle/>
          <a:p>
            <a:r>
              <a:rPr lang="nl-NL" altLang="nl-NL" sz="2400">
                <a:cs typeface="Times New Roman" panose="02020603050405020304" pitchFamily="18" charset="0"/>
              </a:rPr>
              <a:t>Gulden snede</a:t>
            </a:r>
            <a:r>
              <a:rPr lang="nl-NL" altLang="nl-NL" sz="2400"/>
              <a:t> </a:t>
            </a:r>
            <a:endParaRPr lang="en-US" altLang="nl-NL" sz="2400"/>
          </a:p>
          <a:p>
            <a:r>
              <a:rPr lang="nl-NL" altLang="nl-NL" sz="2400">
                <a:cs typeface="Times New Roman" panose="02020603050405020304" pitchFamily="18" charset="0"/>
              </a:rPr>
              <a:t>Accent op hoofdas, meestal breder dan andere assen</a:t>
            </a:r>
            <a:r>
              <a:rPr lang="nl-NL" altLang="nl-NL" sz="2400"/>
              <a:t> </a:t>
            </a:r>
            <a:endParaRPr lang="en-US" altLang="nl-NL" sz="2400"/>
          </a:p>
        </p:txBody>
      </p:sp>
      <p:pic>
        <p:nvPicPr>
          <p:cNvPr id="31748" name="Picture 4" descr="plattegrondloo">
            <a:extLst>
              <a:ext uri="{FF2B5EF4-FFF2-40B4-BE49-F238E27FC236}">
                <a16:creationId xmlns:a16="http://schemas.microsoft.com/office/drawing/2014/main" id="{9EBC8ECF-06EA-D04D-0D67-43369F28D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2" r="7144" b="32869"/>
          <a:stretch>
            <a:fillRect/>
          </a:stretch>
        </p:blipFill>
        <p:spPr bwMode="auto">
          <a:xfrm>
            <a:off x="2286000" y="3429000"/>
            <a:ext cx="3886200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Het Loo detail">
            <a:extLst>
              <a:ext uri="{FF2B5EF4-FFF2-40B4-BE49-F238E27FC236}">
                <a16:creationId xmlns:a16="http://schemas.microsoft.com/office/drawing/2014/main" id="{805EDB1F-77BA-EF68-0CB7-5D479C9CD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2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0" t="29182" r="24757" b="19449"/>
          <a:stretch>
            <a:fillRect/>
          </a:stretch>
        </p:blipFill>
        <p:spPr bwMode="auto">
          <a:xfrm>
            <a:off x="1752601" y="228600"/>
            <a:ext cx="222091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Line 6">
            <a:extLst>
              <a:ext uri="{FF2B5EF4-FFF2-40B4-BE49-F238E27FC236}">
                <a16:creationId xmlns:a16="http://schemas.microsoft.com/office/drawing/2014/main" id="{5E0917A2-BFE4-A9EC-0F1E-D95007C4AD67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304800"/>
            <a:ext cx="0" cy="3810000"/>
          </a:xfrm>
          <a:prstGeom prst="line">
            <a:avLst/>
          </a:prstGeom>
          <a:noFill/>
          <a:ln w="889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31751" name="Line 7">
            <a:extLst>
              <a:ext uri="{FF2B5EF4-FFF2-40B4-BE49-F238E27FC236}">
                <a16:creationId xmlns:a16="http://schemas.microsoft.com/office/drawing/2014/main" id="{3F7E19AD-EC40-DAC6-A1B1-56D0BCEBD9A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14800" y="3581400"/>
            <a:ext cx="609600" cy="2590800"/>
          </a:xfrm>
          <a:prstGeom prst="line">
            <a:avLst/>
          </a:prstGeom>
          <a:noFill/>
          <a:ln w="889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31752" name="Line 8">
            <a:extLst>
              <a:ext uri="{FF2B5EF4-FFF2-40B4-BE49-F238E27FC236}">
                <a16:creationId xmlns:a16="http://schemas.microsoft.com/office/drawing/2014/main" id="{D87FEACB-5698-9BB9-24F1-64D56E3DA0E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048000" y="2286000"/>
            <a:ext cx="3276600" cy="3048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31753" name="Line 9">
            <a:extLst>
              <a:ext uri="{FF2B5EF4-FFF2-40B4-BE49-F238E27FC236}">
                <a16:creationId xmlns:a16="http://schemas.microsoft.com/office/drawing/2014/main" id="{22DB948E-2DBF-D803-4983-DFFAA59B542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00600" y="2590800"/>
            <a:ext cx="1524000" cy="12954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3129033B-5706-8DBD-E312-9D24BA3565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19800" y="304800"/>
            <a:ext cx="3962400" cy="1143000"/>
          </a:xfrm>
        </p:spPr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barok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2327D414-4956-0385-3930-F9168646EC3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172200" y="1676400"/>
            <a:ext cx="4495800" cy="4114800"/>
          </a:xfrm>
        </p:spPr>
        <p:txBody>
          <a:bodyPr/>
          <a:lstStyle/>
          <a:p>
            <a:r>
              <a:rPr lang="nl-NL" altLang="nl-NL" sz="2400">
                <a:cs typeface="Times New Roman" panose="02020603050405020304" pitchFamily="18" charset="0"/>
              </a:rPr>
              <a:t>Gulden snede</a:t>
            </a:r>
            <a:r>
              <a:rPr lang="nl-NL" altLang="nl-NL" sz="2400"/>
              <a:t> </a:t>
            </a:r>
            <a:endParaRPr lang="en-US" altLang="nl-NL" sz="2400"/>
          </a:p>
          <a:p>
            <a:r>
              <a:rPr lang="nl-NL" altLang="nl-NL" sz="2400">
                <a:cs typeface="Times New Roman" panose="02020603050405020304" pitchFamily="18" charset="0"/>
              </a:rPr>
              <a:t>Accent op hoofdas, meestal breder dan andere assen</a:t>
            </a:r>
            <a:r>
              <a:rPr lang="nl-NL" altLang="nl-NL" sz="2400"/>
              <a:t> </a:t>
            </a:r>
            <a:endParaRPr lang="en-US" altLang="nl-NL" sz="2400"/>
          </a:p>
          <a:p>
            <a:r>
              <a:rPr lang="nl-NL" altLang="nl-NL" sz="2400">
                <a:cs typeface="Times New Roman" panose="02020603050405020304" pitchFamily="18" charset="0"/>
              </a:rPr>
              <a:t>Ruimtes sluiten aan bij gebouw</a:t>
            </a:r>
            <a:r>
              <a:rPr lang="nl-NL" altLang="nl-NL" sz="2400"/>
              <a:t> </a:t>
            </a:r>
            <a:endParaRPr lang="en-US" altLang="nl-NL" sz="2400"/>
          </a:p>
          <a:p>
            <a:endParaRPr lang="nl-NL" altLang="nl-NL" sz="2400"/>
          </a:p>
        </p:txBody>
      </p:sp>
      <p:pic>
        <p:nvPicPr>
          <p:cNvPr id="32772" name="Picture 4" descr="plattegrondloo">
            <a:extLst>
              <a:ext uri="{FF2B5EF4-FFF2-40B4-BE49-F238E27FC236}">
                <a16:creationId xmlns:a16="http://schemas.microsoft.com/office/drawing/2014/main" id="{F9A55B26-DEA9-6B67-A054-C2B76D5CC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2" r="7144" b="32869"/>
          <a:stretch>
            <a:fillRect/>
          </a:stretch>
        </p:blipFill>
        <p:spPr bwMode="auto">
          <a:xfrm>
            <a:off x="2286000" y="3429000"/>
            <a:ext cx="3886200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5" descr="Het Loo detail">
            <a:extLst>
              <a:ext uri="{FF2B5EF4-FFF2-40B4-BE49-F238E27FC236}">
                <a16:creationId xmlns:a16="http://schemas.microsoft.com/office/drawing/2014/main" id="{D7716AF5-1DFF-D359-DBC2-50C764037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2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0" t="29182" r="24757" b="19449"/>
          <a:stretch>
            <a:fillRect/>
          </a:stretch>
        </p:blipFill>
        <p:spPr bwMode="auto">
          <a:xfrm>
            <a:off x="1752601" y="228600"/>
            <a:ext cx="222091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Rectangle 6">
            <a:extLst>
              <a:ext uri="{FF2B5EF4-FFF2-40B4-BE49-F238E27FC236}">
                <a16:creationId xmlns:a16="http://schemas.microsoft.com/office/drawing/2014/main" id="{08F56DE6-F72F-5C67-5EC1-0DE7201BF2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3048000"/>
            <a:ext cx="914400" cy="457200"/>
          </a:xfrm>
          <a:prstGeom prst="rect">
            <a:avLst/>
          </a:prstGeom>
          <a:noFill/>
          <a:ln w="3175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32775" name="Line 7">
            <a:extLst>
              <a:ext uri="{FF2B5EF4-FFF2-40B4-BE49-F238E27FC236}">
                <a16:creationId xmlns:a16="http://schemas.microsoft.com/office/drawing/2014/main" id="{C6165A1A-6CAD-EB06-BDF9-1178D11327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19400" y="533400"/>
            <a:ext cx="0" cy="25146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32776" name="Line 8">
            <a:extLst>
              <a:ext uri="{FF2B5EF4-FFF2-40B4-BE49-F238E27FC236}">
                <a16:creationId xmlns:a16="http://schemas.microsoft.com/office/drawing/2014/main" id="{7B52FED7-811A-5B1A-B39A-9C24B396650F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3505200"/>
            <a:ext cx="0" cy="6858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32777" name="Line 9">
            <a:extLst>
              <a:ext uri="{FF2B5EF4-FFF2-40B4-BE49-F238E27FC236}">
                <a16:creationId xmlns:a16="http://schemas.microsoft.com/office/drawing/2014/main" id="{5D12B1A9-DC8A-3FC9-7DC7-41124C63B6A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29000" y="3200400"/>
            <a:ext cx="2667000" cy="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F1945A6E-89F1-C6C4-BCBD-765F4A3888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solidFill>
                  <a:schemeClr val="tx1"/>
                </a:solidFill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solidFill>
                  <a:schemeClr val="tx1"/>
                </a:solidFill>
                <a:latin typeface="Arial" panose="020B0604020202020204" pitchFamily="34" charset="0"/>
              </a:rPr>
              <a:t>oudheid</a:t>
            </a:r>
            <a:r>
              <a:rPr lang="en-US" altLang="nl-NL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br>
              <a:rPr lang="en-US" altLang="nl-NL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en-US" altLang="nl-NL" sz="2000" dirty="0">
                <a:latin typeface="Arial" panose="020B0604020202020204" pitchFamily="34" charset="0"/>
              </a:rPr>
              <a:t>(tot +/- 500 </a:t>
            </a:r>
            <a:r>
              <a:rPr lang="en-US" altLang="nl-NL" sz="2000" dirty="0" err="1">
                <a:latin typeface="Arial" panose="020B0604020202020204" pitchFamily="34" charset="0"/>
              </a:rPr>
              <a:t>n.c.</a:t>
            </a:r>
            <a:r>
              <a:rPr lang="en-US" altLang="nl-NL" sz="2000" dirty="0">
                <a:latin typeface="Arial" panose="020B0604020202020204" pitchFamily="34" charset="0"/>
              </a:rPr>
              <a:t>)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3DE09B78-60F3-4739-66E4-77CBC246E05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981200"/>
            <a:ext cx="80010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nl-NL" sz="2800" dirty="0" err="1">
                <a:latin typeface="Arial" panose="020B0604020202020204" pitchFamily="34" charset="0"/>
              </a:rPr>
              <a:t>Jagers</a:t>
            </a:r>
            <a:r>
              <a:rPr lang="en-US" altLang="nl-NL" sz="2800" dirty="0">
                <a:latin typeface="Arial" panose="020B0604020202020204" pitchFamily="34" charset="0"/>
              </a:rPr>
              <a:t> / </a:t>
            </a:r>
            <a:r>
              <a:rPr lang="en-US" altLang="nl-NL" sz="2800" dirty="0" err="1">
                <a:latin typeface="Arial" panose="020B0604020202020204" pitchFamily="34" charset="0"/>
              </a:rPr>
              <a:t>verzamelaars</a:t>
            </a:r>
            <a:endParaRPr lang="en-US" altLang="nl-NL" sz="2800" dirty="0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nl-NL" sz="2800" dirty="0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nl-NL" sz="2800" dirty="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nl-NL" sz="2800" dirty="0" err="1">
                <a:latin typeface="Arial" panose="020B0604020202020204" pitchFamily="34" charset="0"/>
              </a:rPr>
              <a:t>Gewassen</a:t>
            </a:r>
            <a:r>
              <a:rPr lang="en-US" altLang="nl-NL" sz="2800" dirty="0">
                <a:latin typeface="Arial" panose="020B0604020202020204" pitchFamily="34" charset="0"/>
              </a:rPr>
              <a:t> </a:t>
            </a:r>
            <a:r>
              <a:rPr lang="en-US" altLang="nl-NL" sz="2800" dirty="0" err="1">
                <a:latin typeface="Arial" panose="020B0604020202020204" pitchFamily="34" charset="0"/>
              </a:rPr>
              <a:t>verbouwen</a:t>
            </a:r>
            <a:r>
              <a:rPr lang="en-US" altLang="nl-NL" sz="2800" dirty="0">
                <a:latin typeface="Arial" panose="020B0604020202020204" pitchFamily="34" charset="0"/>
              </a:rPr>
              <a:t> en vee </a:t>
            </a:r>
            <a:r>
              <a:rPr lang="en-US" altLang="nl-NL" sz="2800" dirty="0" err="1">
                <a:latin typeface="Arial" panose="020B0604020202020204" pitchFamily="34" charset="0"/>
              </a:rPr>
              <a:t>houden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nl-NL" sz="2800" dirty="0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nl-NL" sz="2800" dirty="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nl-NL" sz="2800" dirty="0" err="1">
                <a:latin typeface="Arial" panose="020B0604020202020204" pitchFamily="34" charset="0"/>
              </a:rPr>
              <a:t>Grond</a:t>
            </a:r>
            <a:r>
              <a:rPr lang="en-US" altLang="nl-NL" sz="2800" dirty="0">
                <a:latin typeface="Arial" panose="020B0604020202020204" pitchFamily="34" charset="0"/>
              </a:rPr>
              <a:t> </a:t>
            </a:r>
            <a:r>
              <a:rPr lang="en-US" altLang="nl-NL" sz="2800" dirty="0" err="1">
                <a:latin typeface="Arial" panose="020B0604020202020204" pitchFamily="34" charset="0"/>
              </a:rPr>
              <a:t>beschermd</a:t>
            </a:r>
            <a:r>
              <a:rPr lang="en-US" altLang="nl-NL" sz="2800" dirty="0">
                <a:latin typeface="Arial" panose="020B0604020202020204" pitchFamily="34" charset="0"/>
              </a:rPr>
              <a:t> door </a:t>
            </a:r>
            <a:r>
              <a:rPr lang="en-US" altLang="nl-NL" sz="2800" dirty="0" err="1">
                <a:latin typeface="Arial" panose="020B0604020202020204" pitchFamily="34" charset="0"/>
              </a:rPr>
              <a:t>een</a:t>
            </a:r>
            <a:r>
              <a:rPr lang="en-US" altLang="nl-NL" sz="2800" dirty="0">
                <a:latin typeface="Arial" panose="020B0604020202020204" pitchFamily="34" charset="0"/>
              </a:rPr>
              <a:t> </a:t>
            </a:r>
            <a:r>
              <a:rPr lang="en-US" altLang="nl-NL" sz="2800" dirty="0" err="1">
                <a:latin typeface="Arial" panose="020B0604020202020204" pitchFamily="34" charset="0"/>
              </a:rPr>
              <a:t>stekelige</a:t>
            </a:r>
            <a:r>
              <a:rPr lang="en-US" altLang="nl-NL" sz="2800" dirty="0">
                <a:latin typeface="Arial" panose="020B0604020202020204" pitchFamily="34" charset="0"/>
              </a:rPr>
              <a:t> </a:t>
            </a:r>
            <a:r>
              <a:rPr lang="en-US" altLang="nl-NL" sz="2800" dirty="0" err="1">
                <a:latin typeface="Arial" panose="020B0604020202020204" pitchFamily="34" charset="0"/>
              </a:rPr>
              <a:t>haag</a:t>
            </a:r>
            <a:r>
              <a:rPr lang="en-US" altLang="nl-NL" sz="2800" dirty="0">
                <a:latin typeface="Arial" panose="020B0604020202020204" pitchFamily="34" charset="0"/>
              </a:rPr>
              <a:t> </a:t>
            </a:r>
            <a:r>
              <a:rPr lang="en-US" altLang="nl-NL" sz="2800" dirty="0" err="1">
                <a:latin typeface="Arial" panose="020B0604020202020204" pitchFamily="34" charset="0"/>
              </a:rPr>
              <a:t>o.i.d.</a:t>
            </a:r>
            <a:r>
              <a:rPr lang="en-US" altLang="nl-NL" sz="2800" dirty="0">
                <a:latin typeface="Arial" panose="020B0604020202020204" pitchFamily="34" charset="0"/>
              </a:rPr>
              <a:t> </a:t>
            </a:r>
          </a:p>
          <a:p>
            <a:pPr>
              <a:buFontTx/>
              <a:buNone/>
            </a:pPr>
            <a:r>
              <a:rPr lang="en-US" altLang="nl-NL" sz="2800" dirty="0">
                <a:latin typeface="Arial" panose="020B0604020202020204" pitchFamily="34" charset="0"/>
              </a:rPr>
              <a:t>= TUN (</a:t>
            </a:r>
            <a:r>
              <a:rPr lang="en-US" altLang="nl-NL" sz="2800" dirty="0" err="1">
                <a:latin typeface="Arial" panose="020B0604020202020204" pitchFamily="34" charset="0"/>
              </a:rPr>
              <a:t>eerst</a:t>
            </a:r>
            <a:r>
              <a:rPr lang="en-US" altLang="nl-NL" sz="2800" dirty="0">
                <a:latin typeface="Arial" panose="020B0604020202020204" pitchFamily="34" charset="0"/>
              </a:rPr>
              <a:t> de ‘</a:t>
            </a:r>
            <a:r>
              <a:rPr lang="en-US" altLang="nl-NL" sz="2800" dirty="0" err="1">
                <a:latin typeface="Arial" panose="020B0604020202020204" pitchFamily="34" charset="0"/>
              </a:rPr>
              <a:t>omheining</a:t>
            </a:r>
            <a:r>
              <a:rPr lang="en-US" altLang="nl-NL" sz="2800" dirty="0">
                <a:latin typeface="Arial" panose="020B0604020202020204" pitchFamily="34" charset="0"/>
              </a:rPr>
              <a:t>’ later het ‘</a:t>
            </a:r>
            <a:r>
              <a:rPr lang="en-US" altLang="nl-NL" sz="2800" dirty="0" err="1">
                <a:latin typeface="Arial" panose="020B0604020202020204" pitchFamily="34" charset="0"/>
              </a:rPr>
              <a:t>omheinde</a:t>
            </a:r>
            <a:r>
              <a:rPr lang="en-US" altLang="nl-NL" sz="2800" dirty="0">
                <a:latin typeface="Arial" panose="020B0604020202020204" pitchFamily="34" charset="0"/>
              </a:rPr>
              <a:t>’)</a:t>
            </a:r>
            <a:endParaRPr lang="nl-NL" altLang="nl-NL" sz="2800" dirty="0">
              <a:latin typeface="Arial" panose="020B0604020202020204" pitchFamily="34" charset="0"/>
            </a:endParaRPr>
          </a:p>
        </p:txBody>
      </p:sp>
      <p:sp>
        <p:nvSpPr>
          <p:cNvPr id="6148" name="Line 4">
            <a:extLst>
              <a:ext uri="{FF2B5EF4-FFF2-40B4-BE49-F238E27FC236}">
                <a16:creationId xmlns:a16="http://schemas.microsoft.com/office/drawing/2014/main" id="{0F4070FD-FD71-45EF-154F-54805495EEB3}"/>
              </a:ext>
            </a:extLst>
          </p:cNvPr>
          <p:cNvSpPr>
            <a:spLocks noChangeShapeType="1"/>
          </p:cNvSpPr>
          <p:nvPr/>
        </p:nvSpPr>
        <p:spPr bwMode="auto">
          <a:xfrm>
            <a:off x="3962400" y="2514600"/>
            <a:ext cx="0" cy="533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9" name="Line 5">
            <a:extLst>
              <a:ext uri="{FF2B5EF4-FFF2-40B4-BE49-F238E27FC236}">
                <a16:creationId xmlns:a16="http://schemas.microsoft.com/office/drawing/2014/main" id="{6C7DCAC9-CE8D-90AE-0C81-8AF368AF223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62400" y="3790950"/>
            <a:ext cx="0" cy="533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F6D21113-A859-81B0-931E-2E9537C093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19800" y="304800"/>
            <a:ext cx="3962400" cy="1143000"/>
          </a:xfrm>
        </p:spPr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barok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346E49D0-14C5-0ED6-50F2-9E50764E932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172200" y="1676400"/>
            <a:ext cx="4495800" cy="4114800"/>
          </a:xfrm>
        </p:spPr>
        <p:txBody>
          <a:bodyPr/>
          <a:lstStyle/>
          <a:p>
            <a:r>
              <a:rPr lang="nl-NL" altLang="nl-NL" sz="2400" dirty="0">
                <a:cs typeface="Times New Roman" panose="02020603050405020304" pitchFamily="18" charset="0"/>
              </a:rPr>
              <a:t>Gulden snede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nl-NL" altLang="nl-NL" sz="2400" dirty="0">
                <a:cs typeface="Times New Roman" panose="02020603050405020304" pitchFamily="18" charset="0"/>
              </a:rPr>
              <a:t>Accent op hoofdas, meestal breder dan andere assen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nl-NL" altLang="nl-NL" sz="2400" dirty="0">
                <a:cs typeface="Times New Roman" panose="02020603050405020304" pitchFamily="18" charset="0"/>
              </a:rPr>
              <a:t>Ruimtes sluiten aan bij gebouw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nl-NL" altLang="nl-NL" sz="2400" dirty="0">
                <a:cs typeface="Times New Roman" panose="02020603050405020304" pitchFamily="18" charset="0"/>
              </a:rPr>
              <a:t>Ornamenten op </a:t>
            </a:r>
            <a:r>
              <a:rPr lang="nl-NL" altLang="nl-NL" sz="2400" b="1" dirty="0">
                <a:cs typeface="Times New Roman" panose="02020603050405020304" pitchFamily="18" charset="0"/>
              </a:rPr>
              <a:t>kruispunten</a:t>
            </a:r>
            <a:r>
              <a:rPr lang="nl-NL" altLang="nl-NL" sz="2400" dirty="0">
                <a:cs typeface="Times New Roman" panose="02020603050405020304" pitchFamily="18" charset="0"/>
              </a:rPr>
              <a:t> van de assen</a:t>
            </a:r>
            <a:endParaRPr lang="en-US" altLang="nl-NL" sz="2400">
              <a:cs typeface="Arial" panose="020B0604020202020204" pitchFamily="34" charset="0"/>
            </a:endParaRPr>
          </a:p>
          <a:p>
            <a:endParaRPr lang="nl-NL" altLang="nl-NL" sz="2400" dirty="0"/>
          </a:p>
        </p:txBody>
      </p:sp>
      <p:pic>
        <p:nvPicPr>
          <p:cNvPr id="33796" name="Picture 4" descr="plattegrondloo">
            <a:extLst>
              <a:ext uri="{FF2B5EF4-FFF2-40B4-BE49-F238E27FC236}">
                <a16:creationId xmlns:a16="http://schemas.microsoft.com/office/drawing/2014/main" id="{FE1A8BF6-94B4-E453-95DF-957F53D41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2" r="7144" b="32869"/>
          <a:stretch>
            <a:fillRect/>
          </a:stretch>
        </p:blipFill>
        <p:spPr bwMode="auto">
          <a:xfrm>
            <a:off x="2286000" y="3429000"/>
            <a:ext cx="3886200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 descr="Het Loo detail">
            <a:extLst>
              <a:ext uri="{FF2B5EF4-FFF2-40B4-BE49-F238E27FC236}">
                <a16:creationId xmlns:a16="http://schemas.microsoft.com/office/drawing/2014/main" id="{64D758F0-4084-26DF-D671-E9A2D70AA1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2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0" t="29182" r="24757" b="19449"/>
          <a:stretch>
            <a:fillRect/>
          </a:stretch>
        </p:blipFill>
        <p:spPr bwMode="auto">
          <a:xfrm>
            <a:off x="1752601" y="228600"/>
            <a:ext cx="222091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Oval 6">
            <a:extLst>
              <a:ext uri="{FF2B5EF4-FFF2-40B4-BE49-F238E27FC236}">
                <a16:creationId xmlns:a16="http://schemas.microsoft.com/office/drawing/2014/main" id="{9ABF6738-B9B1-B83B-5C56-329FFE967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2362200"/>
            <a:ext cx="152400" cy="1524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33799" name="Oval 7">
            <a:extLst>
              <a:ext uri="{FF2B5EF4-FFF2-40B4-BE49-F238E27FC236}">
                <a16:creationId xmlns:a16="http://schemas.microsoft.com/office/drawing/2014/main" id="{4A0AC492-B5B6-0247-ACC0-AE3DB6CB1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362200"/>
            <a:ext cx="152400" cy="1524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33800" name="Oval 8">
            <a:extLst>
              <a:ext uri="{FF2B5EF4-FFF2-40B4-BE49-F238E27FC236}">
                <a16:creationId xmlns:a16="http://schemas.microsoft.com/office/drawing/2014/main" id="{1D0FC4F9-1CA2-B1BD-3DC1-500669BB4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990600"/>
            <a:ext cx="304800" cy="3810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33801" name="Line 9">
            <a:extLst>
              <a:ext uri="{FF2B5EF4-FFF2-40B4-BE49-F238E27FC236}">
                <a16:creationId xmlns:a16="http://schemas.microsoft.com/office/drawing/2014/main" id="{458C4549-3210-056A-B723-AFAD0399D0A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667000" y="2590800"/>
            <a:ext cx="3581400" cy="11430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33802" name="Line 10">
            <a:extLst>
              <a:ext uri="{FF2B5EF4-FFF2-40B4-BE49-F238E27FC236}">
                <a16:creationId xmlns:a16="http://schemas.microsoft.com/office/drawing/2014/main" id="{662E157A-16BD-3ADC-A9C7-DC095483AE8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971800" y="1371600"/>
            <a:ext cx="3276600" cy="23622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93364C2B-B411-B036-DD5E-697746FEAC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19800" y="304800"/>
            <a:ext cx="3962400" cy="1143000"/>
          </a:xfrm>
        </p:spPr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barok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87213C80-E19F-B202-5FBB-B26BDF3E291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172200" y="1676400"/>
            <a:ext cx="4495800" cy="4114800"/>
          </a:xfrm>
        </p:spPr>
        <p:txBody>
          <a:bodyPr/>
          <a:lstStyle/>
          <a:p>
            <a:r>
              <a:rPr lang="nl-NL" altLang="nl-NL" sz="2400" dirty="0">
                <a:cs typeface="Times New Roman" panose="02020603050405020304" pitchFamily="18" charset="0"/>
              </a:rPr>
              <a:t>Gulden snede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nl-NL" altLang="nl-NL" sz="2400" dirty="0">
                <a:cs typeface="Times New Roman" panose="02020603050405020304" pitchFamily="18" charset="0"/>
              </a:rPr>
              <a:t>Accent op hoofdas, meestal breder dan andere assen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nl-NL" altLang="nl-NL" sz="2400" dirty="0">
                <a:cs typeface="Times New Roman" panose="02020603050405020304" pitchFamily="18" charset="0"/>
              </a:rPr>
              <a:t>Ruimtes sluiten aan bij gebouw</a:t>
            </a:r>
            <a:r>
              <a:rPr lang="nl-NL" altLang="nl-NL" sz="2400" dirty="0"/>
              <a:t> </a:t>
            </a:r>
            <a:endParaRPr lang="en-US" altLang="nl-NL" sz="2400" dirty="0"/>
          </a:p>
          <a:p>
            <a:r>
              <a:rPr lang="nl-NL" altLang="nl-NL" sz="2400" dirty="0">
                <a:cs typeface="Times New Roman" panose="02020603050405020304" pitchFamily="18" charset="0"/>
              </a:rPr>
              <a:t>Ornamenten op </a:t>
            </a:r>
            <a:r>
              <a:rPr lang="nl-NL" altLang="nl-NL" sz="2400" b="1" dirty="0">
                <a:cs typeface="Times New Roman" panose="02020603050405020304" pitchFamily="18" charset="0"/>
              </a:rPr>
              <a:t>kruispunten</a:t>
            </a:r>
            <a:r>
              <a:rPr lang="nl-NL" altLang="nl-NL" sz="2400" dirty="0">
                <a:cs typeface="Times New Roman" panose="02020603050405020304" pitchFamily="18" charset="0"/>
              </a:rPr>
              <a:t> van de assen</a:t>
            </a:r>
            <a:endParaRPr lang="en-US" altLang="nl-NL" sz="2400">
              <a:cs typeface="Arial" panose="020B0604020202020204" pitchFamily="34" charset="0"/>
            </a:endParaRPr>
          </a:p>
          <a:p>
            <a:r>
              <a:rPr lang="nl-NL" altLang="nl-NL" sz="2400" dirty="0">
                <a:cs typeface="Times New Roman" panose="02020603050405020304" pitchFamily="18" charset="0"/>
              </a:rPr>
              <a:t>Schaal groter t.o.v. renaissance</a:t>
            </a:r>
            <a:r>
              <a:rPr lang="nl-NL" altLang="nl-NL" sz="2400" dirty="0"/>
              <a:t> </a:t>
            </a:r>
          </a:p>
        </p:txBody>
      </p:sp>
      <p:pic>
        <p:nvPicPr>
          <p:cNvPr id="34820" name="Picture 4" descr="plattegrondloo">
            <a:extLst>
              <a:ext uri="{FF2B5EF4-FFF2-40B4-BE49-F238E27FC236}">
                <a16:creationId xmlns:a16="http://schemas.microsoft.com/office/drawing/2014/main" id="{498A3693-35B9-2AD6-5791-82879CE8D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2" r="7144" b="32869"/>
          <a:stretch>
            <a:fillRect/>
          </a:stretch>
        </p:blipFill>
        <p:spPr bwMode="auto">
          <a:xfrm>
            <a:off x="2286000" y="3429000"/>
            <a:ext cx="3886200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 descr="Het Loo detail">
            <a:extLst>
              <a:ext uri="{FF2B5EF4-FFF2-40B4-BE49-F238E27FC236}">
                <a16:creationId xmlns:a16="http://schemas.microsoft.com/office/drawing/2014/main" id="{0B5A5C46-EB20-6D2A-010B-DF776BA5F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2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0" t="29182" r="24757" b="19449"/>
          <a:stretch>
            <a:fillRect/>
          </a:stretch>
        </p:blipFill>
        <p:spPr bwMode="auto">
          <a:xfrm>
            <a:off x="1752601" y="228600"/>
            <a:ext cx="222091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79263199-1A2A-51EE-721F-668333460B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19800" y="304800"/>
            <a:ext cx="3962400" cy="1143000"/>
          </a:xfrm>
        </p:spPr>
        <p:txBody>
          <a:bodyPr/>
          <a:lstStyle/>
          <a:p>
            <a:pPr algn="l"/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barok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pic>
        <p:nvPicPr>
          <p:cNvPr id="38915" name="Picture 3" descr="045">
            <a:extLst>
              <a:ext uri="{FF2B5EF4-FFF2-40B4-BE49-F238E27FC236}">
                <a16:creationId xmlns:a16="http://schemas.microsoft.com/office/drawing/2014/main" id="{C1E195DA-ABBB-D0A5-72BA-FAEDCB2F7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" y="1245870"/>
            <a:ext cx="3554413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4" descr="jarw3">
            <a:extLst>
              <a:ext uri="{FF2B5EF4-FFF2-40B4-BE49-F238E27FC236}">
                <a16:creationId xmlns:a16="http://schemas.microsoft.com/office/drawing/2014/main" id="{7BE0CCC7-25FB-3FEC-84D7-07E22258D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660" y="1242060"/>
            <a:ext cx="4921250" cy="399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5" descr="Barok">
            <a:extLst>
              <a:ext uri="{FF2B5EF4-FFF2-40B4-BE49-F238E27FC236}">
                <a16:creationId xmlns:a16="http://schemas.microsoft.com/office/drawing/2014/main" id="{F1603560-A97F-5DC6-A98E-A64076E37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082" y="1259364"/>
            <a:ext cx="3429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5D6840D6-A736-8FD3-276F-143BC8529A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 err="1">
                <a:latin typeface="Arial" panose="020B0604020202020204" pitchFamily="34" charset="0"/>
              </a:rPr>
              <a:t>Landschapsstijl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36867" name="Text Box 4">
            <a:extLst>
              <a:ext uri="{FF2B5EF4-FFF2-40B4-BE49-F238E27FC236}">
                <a16:creationId xmlns:a16="http://schemas.microsoft.com/office/drawing/2014/main" id="{57A0392B-257B-3359-DF97-A355541F4D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0"/>
            <a:ext cx="868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nl-NL" altLang="nl-NL"/>
          </a:p>
        </p:txBody>
      </p:sp>
      <p:sp>
        <p:nvSpPr>
          <p:cNvPr id="36868" name="Text Box 5">
            <a:extLst>
              <a:ext uri="{FF2B5EF4-FFF2-40B4-BE49-F238E27FC236}">
                <a16:creationId xmlns:a16="http://schemas.microsoft.com/office/drawing/2014/main" id="{F4DB5A2D-C49F-7864-7D2C-0CDFAAFEE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1"/>
            <a:ext cx="8686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sz="2000" dirty="0">
                <a:latin typeface="Arial" panose="020B0604020202020204" pitchFamily="34" charset="0"/>
              </a:rPr>
              <a:t>   0          500             1500       1600         1760       1880    1920   1950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36869" name="Text Box 8">
            <a:extLst>
              <a:ext uri="{FF2B5EF4-FFF2-40B4-BE49-F238E27FC236}">
                <a16:creationId xmlns:a16="http://schemas.microsoft.com/office/drawing/2014/main" id="{CE0BE991-969D-2C6F-F95A-227373239CDA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2055039" y="3048000"/>
            <a:ext cx="55399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oudheid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36870" name="Text Box 9">
            <a:extLst>
              <a:ext uri="{FF2B5EF4-FFF2-40B4-BE49-F238E27FC236}">
                <a16:creationId xmlns:a16="http://schemas.microsoft.com/office/drawing/2014/main" id="{C83CBE9B-7BE8-1965-7041-09430B6A1087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3650477" y="2209801"/>
            <a:ext cx="553998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36871" name="Text Box 11">
            <a:extLst>
              <a:ext uri="{FF2B5EF4-FFF2-40B4-BE49-F238E27FC236}">
                <a16:creationId xmlns:a16="http://schemas.microsoft.com/office/drawing/2014/main" id="{640697B8-CD08-CBF1-BA7D-7AD601EBA294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4798239" y="2438400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36872" name="Text Box 13">
            <a:extLst>
              <a:ext uri="{FF2B5EF4-FFF2-40B4-BE49-F238E27FC236}">
                <a16:creationId xmlns:a16="http://schemas.microsoft.com/office/drawing/2014/main" id="{33AD31E5-6F0D-6267-EA8F-D0E1DB8C5D4E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6017439" y="2438400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barok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36873" name="Text Box 15">
            <a:extLst>
              <a:ext uri="{FF2B5EF4-FFF2-40B4-BE49-F238E27FC236}">
                <a16:creationId xmlns:a16="http://schemas.microsoft.com/office/drawing/2014/main" id="{16DF41EE-90AC-B546-7A1E-8BD78123A4BC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7082652" y="2436813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 err="1">
                <a:latin typeface="Arial" panose="020B0604020202020204" pitchFamily="34" charset="0"/>
              </a:rPr>
              <a:t>Landschapsstijl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36874" name="Rectangle 16">
            <a:extLst>
              <a:ext uri="{FF2B5EF4-FFF2-40B4-BE49-F238E27FC236}">
                <a16:creationId xmlns:a16="http://schemas.microsoft.com/office/drawing/2014/main" id="{A45E8DA6-C46C-FF44-E983-95F5063C6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105400"/>
            <a:ext cx="8686800" cy="609600"/>
          </a:xfrm>
          <a:prstGeom prst="rect">
            <a:avLst/>
          </a:prstGeom>
          <a:solidFill>
            <a:srgbClr val="FFCC66"/>
          </a:solidFill>
          <a:ln w="31750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36875" name="Rectangle 18">
            <a:extLst>
              <a:ext uri="{FF2B5EF4-FFF2-40B4-BE49-F238E27FC236}">
                <a16:creationId xmlns:a16="http://schemas.microsoft.com/office/drawing/2014/main" id="{387135ED-9427-410B-6207-2B3C1F6BDD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0101" y="5105400"/>
            <a:ext cx="3311525" cy="609600"/>
          </a:xfrm>
          <a:prstGeom prst="rect">
            <a:avLst/>
          </a:prstGeom>
          <a:gradFill rotWithShape="1">
            <a:gsLst>
              <a:gs pos="0">
                <a:srgbClr val="FFCC66"/>
              </a:gs>
              <a:gs pos="50000">
                <a:srgbClr val="FF6600"/>
              </a:gs>
              <a:gs pos="100000">
                <a:srgbClr val="FFCC6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>
            <a:extLst>
              <a:ext uri="{FF2B5EF4-FFF2-40B4-BE49-F238E27FC236}">
                <a16:creationId xmlns:a16="http://schemas.microsoft.com/office/drawing/2014/main" id="{1F47BF69-21D1-C457-1E3C-469E16AE3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10762" r="10667" b="13901"/>
          <a:stretch>
            <a:fillRect/>
          </a:stretch>
        </p:blipFill>
        <p:spPr bwMode="auto">
          <a:xfrm>
            <a:off x="5715000" y="304800"/>
            <a:ext cx="4724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3">
            <a:extLst>
              <a:ext uri="{FF2B5EF4-FFF2-40B4-BE49-F238E27FC236}">
                <a16:creationId xmlns:a16="http://schemas.microsoft.com/office/drawing/2014/main" id="{0C0D3E62-27F4-14DA-D26C-727A106FA6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 err="1">
                <a:latin typeface="Arial" panose="020B0604020202020204" pitchFamily="34" charset="0"/>
              </a:rPr>
              <a:t>Landschapsstijl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37892" name="Rectangle 4">
            <a:extLst>
              <a:ext uri="{FF2B5EF4-FFF2-40B4-BE49-F238E27FC236}">
                <a16:creationId xmlns:a16="http://schemas.microsoft.com/office/drawing/2014/main" id="{2CF29DA6-4B3B-BA0A-6491-2AC855B158E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905000"/>
            <a:ext cx="3886200" cy="4495800"/>
          </a:xfrm>
        </p:spPr>
        <p:txBody>
          <a:bodyPr/>
          <a:lstStyle/>
          <a:p>
            <a:r>
              <a:rPr lang="nl-NL" altLang="nl-NL" sz="2400" dirty="0">
                <a:cs typeface="Arial" panose="020B0604020202020204" pitchFamily="34" charset="0"/>
              </a:rPr>
              <a:t>Huis hoog geplaatst</a:t>
            </a:r>
            <a:r>
              <a:rPr lang="nl-NL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7893" name="Picture 5" descr="Nwolda-oost-Hfdwg28-2001aug4">
            <a:extLst>
              <a:ext uri="{FF2B5EF4-FFF2-40B4-BE49-F238E27FC236}">
                <a16:creationId xmlns:a16="http://schemas.microsoft.com/office/drawing/2014/main" id="{1786DAF3-114E-05C6-5EAE-41D2CFB2E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"/>
          <a:stretch>
            <a:fillRect/>
          </a:stretch>
        </p:blipFill>
        <p:spPr bwMode="auto">
          <a:xfrm>
            <a:off x="6172200" y="3352800"/>
            <a:ext cx="42418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Line 7">
            <a:extLst>
              <a:ext uri="{FF2B5EF4-FFF2-40B4-BE49-F238E27FC236}">
                <a16:creationId xmlns:a16="http://schemas.microsoft.com/office/drawing/2014/main" id="{A721A0D2-9EA3-5AE7-CCA2-2FCB527955F0}"/>
              </a:ext>
            </a:extLst>
          </p:cNvPr>
          <p:cNvSpPr>
            <a:spLocks noChangeShapeType="1"/>
          </p:cNvSpPr>
          <p:nvPr/>
        </p:nvSpPr>
        <p:spPr bwMode="auto">
          <a:xfrm>
            <a:off x="3931920" y="2228850"/>
            <a:ext cx="3459480" cy="211455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square">
            <a:spAutoFit/>
          </a:bodyPr>
          <a:lstStyle/>
          <a:p>
            <a:endParaRPr lang="nl-NL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>
            <a:extLst>
              <a:ext uri="{FF2B5EF4-FFF2-40B4-BE49-F238E27FC236}">
                <a16:creationId xmlns:a16="http://schemas.microsoft.com/office/drawing/2014/main" id="{DFFDF6B7-51FE-9B23-A8A3-563955A61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10762" r="10667" b="13901"/>
          <a:stretch>
            <a:fillRect/>
          </a:stretch>
        </p:blipFill>
        <p:spPr bwMode="auto">
          <a:xfrm>
            <a:off x="5715000" y="304800"/>
            <a:ext cx="4724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3">
            <a:extLst>
              <a:ext uri="{FF2B5EF4-FFF2-40B4-BE49-F238E27FC236}">
                <a16:creationId xmlns:a16="http://schemas.microsoft.com/office/drawing/2014/main" id="{7EF08CD8-B0E2-F162-043C-505F5E38EA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 err="1">
                <a:latin typeface="Arial" panose="020B0604020202020204" pitchFamily="34" charset="0"/>
              </a:rPr>
              <a:t>Landschapsstijl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38916" name="Rectangle 4">
            <a:extLst>
              <a:ext uri="{FF2B5EF4-FFF2-40B4-BE49-F238E27FC236}">
                <a16:creationId xmlns:a16="http://schemas.microsoft.com/office/drawing/2014/main" id="{CB87C3F3-5D04-DD8F-A54B-7AD9C3CB47C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905000"/>
            <a:ext cx="4724400" cy="4495800"/>
          </a:xfrm>
        </p:spPr>
        <p:txBody>
          <a:bodyPr/>
          <a:lstStyle/>
          <a:p>
            <a:r>
              <a:rPr lang="nl-NL" altLang="nl-NL" sz="2400" dirty="0">
                <a:cs typeface="Arial" panose="020B0604020202020204" pitchFamily="34" charset="0"/>
              </a:rPr>
              <a:t>Huis hoog geplaatst</a:t>
            </a:r>
            <a:r>
              <a:rPr lang="nl-NL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nl-NL" altLang="nl-NL" sz="2400" dirty="0">
              <a:cs typeface="Arial" panose="020B0604020202020204" pitchFamily="34" charset="0"/>
            </a:endParaRPr>
          </a:p>
          <a:p>
            <a:r>
              <a:rPr lang="nl-NL" altLang="nl-NL" sz="2400" dirty="0">
                <a:cs typeface="Arial" panose="020B0604020202020204" pitchFamily="34" charset="0"/>
              </a:rPr>
              <a:t>Grasvelden ho</a:t>
            </a:r>
            <a:r>
              <a:rPr lang="en-US" altLang="nl-NL" sz="2400" dirty="0">
                <a:cs typeface="Arial" panose="020B0604020202020204" pitchFamily="34" charset="0"/>
              </a:rPr>
              <a:t>l</a:t>
            </a:r>
            <a:r>
              <a:rPr lang="nl-NL" altLang="nl-NL" sz="2400" dirty="0">
                <a:cs typeface="Arial" panose="020B0604020202020204" pitchFamily="34" charset="0"/>
              </a:rPr>
              <a:t> gelegd</a:t>
            </a:r>
            <a:endParaRPr lang="en-US" altLang="nl-NL" sz="2400" dirty="0">
              <a:cs typeface="Arial" panose="020B0604020202020204" pitchFamily="34" charset="0"/>
            </a:endParaRPr>
          </a:p>
        </p:txBody>
      </p:sp>
      <p:pic>
        <p:nvPicPr>
          <p:cNvPr id="38917" name="Picture 5" descr="Nwolda-oost-Hfdwg28-2001aug4">
            <a:extLst>
              <a:ext uri="{FF2B5EF4-FFF2-40B4-BE49-F238E27FC236}">
                <a16:creationId xmlns:a16="http://schemas.microsoft.com/office/drawing/2014/main" id="{C5BD1811-F513-2A52-9C23-C80A5AAB1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"/>
          <a:stretch>
            <a:fillRect/>
          </a:stretch>
        </p:blipFill>
        <p:spPr bwMode="auto">
          <a:xfrm>
            <a:off x="6172200" y="3352800"/>
            <a:ext cx="42418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>
            <a:extLst>
              <a:ext uri="{FF2B5EF4-FFF2-40B4-BE49-F238E27FC236}">
                <a16:creationId xmlns:a16="http://schemas.microsoft.com/office/drawing/2014/main" id="{32AC72D2-DAFF-FEBE-E1B1-6A546184C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10762" r="10667" b="13901"/>
          <a:stretch>
            <a:fillRect/>
          </a:stretch>
        </p:blipFill>
        <p:spPr bwMode="auto">
          <a:xfrm>
            <a:off x="5715000" y="304800"/>
            <a:ext cx="4724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Rectangle 3">
            <a:extLst>
              <a:ext uri="{FF2B5EF4-FFF2-40B4-BE49-F238E27FC236}">
                <a16:creationId xmlns:a16="http://schemas.microsoft.com/office/drawing/2014/main" id="{EEFDE589-64AC-75FD-4EB1-AC0448169A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 err="1">
                <a:latin typeface="Arial" panose="020B0604020202020204" pitchFamily="34" charset="0"/>
              </a:rPr>
              <a:t>Landschapsstijl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39940" name="Rectangle 4">
            <a:extLst>
              <a:ext uri="{FF2B5EF4-FFF2-40B4-BE49-F238E27FC236}">
                <a16:creationId xmlns:a16="http://schemas.microsoft.com/office/drawing/2014/main" id="{3D4A8A8A-5FBB-D28F-F07D-B40E01AE6B6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905000"/>
            <a:ext cx="4953000" cy="4495800"/>
          </a:xfrm>
        </p:spPr>
        <p:txBody>
          <a:bodyPr/>
          <a:lstStyle/>
          <a:p>
            <a:r>
              <a:rPr lang="nl-NL" altLang="nl-NL" sz="2400" dirty="0">
                <a:cs typeface="Arial" panose="020B0604020202020204" pitchFamily="34" charset="0"/>
              </a:rPr>
              <a:t>Huis hoog geplaatst</a:t>
            </a:r>
            <a:r>
              <a:rPr lang="nl-NL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nl-NL" altLang="nl-NL" sz="2400" dirty="0">
              <a:cs typeface="Arial" panose="020B0604020202020204" pitchFamily="34" charset="0"/>
            </a:endParaRPr>
          </a:p>
          <a:p>
            <a:r>
              <a:rPr lang="nl-NL" altLang="nl-NL" sz="2400" dirty="0">
                <a:cs typeface="Arial" panose="020B0604020202020204" pitchFamily="34" charset="0"/>
              </a:rPr>
              <a:t>Grasvelden ho</a:t>
            </a:r>
            <a:r>
              <a:rPr lang="en-US" altLang="nl-NL" sz="2400" dirty="0">
                <a:cs typeface="Arial" panose="020B0604020202020204" pitchFamily="34" charset="0"/>
              </a:rPr>
              <a:t>l</a:t>
            </a:r>
            <a:r>
              <a:rPr lang="nl-NL" altLang="nl-NL" sz="2400" dirty="0">
                <a:cs typeface="Arial" panose="020B0604020202020204" pitchFamily="34" charset="0"/>
              </a:rPr>
              <a:t> gelegd</a:t>
            </a:r>
            <a:endParaRPr lang="en-US" altLang="nl-NL" sz="2400" dirty="0">
              <a:cs typeface="Arial" panose="020B0604020202020204" pitchFamily="34" charset="0"/>
            </a:endParaRPr>
          </a:p>
          <a:p>
            <a:endParaRPr lang="nl-NL" altLang="nl-NL" sz="2400" dirty="0">
              <a:cs typeface="Times New Roman" panose="02020603050405020304" pitchFamily="18" charset="0"/>
            </a:endParaRPr>
          </a:p>
          <a:p>
            <a:r>
              <a:rPr lang="nl-NL" altLang="nl-NL" sz="2400" dirty="0">
                <a:cs typeface="Times New Roman" panose="02020603050405020304" pitchFamily="18" charset="0"/>
              </a:rPr>
              <a:t>Water in de vorm van een stroom, einden evt. gecamoufleerd</a:t>
            </a:r>
            <a:r>
              <a:rPr lang="nl-NL" altLang="nl-NL" sz="2400" dirty="0">
                <a:cs typeface="Arial" panose="020B0604020202020204" pitchFamily="34" charset="0"/>
              </a:rPr>
              <a:t> </a:t>
            </a:r>
            <a:endParaRPr lang="en-US" altLang="nl-NL" sz="2400" dirty="0">
              <a:cs typeface="Arial" panose="020B0604020202020204" pitchFamily="34" charset="0"/>
            </a:endParaRPr>
          </a:p>
          <a:p>
            <a:endParaRPr lang="nl-NL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9941" name="Picture 5" descr="Nwolda-oost-Hfdwg28-2001aug4">
            <a:extLst>
              <a:ext uri="{FF2B5EF4-FFF2-40B4-BE49-F238E27FC236}">
                <a16:creationId xmlns:a16="http://schemas.microsoft.com/office/drawing/2014/main" id="{4CC98F4E-7A89-FB9E-C9B5-F8BF5493C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"/>
          <a:stretch>
            <a:fillRect/>
          </a:stretch>
        </p:blipFill>
        <p:spPr bwMode="auto">
          <a:xfrm>
            <a:off x="6172200" y="3352800"/>
            <a:ext cx="42418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>
            <a:extLst>
              <a:ext uri="{FF2B5EF4-FFF2-40B4-BE49-F238E27FC236}">
                <a16:creationId xmlns:a16="http://schemas.microsoft.com/office/drawing/2014/main" id="{DB7E4E12-7F4C-A401-F018-44077E60E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10762" r="10667" b="13901"/>
          <a:stretch>
            <a:fillRect/>
          </a:stretch>
        </p:blipFill>
        <p:spPr bwMode="auto">
          <a:xfrm>
            <a:off x="5715000" y="304800"/>
            <a:ext cx="4724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Rectangle 3">
            <a:extLst>
              <a:ext uri="{FF2B5EF4-FFF2-40B4-BE49-F238E27FC236}">
                <a16:creationId xmlns:a16="http://schemas.microsoft.com/office/drawing/2014/main" id="{232C6955-43FB-F60F-B1C9-B02B90FDDD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 err="1">
                <a:latin typeface="Arial" panose="020B0604020202020204" pitchFamily="34" charset="0"/>
              </a:rPr>
              <a:t>Landschapsstijl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40964" name="Rectangle 4">
            <a:extLst>
              <a:ext uri="{FF2B5EF4-FFF2-40B4-BE49-F238E27FC236}">
                <a16:creationId xmlns:a16="http://schemas.microsoft.com/office/drawing/2014/main" id="{4337DB1C-1FAA-285A-614E-ECD8F0BA764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905000"/>
            <a:ext cx="4953000" cy="4495800"/>
          </a:xfrm>
        </p:spPr>
        <p:txBody>
          <a:bodyPr/>
          <a:lstStyle/>
          <a:p>
            <a:r>
              <a:rPr lang="nl-NL" altLang="nl-NL" sz="2400" dirty="0">
                <a:cs typeface="Arial" panose="020B0604020202020204" pitchFamily="34" charset="0"/>
              </a:rPr>
              <a:t>Huis hoog geplaatst</a:t>
            </a:r>
            <a:r>
              <a:rPr lang="nl-NL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nl-NL" altLang="nl-NL" sz="2400" dirty="0">
              <a:cs typeface="Arial" panose="020B0604020202020204" pitchFamily="34" charset="0"/>
            </a:endParaRPr>
          </a:p>
          <a:p>
            <a:r>
              <a:rPr lang="nl-NL" altLang="nl-NL" sz="2400" dirty="0">
                <a:cs typeface="Arial" panose="020B0604020202020204" pitchFamily="34" charset="0"/>
              </a:rPr>
              <a:t>Grasvelden ho</a:t>
            </a:r>
            <a:r>
              <a:rPr lang="en-US" altLang="nl-NL" sz="2400" dirty="0">
                <a:cs typeface="Arial" panose="020B0604020202020204" pitchFamily="34" charset="0"/>
              </a:rPr>
              <a:t>l</a:t>
            </a:r>
            <a:r>
              <a:rPr lang="nl-NL" altLang="nl-NL" sz="2400" dirty="0">
                <a:cs typeface="Arial" panose="020B0604020202020204" pitchFamily="34" charset="0"/>
              </a:rPr>
              <a:t> gelegd</a:t>
            </a:r>
            <a:endParaRPr lang="en-US" altLang="nl-NL" sz="2400" dirty="0">
              <a:cs typeface="Arial" panose="020B0604020202020204" pitchFamily="34" charset="0"/>
            </a:endParaRPr>
          </a:p>
          <a:p>
            <a:endParaRPr lang="nl-NL" altLang="nl-NL" sz="2400" dirty="0">
              <a:cs typeface="Times New Roman" panose="02020603050405020304" pitchFamily="18" charset="0"/>
            </a:endParaRPr>
          </a:p>
          <a:p>
            <a:r>
              <a:rPr lang="nl-NL" altLang="nl-NL" sz="2400" dirty="0">
                <a:cs typeface="Times New Roman" panose="02020603050405020304" pitchFamily="18" charset="0"/>
              </a:rPr>
              <a:t>Water in de vorm van een stroom, einden evt. gecamoufleerd</a:t>
            </a:r>
            <a:r>
              <a:rPr lang="nl-NL" altLang="nl-NL" sz="2400" dirty="0">
                <a:cs typeface="Arial" panose="020B0604020202020204" pitchFamily="34" charset="0"/>
              </a:rPr>
              <a:t> </a:t>
            </a:r>
            <a:endParaRPr lang="en-US" altLang="nl-NL" sz="2400" dirty="0">
              <a:cs typeface="Arial" panose="020B0604020202020204" pitchFamily="34" charset="0"/>
            </a:endParaRPr>
          </a:p>
          <a:p>
            <a:endParaRPr lang="nl-NL" altLang="nl-NL" sz="2400" dirty="0">
              <a:cs typeface="Times New Roman" panose="02020603050405020304" pitchFamily="18" charset="0"/>
            </a:endParaRPr>
          </a:p>
          <a:p>
            <a:r>
              <a:rPr lang="nl-NL" altLang="nl-NL" sz="2400" dirty="0">
                <a:cs typeface="Times New Roman" panose="02020603050405020304" pitchFamily="18" charset="0"/>
              </a:rPr>
              <a:t>Ruimten worden begrensd door losse bosranden</a:t>
            </a:r>
            <a:r>
              <a:rPr lang="nl-NL" altLang="nl-NL" sz="2400" dirty="0">
                <a:cs typeface="Arial" panose="020B0604020202020204" pitchFamily="34" charset="0"/>
              </a:rPr>
              <a:t> </a:t>
            </a:r>
            <a:endParaRPr lang="en-US" altLang="nl-NL" sz="2400" dirty="0">
              <a:cs typeface="Arial" panose="020B0604020202020204" pitchFamily="34" charset="0"/>
            </a:endParaRPr>
          </a:p>
          <a:p>
            <a:endParaRPr lang="nl-NL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65" name="Picture 5" descr="Nwolda-oost-Hfdwg28-2001aug4">
            <a:extLst>
              <a:ext uri="{FF2B5EF4-FFF2-40B4-BE49-F238E27FC236}">
                <a16:creationId xmlns:a16="http://schemas.microsoft.com/office/drawing/2014/main" id="{2197F872-AEAD-C1D6-3D2F-F892C9D74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"/>
          <a:stretch>
            <a:fillRect/>
          </a:stretch>
        </p:blipFill>
        <p:spPr bwMode="auto">
          <a:xfrm>
            <a:off x="6172200" y="3352800"/>
            <a:ext cx="42418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6" name="Oval 6">
            <a:extLst>
              <a:ext uri="{FF2B5EF4-FFF2-40B4-BE49-F238E27FC236}">
                <a16:creationId xmlns:a16="http://schemas.microsoft.com/office/drawing/2014/main" id="{DD7AA472-A818-8ED9-BC9F-CD9F90386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7487" y="990600"/>
            <a:ext cx="779026" cy="9906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40967" name="Oval 7">
            <a:extLst>
              <a:ext uri="{FF2B5EF4-FFF2-40B4-BE49-F238E27FC236}">
                <a16:creationId xmlns:a16="http://schemas.microsoft.com/office/drawing/2014/main" id="{B222D5B0-2A94-7E7E-65B5-DFE0664A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7687" y="685800"/>
            <a:ext cx="779026" cy="9906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40968" name="Line 8">
            <a:extLst>
              <a:ext uri="{FF2B5EF4-FFF2-40B4-BE49-F238E27FC236}">
                <a16:creationId xmlns:a16="http://schemas.microsoft.com/office/drawing/2014/main" id="{CA69B7B5-56C8-F10D-40EC-BA2393D608F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54880" y="2057400"/>
            <a:ext cx="1188720" cy="24384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square">
            <a:spAutoFit/>
          </a:bodyPr>
          <a:lstStyle/>
          <a:p>
            <a:endParaRPr lang="nl-NL"/>
          </a:p>
        </p:txBody>
      </p:sp>
      <p:sp>
        <p:nvSpPr>
          <p:cNvPr id="40969" name="Line 9">
            <a:extLst>
              <a:ext uri="{FF2B5EF4-FFF2-40B4-BE49-F238E27FC236}">
                <a16:creationId xmlns:a16="http://schemas.microsoft.com/office/drawing/2014/main" id="{6FEA1F29-77C6-8339-1F6E-7FA4A255A03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76800" y="1828800"/>
            <a:ext cx="2743200" cy="26670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square">
            <a:spAutoFit/>
          </a:bodyPr>
          <a:lstStyle/>
          <a:p>
            <a:endParaRPr lang="nl-NL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>
            <a:extLst>
              <a:ext uri="{FF2B5EF4-FFF2-40B4-BE49-F238E27FC236}">
                <a16:creationId xmlns:a16="http://schemas.microsoft.com/office/drawing/2014/main" id="{845B446B-FE8B-3DCF-4A5B-8B2C01B51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10762" r="10667" b="13901"/>
          <a:stretch>
            <a:fillRect/>
          </a:stretch>
        </p:blipFill>
        <p:spPr bwMode="auto">
          <a:xfrm>
            <a:off x="5715000" y="304800"/>
            <a:ext cx="4724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Rectangle 3">
            <a:extLst>
              <a:ext uri="{FF2B5EF4-FFF2-40B4-BE49-F238E27FC236}">
                <a16:creationId xmlns:a16="http://schemas.microsoft.com/office/drawing/2014/main" id="{B211E770-95C5-36C9-1C1D-EFA2FDA5DB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 err="1">
                <a:latin typeface="Arial" panose="020B0604020202020204" pitchFamily="34" charset="0"/>
              </a:rPr>
              <a:t>Landschapsstijl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0F44E1F5-ABAA-83DF-9E4F-C5F16E25A57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905000"/>
            <a:ext cx="4953000" cy="4495800"/>
          </a:xfrm>
        </p:spPr>
        <p:txBody>
          <a:bodyPr/>
          <a:lstStyle/>
          <a:p>
            <a:r>
              <a:rPr lang="nl-NL" altLang="nl-NL" sz="2400" dirty="0">
                <a:cs typeface="Arial" panose="020B0604020202020204" pitchFamily="34" charset="0"/>
              </a:rPr>
              <a:t>Huis hoog geplaatst</a:t>
            </a:r>
            <a:r>
              <a:rPr lang="nl-NL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nl-NL" altLang="nl-NL" sz="2400" dirty="0">
              <a:cs typeface="Arial" panose="020B0604020202020204" pitchFamily="34" charset="0"/>
            </a:endParaRPr>
          </a:p>
          <a:p>
            <a:r>
              <a:rPr lang="nl-NL" altLang="nl-NL" sz="2400" dirty="0">
                <a:cs typeface="Arial" panose="020B0604020202020204" pitchFamily="34" charset="0"/>
              </a:rPr>
              <a:t>Grasvelden ho</a:t>
            </a:r>
            <a:r>
              <a:rPr lang="en-US" altLang="nl-NL" sz="2400" dirty="0">
                <a:cs typeface="Arial" panose="020B0604020202020204" pitchFamily="34" charset="0"/>
              </a:rPr>
              <a:t>l</a:t>
            </a:r>
            <a:r>
              <a:rPr lang="nl-NL" altLang="nl-NL" sz="2400" dirty="0">
                <a:cs typeface="Arial" panose="020B0604020202020204" pitchFamily="34" charset="0"/>
              </a:rPr>
              <a:t> gelegd</a:t>
            </a:r>
            <a:endParaRPr lang="en-US" altLang="nl-NL" sz="2400" dirty="0">
              <a:cs typeface="Arial" panose="020B0604020202020204" pitchFamily="34" charset="0"/>
            </a:endParaRPr>
          </a:p>
          <a:p>
            <a:endParaRPr lang="nl-NL" altLang="nl-NL" sz="2400" dirty="0">
              <a:cs typeface="Times New Roman" panose="02020603050405020304" pitchFamily="18" charset="0"/>
            </a:endParaRPr>
          </a:p>
          <a:p>
            <a:r>
              <a:rPr lang="nl-NL" altLang="nl-NL" sz="2400" dirty="0">
                <a:cs typeface="Times New Roman" panose="02020603050405020304" pitchFamily="18" charset="0"/>
              </a:rPr>
              <a:t>Water in de vorm van een stroom, einden evt. gecamoufleerd</a:t>
            </a:r>
            <a:r>
              <a:rPr lang="nl-NL" altLang="nl-NL" sz="2400" dirty="0">
                <a:cs typeface="Arial" panose="020B0604020202020204" pitchFamily="34" charset="0"/>
              </a:rPr>
              <a:t> </a:t>
            </a:r>
            <a:endParaRPr lang="en-US" altLang="nl-NL" sz="2400" dirty="0">
              <a:cs typeface="Arial" panose="020B0604020202020204" pitchFamily="34" charset="0"/>
            </a:endParaRPr>
          </a:p>
          <a:p>
            <a:endParaRPr lang="nl-NL" altLang="nl-NL" sz="2400" dirty="0">
              <a:cs typeface="Times New Roman" panose="02020603050405020304" pitchFamily="18" charset="0"/>
            </a:endParaRPr>
          </a:p>
          <a:p>
            <a:r>
              <a:rPr lang="nl-NL" altLang="nl-NL" sz="2400" dirty="0">
                <a:cs typeface="Times New Roman" panose="02020603050405020304" pitchFamily="18" charset="0"/>
              </a:rPr>
              <a:t>Ruimten worden begrensd door losse bosranden</a:t>
            </a:r>
            <a:r>
              <a:rPr lang="nl-NL" altLang="nl-NL" sz="2400" dirty="0">
                <a:cs typeface="Arial" panose="020B0604020202020204" pitchFamily="34" charset="0"/>
              </a:rPr>
              <a:t> </a:t>
            </a:r>
            <a:endParaRPr lang="en-US" altLang="nl-NL" sz="2400" dirty="0">
              <a:cs typeface="Arial" panose="020B0604020202020204" pitchFamily="34" charset="0"/>
            </a:endParaRPr>
          </a:p>
          <a:p>
            <a:endParaRPr lang="nl-NL" altLang="nl-NL" sz="2400" dirty="0">
              <a:cs typeface="Times New Roman" panose="02020603050405020304" pitchFamily="18" charset="0"/>
            </a:endParaRPr>
          </a:p>
          <a:p>
            <a:r>
              <a:rPr lang="nl-NL" altLang="nl-NL" sz="2400" dirty="0">
                <a:cs typeface="Times New Roman" panose="02020603050405020304" pitchFamily="18" charset="0"/>
              </a:rPr>
              <a:t>Verspreidde boomgroepen</a:t>
            </a:r>
            <a:r>
              <a:rPr lang="nl-NL" altLang="nl-NL" sz="2400" dirty="0">
                <a:cs typeface="Arial" panose="020B0604020202020204" pitchFamily="34" charset="0"/>
              </a:rPr>
              <a:t> </a:t>
            </a:r>
            <a:endParaRPr lang="en-US" altLang="nl-NL" sz="2400" dirty="0">
              <a:cs typeface="Arial" panose="020B0604020202020204" pitchFamily="34" charset="0"/>
            </a:endParaRPr>
          </a:p>
        </p:txBody>
      </p:sp>
      <p:pic>
        <p:nvPicPr>
          <p:cNvPr id="41989" name="Picture 5" descr="Nwolda-oost-Hfdwg28-2001aug4">
            <a:extLst>
              <a:ext uri="{FF2B5EF4-FFF2-40B4-BE49-F238E27FC236}">
                <a16:creationId xmlns:a16="http://schemas.microsoft.com/office/drawing/2014/main" id="{D77B083C-A37B-35A5-F38B-100F132AFF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"/>
          <a:stretch>
            <a:fillRect/>
          </a:stretch>
        </p:blipFill>
        <p:spPr bwMode="auto">
          <a:xfrm>
            <a:off x="6172200" y="3352800"/>
            <a:ext cx="42418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0" name="Oval 6">
            <a:extLst>
              <a:ext uri="{FF2B5EF4-FFF2-40B4-BE49-F238E27FC236}">
                <a16:creationId xmlns:a16="http://schemas.microsoft.com/office/drawing/2014/main" id="{936E4ACC-A8FA-09FD-A0BA-5A5ABA010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8487" y="3200400"/>
            <a:ext cx="779026" cy="22860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41991" name="Oval 7">
            <a:extLst>
              <a:ext uri="{FF2B5EF4-FFF2-40B4-BE49-F238E27FC236}">
                <a16:creationId xmlns:a16="http://schemas.microsoft.com/office/drawing/2014/main" id="{C644FE4C-B2A3-7255-C0DE-EBC120287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7087" y="1828800"/>
            <a:ext cx="779026" cy="3810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41992" name="Oval 8">
            <a:extLst>
              <a:ext uri="{FF2B5EF4-FFF2-40B4-BE49-F238E27FC236}">
                <a16:creationId xmlns:a16="http://schemas.microsoft.com/office/drawing/2014/main" id="{9CCE62E4-3652-B601-1A46-C98C8FDD9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3687" y="2133600"/>
            <a:ext cx="779026" cy="3810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41993" name="Line 9">
            <a:extLst>
              <a:ext uri="{FF2B5EF4-FFF2-40B4-BE49-F238E27FC236}">
                <a16:creationId xmlns:a16="http://schemas.microsoft.com/office/drawing/2014/main" id="{2532522F-A655-64DE-1BCA-2A9E74199A2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3400" y="2590800"/>
            <a:ext cx="2057400" cy="29718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>
            <a:spAutoFit/>
          </a:bodyPr>
          <a:lstStyle/>
          <a:p>
            <a:endParaRPr lang="nl-NL"/>
          </a:p>
        </p:txBody>
      </p:sp>
      <p:sp>
        <p:nvSpPr>
          <p:cNvPr id="41994" name="Line 10">
            <a:extLst>
              <a:ext uri="{FF2B5EF4-FFF2-40B4-BE49-F238E27FC236}">
                <a16:creationId xmlns:a16="http://schemas.microsoft.com/office/drawing/2014/main" id="{B84C9195-A23D-76EF-23B4-4C76959B87A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3400" y="4419600"/>
            <a:ext cx="1905000" cy="11430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>
            <a:spAutoFit/>
          </a:bodyPr>
          <a:lstStyle/>
          <a:p>
            <a:endParaRPr lang="nl-NL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>
            <a:extLst>
              <a:ext uri="{FF2B5EF4-FFF2-40B4-BE49-F238E27FC236}">
                <a16:creationId xmlns:a16="http://schemas.microsoft.com/office/drawing/2014/main" id="{6A4D2D98-A868-6145-8A4E-684ACD8B1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10762" r="10667" b="13901"/>
          <a:stretch>
            <a:fillRect/>
          </a:stretch>
        </p:blipFill>
        <p:spPr bwMode="auto">
          <a:xfrm>
            <a:off x="5715000" y="304800"/>
            <a:ext cx="4724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Rectangle 3">
            <a:extLst>
              <a:ext uri="{FF2B5EF4-FFF2-40B4-BE49-F238E27FC236}">
                <a16:creationId xmlns:a16="http://schemas.microsoft.com/office/drawing/2014/main" id="{C9D3A035-149E-B71B-3CCE-56D30037C2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 err="1">
                <a:latin typeface="Arial" panose="020B0604020202020204" pitchFamily="34" charset="0"/>
              </a:rPr>
              <a:t>Landschapsstijl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43012" name="Rectangle 4">
            <a:extLst>
              <a:ext uri="{FF2B5EF4-FFF2-40B4-BE49-F238E27FC236}">
                <a16:creationId xmlns:a16="http://schemas.microsoft.com/office/drawing/2014/main" id="{89FDE9DD-F66E-1DA2-DF06-BE5E521DD86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905000"/>
            <a:ext cx="4953000" cy="4495800"/>
          </a:xfrm>
        </p:spPr>
        <p:txBody>
          <a:bodyPr/>
          <a:lstStyle/>
          <a:p>
            <a:r>
              <a:rPr lang="nl-NL" altLang="nl-NL" sz="2400" dirty="0">
                <a:cs typeface="Arial" panose="020B0604020202020204" pitchFamily="34" charset="0"/>
              </a:rPr>
              <a:t>Huis hoog geplaatst</a:t>
            </a:r>
            <a:r>
              <a:rPr lang="nl-NL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nl-NL" altLang="nl-NL" sz="2400" dirty="0">
              <a:cs typeface="Arial" panose="020B0604020202020204" pitchFamily="34" charset="0"/>
            </a:endParaRPr>
          </a:p>
          <a:p>
            <a:r>
              <a:rPr lang="nl-NL" altLang="nl-NL" sz="2400" dirty="0">
                <a:cs typeface="Arial" panose="020B0604020202020204" pitchFamily="34" charset="0"/>
              </a:rPr>
              <a:t>Grasvelden ho</a:t>
            </a:r>
            <a:r>
              <a:rPr lang="en-US" altLang="nl-NL" sz="2400" dirty="0">
                <a:cs typeface="Arial" panose="020B0604020202020204" pitchFamily="34" charset="0"/>
              </a:rPr>
              <a:t>l</a:t>
            </a:r>
            <a:r>
              <a:rPr lang="nl-NL" altLang="nl-NL" sz="2400" dirty="0">
                <a:cs typeface="Arial" panose="020B0604020202020204" pitchFamily="34" charset="0"/>
              </a:rPr>
              <a:t> gelegd</a:t>
            </a:r>
            <a:endParaRPr lang="en-US" altLang="nl-NL" sz="2400" dirty="0">
              <a:cs typeface="Arial" panose="020B0604020202020204" pitchFamily="34" charset="0"/>
            </a:endParaRPr>
          </a:p>
          <a:p>
            <a:endParaRPr lang="nl-NL" altLang="nl-NL" sz="2400" dirty="0">
              <a:cs typeface="Times New Roman" panose="02020603050405020304" pitchFamily="18" charset="0"/>
            </a:endParaRPr>
          </a:p>
          <a:p>
            <a:r>
              <a:rPr lang="nl-NL" altLang="nl-NL" sz="2400" dirty="0">
                <a:cs typeface="Times New Roman" panose="02020603050405020304" pitchFamily="18" charset="0"/>
              </a:rPr>
              <a:t>Water in de vorm van een stroom, einden evt. gecamoufleerd</a:t>
            </a:r>
            <a:r>
              <a:rPr lang="nl-NL" altLang="nl-NL" sz="2400" dirty="0">
                <a:cs typeface="Arial" panose="020B0604020202020204" pitchFamily="34" charset="0"/>
              </a:rPr>
              <a:t> </a:t>
            </a:r>
            <a:endParaRPr lang="en-US" altLang="nl-NL" sz="2400" dirty="0">
              <a:cs typeface="Arial" panose="020B0604020202020204" pitchFamily="34" charset="0"/>
            </a:endParaRPr>
          </a:p>
          <a:p>
            <a:endParaRPr lang="nl-NL" altLang="nl-NL" sz="2400" dirty="0">
              <a:cs typeface="Times New Roman" panose="02020603050405020304" pitchFamily="18" charset="0"/>
            </a:endParaRPr>
          </a:p>
          <a:p>
            <a:r>
              <a:rPr lang="nl-NL" altLang="nl-NL" sz="2400" dirty="0">
                <a:cs typeface="Times New Roman" panose="02020603050405020304" pitchFamily="18" charset="0"/>
              </a:rPr>
              <a:t>Ruimten worden begrensd door losse bosranden</a:t>
            </a:r>
            <a:r>
              <a:rPr lang="nl-NL" altLang="nl-NL" sz="2400" dirty="0">
                <a:cs typeface="Arial" panose="020B0604020202020204" pitchFamily="34" charset="0"/>
              </a:rPr>
              <a:t> </a:t>
            </a:r>
            <a:endParaRPr lang="en-US" altLang="nl-NL" sz="2400" dirty="0">
              <a:cs typeface="Arial" panose="020B0604020202020204" pitchFamily="34" charset="0"/>
            </a:endParaRPr>
          </a:p>
          <a:p>
            <a:endParaRPr lang="nl-NL" altLang="nl-NL" sz="2400" dirty="0">
              <a:cs typeface="Times New Roman" panose="02020603050405020304" pitchFamily="18" charset="0"/>
            </a:endParaRPr>
          </a:p>
          <a:p>
            <a:r>
              <a:rPr lang="nl-NL" altLang="nl-NL" sz="2400" dirty="0">
                <a:cs typeface="Times New Roman" panose="02020603050405020304" pitchFamily="18" charset="0"/>
              </a:rPr>
              <a:t>Verspreidde boomgroepen</a:t>
            </a:r>
            <a:r>
              <a:rPr lang="nl-NL" altLang="nl-NL" sz="2400" dirty="0">
                <a:cs typeface="Arial" panose="020B0604020202020204" pitchFamily="34" charset="0"/>
              </a:rPr>
              <a:t> </a:t>
            </a:r>
            <a:endParaRPr lang="en-US" altLang="nl-NL" sz="2400" dirty="0">
              <a:cs typeface="Arial" panose="020B0604020202020204" pitchFamily="34" charset="0"/>
            </a:endParaRPr>
          </a:p>
          <a:p>
            <a:endParaRPr lang="nl-NL" altLang="nl-NL" sz="2400" dirty="0">
              <a:cs typeface="Arial" panose="020B0604020202020204" pitchFamily="34" charset="0"/>
            </a:endParaRPr>
          </a:p>
          <a:p>
            <a:r>
              <a:rPr lang="nl-NL" altLang="nl-NL" sz="2400" dirty="0">
                <a:cs typeface="Arial" panose="020B0604020202020204" pitchFamily="34" charset="0"/>
              </a:rPr>
              <a:t>Slingerpaden</a:t>
            </a:r>
            <a:r>
              <a:rPr lang="nl-NL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3013" name="Picture 5" descr="Nwolda-oost-Hfdwg28-2001aug4">
            <a:extLst>
              <a:ext uri="{FF2B5EF4-FFF2-40B4-BE49-F238E27FC236}">
                <a16:creationId xmlns:a16="http://schemas.microsoft.com/office/drawing/2014/main" id="{7BBD4F35-CF6C-FA8A-8BE9-E764D2EC4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"/>
          <a:stretch>
            <a:fillRect/>
          </a:stretch>
        </p:blipFill>
        <p:spPr bwMode="auto">
          <a:xfrm>
            <a:off x="6172200" y="3352800"/>
            <a:ext cx="42418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Line 6">
            <a:extLst>
              <a:ext uri="{FF2B5EF4-FFF2-40B4-BE49-F238E27FC236}">
                <a16:creationId xmlns:a16="http://schemas.microsoft.com/office/drawing/2014/main" id="{2B57DFA4-B22F-B4B6-2AD6-BEF64F2A4F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94710" y="5791200"/>
            <a:ext cx="3463290" cy="7620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square">
            <a:spAutoFit/>
          </a:bodyPr>
          <a:lstStyle/>
          <a:p>
            <a:endParaRPr lang="nl-NL"/>
          </a:p>
        </p:txBody>
      </p:sp>
      <p:sp>
        <p:nvSpPr>
          <p:cNvPr id="43015" name="Line 7">
            <a:extLst>
              <a:ext uri="{FF2B5EF4-FFF2-40B4-BE49-F238E27FC236}">
                <a16:creationId xmlns:a16="http://schemas.microsoft.com/office/drawing/2014/main" id="{F62667E3-9CB4-B376-8BA7-6E304E726C7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14700" y="2209800"/>
            <a:ext cx="3619500" cy="43434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square">
            <a:spAutoFit/>
          </a:bodyPr>
          <a:lstStyle/>
          <a:p>
            <a:endParaRPr lang="nl-NL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E7B4F5F-BA29-7286-4F87-02F7D1E287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br>
              <a:rPr lang="en-US" altLang="nl-NL" dirty="0">
                <a:latin typeface="Arial" panose="020B0604020202020204" pitchFamily="34" charset="0"/>
              </a:rPr>
            </a:br>
            <a:r>
              <a:rPr lang="en-US" altLang="nl-NL" sz="2000" dirty="0">
                <a:latin typeface="Arial" panose="020B0604020202020204" pitchFamily="34" charset="0"/>
              </a:rPr>
              <a:t>(+/- 500 – 1500)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31730750-27B8-3204-D61D-01DF79C94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105400"/>
            <a:ext cx="8686800" cy="609600"/>
          </a:xfrm>
          <a:prstGeom prst="rect">
            <a:avLst/>
          </a:prstGeom>
          <a:solidFill>
            <a:srgbClr val="FFCC66"/>
          </a:solidFill>
          <a:ln w="31750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7172" name="Text Box 4">
            <a:extLst>
              <a:ext uri="{FF2B5EF4-FFF2-40B4-BE49-F238E27FC236}">
                <a16:creationId xmlns:a16="http://schemas.microsoft.com/office/drawing/2014/main" id="{40DCF404-5E18-73AF-E2B2-6406B173DF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0"/>
            <a:ext cx="868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nl-NL" altLang="nl-NL"/>
          </a:p>
        </p:txBody>
      </p:sp>
      <p:sp>
        <p:nvSpPr>
          <p:cNvPr id="7173" name="Text Box 5">
            <a:extLst>
              <a:ext uri="{FF2B5EF4-FFF2-40B4-BE49-F238E27FC236}">
                <a16:creationId xmlns:a16="http://schemas.microsoft.com/office/drawing/2014/main" id="{00278AA1-3D47-F9E2-20B0-55A23034C9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1"/>
            <a:ext cx="8686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sz="2000" dirty="0">
                <a:latin typeface="Arial" panose="020B0604020202020204" pitchFamily="34" charset="0"/>
              </a:rPr>
              <a:t>   0          500             1500       1600         1760       1880     1920   1950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C4FCF27D-F2A4-4CD1-C96E-5C9D68AFB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105400"/>
            <a:ext cx="1447800" cy="609600"/>
          </a:xfrm>
          <a:prstGeom prst="rect">
            <a:avLst/>
          </a:prstGeom>
          <a:solidFill>
            <a:srgbClr val="FFCC99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1BA6A625-E374-F905-4A9C-3C099C7744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9" y="5105400"/>
            <a:ext cx="3455987" cy="609600"/>
          </a:xfrm>
          <a:prstGeom prst="rect">
            <a:avLst/>
          </a:prstGeom>
          <a:gradFill rotWithShape="1">
            <a:gsLst>
              <a:gs pos="0">
                <a:srgbClr val="FFCC66"/>
              </a:gs>
              <a:gs pos="50000">
                <a:srgbClr val="FF6600"/>
              </a:gs>
              <a:gs pos="100000">
                <a:srgbClr val="FFCC6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7176" name="Text Box 8">
            <a:extLst>
              <a:ext uri="{FF2B5EF4-FFF2-40B4-BE49-F238E27FC236}">
                <a16:creationId xmlns:a16="http://schemas.microsoft.com/office/drawing/2014/main" id="{8B38B61F-1D2B-C342-02CD-55C3A5A82687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2055039" y="3048000"/>
            <a:ext cx="55399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oudheid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7177" name="Text Box 9">
            <a:extLst>
              <a:ext uri="{FF2B5EF4-FFF2-40B4-BE49-F238E27FC236}">
                <a16:creationId xmlns:a16="http://schemas.microsoft.com/office/drawing/2014/main" id="{F8E8379F-F08D-F939-B689-325852BB0D4B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3650477" y="2209801"/>
            <a:ext cx="553998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endParaRPr lang="nl-NL" altLang="nl-NL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FE3D10D2-A16C-5280-A916-7F2C7AD797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dirty="0" err="1">
                <a:latin typeface="Arial" panose="020B0604020202020204" pitchFamily="34" charset="0"/>
              </a:rPr>
              <a:t>Landschapsstijl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pic>
        <p:nvPicPr>
          <p:cNvPr id="48132" name="Picture 4" descr="kl-Ruine-plankier">
            <a:extLst>
              <a:ext uri="{FF2B5EF4-FFF2-40B4-BE49-F238E27FC236}">
                <a16:creationId xmlns:a16="http://schemas.microsoft.com/office/drawing/2014/main" id="{2EA51DA9-38E3-05F1-2165-CC43C7B16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380" y="353059"/>
            <a:ext cx="4198620" cy="3148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5" descr="kl plattegrond tuin van Marxveld">
            <a:extLst>
              <a:ext uri="{FF2B5EF4-FFF2-40B4-BE49-F238E27FC236}">
                <a16:creationId xmlns:a16="http://schemas.microsoft.com/office/drawing/2014/main" id="{5E413AFC-F288-0975-8EE1-17FAFEFD2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92" b="29231"/>
          <a:stretch>
            <a:fillRect/>
          </a:stretch>
        </p:blipFill>
        <p:spPr bwMode="auto">
          <a:xfrm>
            <a:off x="236220" y="1028699"/>
            <a:ext cx="3627120" cy="4540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4" name="Picture 6">
            <a:extLst>
              <a:ext uri="{FF2B5EF4-FFF2-40B4-BE49-F238E27FC236}">
                <a16:creationId xmlns:a16="http://schemas.microsoft.com/office/drawing/2014/main" id="{0E09194D-0731-9620-698A-242CA7EB9D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231" y="2928620"/>
            <a:ext cx="3442654" cy="386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A487BCD8-2B5B-2D01-0500-55FF9BE91A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 err="1">
                <a:latin typeface="Arial" panose="020B0604020202020204" pitchFamily="34" charset="0"/>
              </a:rPr>
              <a:t>Gemengde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45059" name="Text Box 4">
            <a:extLst>
              <a:ext uri="{FF2B5EF4-FFF2-40B4-BE49-F238E27FC236}">
                <a16:creationId xmlns:a16="http://schemas.microsoft.com/office/drawing/2014/main" id="{D36E3FEF-D3EE-AFF6-5057-542D01178A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0"/>
            <a:ext cx="868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nl-NL" altLang="nl-NL"/>
          </a:p>
        </p:txBody>
      </p:sp>
      <p:sp>
        <p:nvSpPr>
          <p:cNvPr id="45060" name="Text Box 5">
            <a:extLst>
              <a:ext uri="{FF2B5EF4-FFF2-40B4-BE49-F238E27FC236}">
                <a16:creationId xmlns:a16="http://schemas.microsoft.com/office/drawing/2014/main" id="{A9B720FA-484E-B50B-52D0-FAA7F9006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1"/>
            <a:ext cx="8686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sz="2000" dirty="0">
                <a:latin typeface="Arial" panose="020B0604020202020204" pitchFamily="34" charset="0"/>
              </a:rPr>
              <a:t>   0          500             1500       1600         1760       1880    1920   1950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45061" name="Text Box 8">
            <a:extLst>
              <a:ext uri="{FF2B5EF4-FFF2-40B4-BE49-F238E27FC236}">
                <a16:creationId xmlns:a16="http://schemas.microsoft.com/office/drawing/2014/main" id="{0D09D1B7-B6A0-F520-7BB8-0F5869A34CE4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2055039" y="3048000"/>
            <a:ext cx="55399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oudheid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45062" name="Text Box 9">
            <a:extLst>
              <a:ext uri="{FF2B5EF4-FFF2-40B4-BE49-F238E27FC236}">
                <a16:creationId xmlns:a16="http://schemas.microsoft.com/office/drawing/2014/main" id="{632210A0-DFBD-5820-C662-74B3202B6C04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3650477" y="2209801"/>
            <a:ext cx="553998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45063" name="Text Box 11">
            <a:extLst>
              <a:ext uri="{FF2B5EF4-FFF2-40B4-BE49-F238E27FC236}">
                <a16:creationId xmlns:a16="http://schemas.microsoft.com/office/drawing/2014/main" id="{6ABEFA3C-C0F6-CE14-11AA-42AEE12177DB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4798239" y="2438400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45064" name="Text Box 13">
            <a:extLst>
              <a:ext uri="{FF2B5EF4-FFF2-40B4-BE49-F238E27FC236}">
                <a16:creationId xmlns:a16="http://schemas.microsoft.com/office/drawing/2014/main" id="{A58C7609-CE92-0530-2062-18D0A09725A0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6017439" y="2438400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barok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45065" name="Text Box 15">
            <a:extLst>
              <a:ext uri="{FF2B5EF4-FFF2-40B4-BE49-F238E27FC236}">
                <a16:creationId xmlns:a16="http://schemas.microsoft.com/office/drawing/2014/main" id="{6D8887FF-ABD6-0A81-E90D-62A78CB9784C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7082652" y="2436813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 err="1">
                <a:latin typeface="Arial" panose="020B0604020202020204" pitchFamily="34" charset="0"/>
              </a:rPr>
              <a:t>Landschapsstijl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45066" name="Text Box 17">
            <a:extLst>
              <a:ext uri="{FF2B5EF4-FFF2-40B4-BE49-F238E27FC236}">
                <a16:creationId xmlns:a16="http://schemas.microsoft.com/office/drawing/2014/main" id="{AE3FF48B-FAFC-7B4E-6B5B-D84E838F5760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8073252" y="2436813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 err="1">
                <a:latin typeface="Arial" panose="020B0604020202020204" pitchFamily="34" charset="0"/>
              </a:rPr>
              <a:t>Gemengde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45067" name="Rectangle 18">
            <a:extLst>
              <a:ext uri="{FF2B5EF4-FFF2-40B4-BE49-F238E27FC236}">
                <a16:creationId xmlns:a16="http://schemas.microsoft.com/office/drawing/2014/main" id="{EBD9B027-9877-5CB5-C6E6-1B310B4D7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105400"/>
            <a:ext cx="8686800" cy="609600"/>
          </a:xfrm>
          <a:prstGeom prst="rect">
            <a:avLst/>
          </a:prstGeom>
          <a:solidFill>
            <a:srgbClr val="FFCC66"/>
          </a:solidFill>
          <a:ln w="31750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45068" name="Rectangle 20">
            <a:extLst>
              <a:ext uri="{FF2B5EF4-FFF2-40B4-BE49-F238E27FC236}">
                <a16:creationId xmlns:a16="http://schemas.microsoft.com/office/drawing/2014/main" id="{4E71EBA8-0DA3-FEC6-4AC4-79D278CBB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8526" y="5105400"/>
            <a:ext cx="2303463" cy="609600"/>
          </a:xfrm>
          <a:prstGeom prst="rect">
            <a:avLst/>
          </a:prstGeom>
          <a:gradFill rotWithShape="1">
            <a:gsLst>
              <a:gs pos="0">
                <a:srgbClr val="FFCC66"/>
              </a:gs>
              <a:gs pos="50000">
                <a:srgbClr val="FF6600"/>
              </a:gs>
              <a:gs pos="100000">
                <a:srgbClr val="FFCC6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>
            <a:extLst>
              <a:ext uri="{FF2B5EF4-FFF2-40B4-BE49-F238E27FC236}">
                <a16:creationId xmlns:a16="http://schemas.microsoft.com/office/drawing/2014/main" id="{70948E3C-B248-D003-3784-F469EA533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04800"/>
            <a:ext cx="3632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Rectangle 3">
            <a:extLst>
              <a:ext uri="{FF2B5EF4-FFF2-40B4-BE49-F238E27FC236}">
                <a16:creationId xmlns:a16="http://schemas.microsoft.com/office/drawing/2014/main" id="{0A20D2FA-1710-81BC-B582-0245079EEB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4724400" cy="1143000"/>
          </a:xfrm>
        </p:spPr>
        <p:txBody>
          <a:bodyPr/>
          <a:lstStyle/>
          <a:p>
            <a:r>
              <a:rPr lang="en-US" altLang="nl-NL" dirty="0" err="1">
                <a:latin typeface="Arial" panose="020B0604020202020204" pitchFamily="34" charset="0"/>
              </a:rPr>
              <a:t>Gemengde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pic>
        <p:nvPicPr>
          <p:cNvPr id="46084" name="Picture 4">
            <a:extLst>
              <a:ext uri="{FF2B5EF4-FFF2-40B4-BE49-F238E27FC236}">
                <a16:creationId xmlns:a16="http://schemas.microsoft.com/office/drawing/2014/main" id="{9A9BD4AF-D004-35E4-2277-1C23E7356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505200"/>
            <a:ext cx="354330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Rectangle 5">
            <a:extLst>
              <a:ext uri="{FF2B5EF4-FFF2-40B4-BE49-F238E27FC236}">
                <a16:creationId xmlns:a16="http://schemas.microsoft.com/office/drawing/2014/main" id="{4BF2BF2B-E209-A551-E5A6-4FAD597B431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nl-NL" altLang="nl-NL" sz="28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>
            <a:extLst>
              <a:ext uri="{FF2B5EF4-FFF2-40B4-BE49-F238E27FC236}">
                <a16:creationId xmlns:a16="http://schemas.microsoft.com/office/drawing/2014/main" id="{3B1E99BC-E581-A465-0780-3177E10DB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04800"/>
            <a:ext cx="3632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3">
            <a:extLst>
              <a:ext uri="{FF2B5EF4-FFF2-40B4-BE49-F238E27FC236}">
                <a16:creationId xmlns:a16="http://schemas.microsoft.com/office/drawing/2014/main" id="{6F3A7B81-DDDD-5B4E-3DA9-F9C2B28E47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4724400" cy="1143000"/>
          </a:xfrm>
        </p:spPr>
        <p:txBody>
          <a:bodyPr/>
          <a:lstStyle/>
          <a:p>
            <a:r>
              <a:rPr lang="en-US" altLang="nl-NL" dirty="0" err="1">
                <a:latin typeface="Arial" panose="020B0604020202020204" pitchFamily="34" charset="0"/>
              </a:rPr>
              <a:t>Gemengde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47108" name="Rectangle 4">
            <a:extLst>
              <a:ext uri="{FF2B5EF4-FFF2-40B4-BE49-F238E27FC236}">
                <a16:creationId xmlns:a16="http://schemas.microsoft.com/office/drawing/2014/main" id="{F8968AD4-BF18-B580-E3C9-A6168F3555C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905000"/>
            <a:ext cx="5105400" cy="4191000"/>
          </a:xfrm>
        </p:spPr>
        <p:txBody>
          <a:bodyPr/>
          <a:lstStyle/>
          <a:p>
            <a:endParaRPr lang="en-US" altLang="nl-NL" sz="2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De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stijl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is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een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mix van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landschappelijk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met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klassieke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geometrische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elementen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en-US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en-US" altLang="nl-NL" sz="2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nl-NL" altLang="nl-NL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7109" name="Picture 5">
            <a:extLst>
              <a:ext uri="{FF2B5EF4-FFF2-40B4-BE49-F238E27FC236}">
                <a16:creationId xmlns:a16="http://schemas.microsoft.com/office/drawing/2014/main" id="{CA4862A0-E14D-3CF3-01DE-A54677CD1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505200"/>
            <a:ext cx="354330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>
            <a:extLst>
              <a:ext uri="{FF2B5EF4-FFF2-40B4-BE49-F238E27FC236}">
                <a16:creationId xmlns:a16="http://schemas.microsoft.com/office/drawing/2014/main" id="{462362E1-C328-58EF-2EE4-2D457B62D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04800"/>
            <a:ext cx="3632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Rectangle 3">
            <a:extLst>
              <a:ext uri="{FF2B5EF4-FFF2-40B4-BE49-F238E27FC236}">
                <a16:creationId xmlns:a16="http://schemas.microsoft.com/office/drawing/2014/main" id="{EBE29455-5BBD-F045-0353-313C11F1BB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4724400" cy="1143000"/>
          </a:xfrm>
        </p:spPr>
        <p:txBody>
          <a:bodyPr/>
          <a:lstStyle/>
          <a:p>
            <a:r>
              <a:rPr lang="en-US" altLang="nl-NL" dirty="0" err="1">
                <a:latin typeface="Arial" panose="020B0604020202020204" pitchFamily="34" charset="0"/>
              </a:rPr>
              <a:t>Gemengde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48132" name="Rectangle 4">
            <a:extLst>
              <a:ext uri="{FF2B5EF4-FFF2-40B4-BE49-F238E27FC236}">
                <a16:creationId xmlns:a16="http://schemas.microsoft.com/office/drawing/2014/main" id="{3A5156C4-37E7-C639-D79A-0AEE49466A1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905000"/>
            <a:ext cx="5105400" cy="4191000"/>
          </a:xfrm>
        </p:spPr>
        <p:txBody>
          <a:bodyPr/>
          <a:lstStyle/>
          <a:p>
            <a:endParaRPr lang="en-US" altLang="nl-NL" sz="2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De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stijl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is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een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mix van </a:t>
            </a:r>
            <a:r>
              <a:rPr lang="en-US" altLang="nl-NL" sz="2400" dirty="0" err="1">
                <a:solidFill>
                  <a:srgbClr val="FF66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landschappelijk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met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klassieke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geometrische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elementen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en-US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en-US" altLang="nl-NL" sz="2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nl-NL" altLang="nl-NL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8133" name="Picture 5">
            <a:extLst>
              <a:ext uri="{FF2B5EF4-FFF2-40B4-BE49-F238E27FC236}">
                <a16:creationId xmlns:a16="http://schemas.microsoft.com/office/drawing/2014/main" id="{90CED52D-1F5F-99B4-840D-A57B6F011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505200"/>
            <a:ext cx="354330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Oval 6">
            <a:extLst>
              <a:ext uri="{FF2B5EF4-FFF2-40B4-BE49-F238E27FC236}">
                <a16:creationId xmlns:a16="http://schemas.microsoft.com/office/drawing/2014/main" id="{DB915A14-AEDA-317A-80B2-58FFAC28EE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7187" y="3352800"/>
            <a:ext cx="779026" cy="12954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52231" name="Oval 7">
            <a:extLst>
              <a:ext uri="{FF2B5EF4-FFF2-40B4-BE49-F238E27FC236}">
                <a16:creationId xmlns:a16="http://schemas.microsoft.com/office/drawing/2014/main" id="{47260B69-59B9-EE10-1E18-98666ED84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3887" y="838200"/>
            <a:ext cx="779026" cy="12954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52232" name="Line 8">
            <a:extLst>
              <a:ext uri="{FF2B5EF4-FFF2-40B4-BE49-F238E27FC236}">
                <a16:creationId xmlns:a16="http://schemas.microsoft.com/office/drawing/2014/main" id="{4963191D-A619-4A2D-85D8-7B279976C6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72000" y="1600200"/>
            <a:ext cx="2819400" cy="13716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>
            <a:spAutoFit/>
          </a:bodyPr>
          <a:lstStyle/>
          <a:p>
            <a:endParaRPr lang="nl-NL"/>
          </a:p>
        </p:txBody>
      </p:sp>
      <p:sp>
        <p:nvSpPr>
          <p:cNvPr id="52233" name="Line 9">
            <a:extLst>
              <a:ext uri="{FF2B5EF4-FFF2-40B4-BE49-F238E27FC236}">
                <a16:creationId xmlns:a16="http://schemas.microsoft.com/office/drawing/2014/main" id="{3AFEB606-1766-9A70-988A-EEDB8AE81F0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0" y="2971800"/>
            <a:ext cx="2133600" cy="9144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 animBg="1"/>
      <p:bldP spid="5223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>
            <a:extLst>
              <a:ext uri="{FF2B5EF4-FFF2-40B4-BE49-F238E27FC236}">
                <a16:creationId xmlns:a16="http://schemas.microsoft.com/office/drawing/2014/main" id="{4C3F7F46-92D5-1D60-B719-1653B56314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04800"/>
            <a:ext cx="3632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Rectangle 3">
            <a:extLst>
              <a:ext uri="{FF2B5EF4-FFF2-40B4-BE49-F238E27FC236}">
                <a16:creationId xmlns:a16="http://schemas.microsoft.com/office/drawing/2014/main" id="{A9B74066-1F75-4682-5A0E-C71FFA80AA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4724400" cy="1143000"/>
          </a:xfrm>
        </p:spPr>
        <p:txBody>
          <a:bodyPr/>
          <a:lstStyle/>
          <a:p>
            <a:r>
              <a:rPr lang="en-US" altLang="nl-NL" dirty="0" err="1">
                <a:latin typeface="Arial" panose="020B0604020202020204" pitchFamily="34" charset="0"/>
              </a:rPr>
              <a:t>Gemengde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49156" name="Rectangle 4">
            <a:extLst>
              <a:ext uri="{FF2B5EF4-FFF2-40B4-BE49-F238E27FC236}">
                <a16:creationId xmlns:a16="http://schemas.microsoft.com/office/drawing/2014/main" id="{C1469691-0C20-F231-201E-9D0CC087C61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905000"/>
            <a:ext cx="5105400" cy="4191000"/>
          </a:xfrm>
        </p:spPr>
        <p:txBody>
          <a:bodyPr/>
          <a:lstStyle/>
          <a:p>
            <a:endParaRPr lang="en-US" altLang="nl-NL" sz="2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De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stijl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is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een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mix van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landschappelijk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met </a:t>
            </a:r>
            <a:r>
              <a:rPr lang="en-US" altLang="nl-NL" sz="2400" dirty="0" err="1">
                <a:solidFill>
                  <a:srgbClr val="FF66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klassieke</a:t>
            </a:r>
            <a:r>
              <a:rPr lang="en-US" altLang="nl-NL" sz="2400" dirty="0">
                <a:solidFill>
                  <a:srgbClr val="FF66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400" dirty="0" err="1">
                <a:solidFill>
                  <a:srgbClr val="FF66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geometrische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elementen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en-US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en-US" altLang="nl-NL" sz="2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nl-NL" altLang="nl-NL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9157" name="Picture 5">
            <a:extLst>
              <a:ext uri="{FF2B5EF4-FFF2-40B4-BE49-F238E27FC236}">
                <a16:creationId xmlns:a16="http://schemas.microsoft.com/office/drawing/2014/main" id="{D8E30364-F80B-3C85-ED4B-19D6ED8DC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505200"/>
            <a:ext cx="354330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4" name="Oval 6">
            <a:extLst>
              <a:ext uri="{FF2B5EF4-FFF2-40B4-BE49-F238E27FC236}">
                <a16:creationId xmlns:a16="http://schemas.microsoft.com/office/drawing/2014/main" id="{2365DBCE-999C-EA62-9BDF-8BE1E5AAEC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9587" y="5562600"/>
            <a:ext cx="779026" cy="12954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53255" name="Oval 7">
            <a:extLst>
              <a:ext uri="{FF2B5EF4-FFF2-40B4-BE49-F238E27FC236}">
                <a16:creationId xmlns:a16="http://schemas.microsoft.com/office/drawing/2014/main" id="{3F920A2F-0D3A-EBE0-9D43-8C79AFBF8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16387" y="1905000"/>
            <a:ext cx="779026" cy="12954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53256" name="Line 8">
            <a:extLst>
              <a:ext uri="{FF2B5EF4-FFF2-40B4-BE49-F238E27FC236}">
                <a16:creationId xmlns:a16="http://schemas.microsoft.com/office/drawing/2014/main" id="{2D044813-FFDD-8547-8E59-F78D5F3EEF5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67200" y="2667000"/>
            <a:ext cx="4419600" cy="6858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>
            <a:spAutoFit/>
          </a:bodyPr>
          <a:lstStyle/>
          <a:p>
            <a:endParaRPr lang="nl-NL"/>
          </a:p>
        </p:txBody>
      </p:sp>
      <p:sp>
        <p:nvSpPr>
          <p:cNvPr id="53257" name="Line 9">
            <a:extLst>
              <a:ext uri="{FF2B5EF4-FFF2-40B4-BE49-F238E27FC236}">
                <a16:creationId xmlns:a16="http://schemas.microsoft.com/office/drawing/2014/main" id="{1731F329-5D27-23E2-06D4-BF5D473B44CD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7200" y="3352800"/>
            <a:ext cx="3657600" cy="28956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 animBg="1"/>
      <p:bldP spid="5325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>
            <a:extLst>
              <a:ext uri="{FF2B5EF4-FFF2-40B4-BE49-F238E27FC236}">
                <a16:creationId xmlns:a16="http://schemas.microsoft.com/office/drawing/2014/main" id="{9166D9DA-67BF-5BA3-EC8B-CD2960D75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04800"/>
            <a:ext cx="3632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Rectangle 3">
            <a:extLst>
              <a:ext uri="{FF2B5EF4-FFF2-40B4-BE49-F238E27FC236}">
                <a16:creationId xmlns:a16="http://schemas.microsoft.com/office/drawing/2014/main" id="{AA89405F-59B5-4E5B-DA88-1F3E209F0C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4724400" cy="1143000"/>
          </a:xfrm>
        </p:spPr>
        <p:txBody>
          <a:bodyPr/>
          <a:lstStyle/>
          <a:p>
            <a:r>
              <a:rPr lang="en-US" altLang="nl-NL" dirty="0" err="1">
                <a:latin typeface="Arial" panose="020B0604020202020204" pitchFamily="34" charset="0"/>
              </a:rPr>
              <a:t>Gemengde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50180" name="Rectangle 4">
            <a:extLst>
              <a:ext uri="{FF2B5EF4-FFF2-40B4-BE49-F238E27FC236}">
                <a16:creationId xmlns:a16="http://schemas.microsoft.com/office/drawing/2014/main" id="{ADEC5BAB-A034-C283-259A-25608449AF3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905000"/>
            <a:ext cx="5105400" cy="4191000"/>
          </a:xfrm>
        </p:spPr>
        <p:txBody>
          <a:bodyPr/>
          <a:lstStyle/>
          <a:p>
            <a:endParaRPr lang="en-US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De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stijl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is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een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mix van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landschappelijk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met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klassieke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geometrische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400" dirty="0" err="1">
                <a:latin typeface="Arial" panose="020B0604020202020204" pitchFamily="34" charset="0"/>
                <a:cs typeface="Times New Roman" panose="02020603050405020304" pitchFamily="18" charset="0"/>
              </a:rPr>
              <a:t>elementen</a:t>
            </a:r>
            <a:r>
              <a:rPr lang="en-US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en-US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en-US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en-US" altLang="nl-NL" sz="2800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Grote </a:t>
            </a:r>
            <a:r>
              <a:rPr lang="en-US" altLang="nl-NL" sz="2800" b="1" i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tuinen</a:t>
            </a:r>
            <a:r>
              <a:rPr lang="en-US" altLang="nl-NL" sz="2800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br>
              <a:rPr lang="en-US" altLang="nl-NL" sz="2800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nl-NL" sz="2800" b="1" i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verdwijnen</a:t>
            </a:r>
            <a:endParaRPr lang="en-US" altLang="nl-NL" sz="2800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en-US" altLang="nl-NL" sz="2800" b="1" i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Parken</a:t>
            </a:r>
            <a:r>
              <a:rPr lang="en-US" altLang="nl-NL" sz="2800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800" b="1" i="1" dirty="0" err="1">
                <a:latin typeface="Arial" panose="020B0604020202020204" pitchFamily="34" charset="0"/>
                <a:cs typeface="Times New Roman" panose="02020603050405020304" pitchFamily="18" charset="0"/>
              </a:rPr>
              <a:t>ontstaan</a:t>
            </a:r>
            <a:endParaRPr lang="nl-NL" altLang="nl-NL" sz="2800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0181" name="Picture 5">
            <a:extLst>
              <a:ext uri="{FF2B5EF4-FFF2-40B4-BE49-F238E27FC236}">
                <a16:creationId xmlns:a16="http://schemas.microsoft.com/office/drawing/2014/main" id="{3F889525-B8D5-C899-C0C8-016B26838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505200"/>
            <a:ext cx="354330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>
            <a:extLst>
              <a:ext uri="{FF2B5EF4-FFF2-40B4-BE49-F238E27FC236}">
                <a16:creationId xmlns:a16="http://schemas.microsoft.com/office/drawing/2014/main" id="{BDFA630B-19CB-4112-E5B8-FFAF0AF96B7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905000"/>
            <a:ext cx="8002588" cy="515938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altLang="nl-NL" sz="2800" dirty="0">
                <a:latin typeface="Arial" panose="020B0604020202020204" pitchFamily="34" charset="0"/>
                <a:cs typeface="Times New Roman" panose="02020603050405020304" pitchFamily="18" charset="0"/>
              </a:rPr>
              <a:t>Grote </a:t>
            </a:r>
            <a:r>
              <a:rPr lang="en-US" altLang="nl-NL" sz="2800" dirty="0" err="1">
                <a:latin typeface="Arial" panose="020B0604020202020204" pitchFamily="34" charset="0"/>
                <a:cs typeface="Times New Roman" panose="02020603050405020304" pitchFamily="18" charset="0"/>
              </a:rPr>
              <a:t>tuinen</a:t>
            </a:r>
            <a:r>
              <a:rPr lang="en-US" altLang="nl-NL" sz="2800" dirty="0">
                <a:latin typeface="Arial" panose="020B0604020202020204" pitchFamily="34" charset="0"/>
                <a:cs typeface="Times New Roman" panose="02020603050405020304" pitchFamily="18" charset="0"/>
              </a:rPr>
              <a:t> in </a:t>
            </a:r>
            <a:r>
              <a:rPr lang="en-US" altLang="nl-NL" sz="2800" dirty="0" err="1">
                <a:latin typeface="Arial" panose="020B0604020202020204" pitchFamily="34" charset="0"/>
                <a:cs typeface="Times New Roman" panose="02020603050405020304" pitchFamily="18" charset="0"/>
              </a:rPr>
              <a:t>eigendom</a:t>
            </a:r>
            <a:r>
              <a:rPr lang="en-US" altLang="nl-NL" sz="2800" dirty="0">
                <a:latin typeface="Arial" panose="020B0604020202020204" pitchFamily="34" charset="0"/>
                <a:cs typeface="Times New Roman" panose="02020603050405020304" pitchFamily="18" charset="0"/>
              </a:rPr>
              <a:t> van de elite 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n-US" altLang="nl-NL" sz="2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9398" name="Rectangle 6">
            <a:extLst>
              <a:ext uri="{FF2B5EF4-FFF2-40B4-BE49-F238E27FC236}">
                <a16:creationId xmlns:a16="http://schemas.microsoft.com/office/drawing/2014/main" id="{5DE462B9-CEC1-0496-ABEE-C46C41F2F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4" y="3644900"/>
            <a:ext cx="3024187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nl-NL" sz="2800" dirty="0" err="1">
                <a:latin typeface="Arial" panose="020B0604020202020204" pitchFamily="34" charset="0"/>
                <a:cs typeface="Times New Roman" panose="02020603050405020304" pitchFamily="18" charset="0"/>
              </a:rPr>
              <a:t>Openbare</a:t>
            </a:r>
            <a:r>
              <a:rPr lang="en-US" altLang="nl-NL" sz="28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800" dirty="0" err="1">
                <a:latin typeface="Arial" panose="020B0604020202020204" pitchFamily="34" charset="0"/>
                <a:cs typeface="Times New Roman" panose="02020603050405020304" pitchFamily="18" charset="0"/>
              </a:rPr>
              <a:t>parken</a:t>
            </a:r>
            <a:endParaRPr lang="en-US" altLang="nl-NL" sz="2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nl-NL" sz="2000" dirty="0">
                <a:latin typeface="Arial" panose="020B0604020202020204" pitchFamily="34" charset="0"/>
                <a:cs typeface="Times New Roman" panose="02020603050405020304" pitchFamily="18" charset="0"/>
              </a:rPr>
              <a:t>      </a:t>
            </a:r>
            <a:r>
              <a:rPr lang="en-US" altLang="nl-NL" sz="2000" dirty="0" err="1">
                <a:latin typeface="Arial" panose="020B0604020202020204" pitchFamily="34" charset="0"/>
                <a:cs typeface="Times New Roman" panose="02020603050405020304" pitchFamily="18" charset="0"/>
              </a:rPr>
              <a:t>Gemengde</a:t>
            </a:r>
            <a:r>
              <a:rPr lang="en-US" altLang="nl-NL" sz="20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000" dirty="0" err="1">
                <a:latin typeface="Arial" panose="020B0604020202020204" pitchFamily="34" charset="0"/>
                <a:cs typeface="Times New Roman" panose="02020603050405020304" pitchFamily="18" charset="0"/>
              </a:rPr>
              <a:t>stijl</a:t>
            </a:r>
            <a:endParaRPr lang="en-US" altLang="nl-NL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altLang="nl-NL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9399" name="Line 7">
            <a:extLst>
              <a:ext uri="{FF2B5EF4-FFF2-40B4-BE49-F238E27FC236}">
                <a16:creationId xmlns:a16="http://schemas.microsoft.com/office/drawing/2014/main" id="{15EBDE1D-08C7-C5BE-68B0-C46D3767B46D}"/>
              </a:ext>
            </a:extLst>
          </p:cNvPr>
          <p:cNvSpPr>
            <a:spLocks noChangeShapeType="1"/>
          </p:cNvSpPr>
          <p:nvPr/>
        </p:nvSpPr>
        <p:spPr bwMode="auto">
          <a:xfrm>
            <a:off x="5664201" y="2565401"/>
            <a:ext cx="1655763" cy="10080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9400" name="Rectangle 8">
            <a:extLst>
              <a:ext uri="{FF2B5EF4-FFF2-40B4-BE49-F238E27FC236}">
                <a16:creationId xmlns:a16="http://schemas.microsoft.com/office/drawing/2014/main" id="{4E401EF9-F965-6690-BAE8-5138B249C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0100" y="3644900"/>
            <a:ext cx="3816350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nl-NL" sz="28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800" dirty="0" err="1">
                <a:latin typeface="Arial" panose="020B0604020202020204" pitchFamily="34" charset="0"/>
                <a:cs typeface="Times New Roman" panose="02020603050405020304" pitchFamily="18" charset="0"/>
              </a:rPr>
              <a:t>Particuliere</a:t>
            </a:r>
            <a:r>
              <a:rPr lang="en-US" altLang="nl-NL" sz="28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800" dirty="0" err="1">
                <a:latin typeface="Arial" panose="020B0604020202020204" pitchFamily="34" charset="0"/>
                <a:cs typeface="Times New Roman" panose="02020603050405020304" pitchFamily="18" charset="0"/>
              </a:rPr>
              <a:t>tuinen</a:t>
            </a:r>
            <a:r>
              <a:rPr lang="en-US" altLang="nl-NL" sz="2800" dirty="0">
                <a:latin typeface="Arial" panose="020B0604020202020204" pitchFamily="34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nl-NL" sz="2000" dirty="0" err="1">
                <a:latin typeface="Arial" panose="020B0604020202020204" pitchFamily="34" charset="0"/>
                <a:cs typeface="Times New Roman" panose="02020603050405020304" pitchFamily="18" charset="0"/>
              </a:rPr>
              <a:t>Nieuwe</a:t>
            </a:r>
            <a:r>
              <a:rPr lang="en-US" altLang="nl-NL" sz="20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000" dirty="0" err="1">
                <a:latin typeface="Arial" panose="020B0604020202020204" pitchFamily="34" charset="0"/>
                <a:cs typeface="Times New Roman" panose="02020603050405020304" pitchFamily="18" charset="0"/>
              </a:rPr>
              <a:t>architectonische</a:t>
            </a:r>
            <a:r>
              <a:rPr lang="en-US" altLang="nl-NL" sz="20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000" dirty="0" err="1">
                <a:latin typeface="Arial" panose="020B0604020202020204" pitchFamily="34" charset="0"/>
                <a:cs typeface="Times New Roman" panose="02020603050405020304" pitchFamily="18" charset="0"/>
              </a:rPr>
              <a:t>stijl</a:t>
            </a:r>
            <a:endParaRPr lang="en-US" altLang="nl-NL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nl-NL" sz="2000" dirty="0" err="1">
                <a:latin typeface="Arial" panose="020B0604020202020204" pitchFamily="34" charset="0"/>
                <a:cs typeface="Times New Roman" panose="02020603050405020304" pitchFamily="18" charset="0"/>
              </a:rPr>
              <a:t>Nieuwe</a:t>
            </a:r>
            <a:r>
              <a:rPr lang="en-US" altLang="nl-NL" sz="20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000" dirty="0" err="1">
                <a:latin typeface="Arial" panose="020B0604020202020204" pitchFamily="34" charset="0"/>
                <a:cs typeface="Times New Roman" panose="02020603050405020304" pitchFamily="18" charset="0"/>
              </a:rPr>
              <a:t>zakelijkheid</a:t>
            </a:r>
            <a:endParaRPr lang="en-US" altLang="nl-NL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9401" name="Line 9">
            <a:extLst>
              <a:ext uri="{FF2B5EF4-FFF2-40B4-BE49-F238E27FC236}">
                <a16:creationId xmlns:a16="http://schemas.microsoft.com/office/drawing/2014/main" id="{85328574-40BC-AE22-A758-C6D37AD9A93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95776" y="2565401"/>
            <a:ext cx="1368425" cy="10080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1207" name="WordArt 11">
            <a:extLst>
              <a:ext uri="{FF2B5EF4-FFF2-40B4-BE49-F238E27FC236}">
                <a16:creationId xmlns:a16="http://schemas.microsoft.com/office/drawing/2014/main" id="{6F0122A8-990E-C6B4-B94D-BBD0AA32983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792538" y="1052514"/>
            <a:ext cx="4392612" cy="136683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nl-NL" sz="3600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noFill/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Tot 1900</a:t>
            </a:r>
          </a:p>
        </p:txBody>
      </p:sp>
      <p:sp>
        <p:nvSpPr>
          <p:cNvPr id="51208" name="WordArt 12">
            <a:extLst>
              <a:ext uri="{FF2B5EF4-FFF2-40B4-BE49-F238E27FC236}">
                <a16:creationId xmlns:a16="http://schemas.microsoft.com/office/drawing/2014/main" id="{1BEA5487-6472-3E10-2EEB-F7486CB33B1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863976" y="3429000"/>
            <a:ext cx="4392613" cy="136683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nl-NL" sz="3600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noFill/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Na 1900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build="p"/>
      <p:bldP spid="59398" grpId="0"/>
      <p:bldP spid="5940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8EE1E3B1-31AD-8226-E888-1B25BB1FF1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nieuwe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architectonische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2227" name="Text Box 4">
            <a:extLst>
              <a:ext uri="{FF2B5EF4-FFF2-40B4-BE49-F238E27FC236}">
                <a16:creationId xmlns:a16="http://schemas.microsoft.com/office/drawing/2014/main" id="{B9CE8212-2367-B10A-4CFF-4A2D800D77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0"/>
            <a:ext cx="868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nl-NL" altLang="nl-NL"/>
          </a:p>
        </p:txBody>
      </p:sp>
      <p:sp>
        <p:nvSpPr>
          <p:cNvPr id="52228" name="Text Box 5">
            <a:extLst>
              <a:ext uri="{FF2B5EF4-FFF2-40B4-BE49-F238E27FC236}">
                <a16:creationId xmlns:a16="http://schemas.microsoft.com/office/drawing/2014/main" id="{936D5B95-9C16-3317-6AA7-4356D8D02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1"/>
            <a:ext cx="8686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sz="2000" dirty="0">
                <a:latin typeface="Arial" panose="020B0604020202020204" pitchFamily="34" charset="0"/>
              </a:rPr>
              <a:t>   0          500             1500       1600         1760       1880    1920   1950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52229" name="Text Box 8">
            <a:extLst>
              <a:ext uri="{FF2B5EF4-FFF2-40B4-BE49-F238E27FC236}">
                <a16:creationId xmlns:a16="http://schemas.microsoft.com/office/drawing/2014/main" id="{9620E5D8-909E-145B-B2AC-8152DCE791EF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2055039" y="3048000"/>
            <a:ext cx="55399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oudheid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2230" name="Text Box 9">
            <a:extLst>
              <a:ext uri="{FF2B5EF4-FFF2-40B4-BE49-F238E27FC236}">
                <a16:creationId xmlns:a16="http://schemas.microsoft.com/office/drawing/2014/main" id="{F7A6C91D-38D2-28D7-258A-CAB2BBA15D6D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3650477" y="2209801"/>
            <a:ext cx="553998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2231" name="Text Box 11">
            <a:extLst>
              <a:ext uri="{FF2B5EF4-FFF2-40B4-BE49-F238E27FC236}">
                <a16:creationId xmlns:a16="http://schemas.microsoft.com/office/drawing/2014/main" id="{EFBDC86D-085A-D757-6C53-338068C91FB2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4798239" y="2438400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2232" name="Text Box 13">
            <a:extLst>
              <a:ext uri="{FF2B5EF4-FFF2-40B4-BE49-F238E27FC236}">
                <a16:creationId xmlns:a16="http://schemas.microsoft.com/office/drawing/2014/main" id="{D7642EC0-22C0-1205-361A-178532A43288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6017439" y="2438400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barok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2233" name="Text Box 15">
            <a:extLst>
              <a:ext uri="{FF2B5EF4-FFF2-40B4-BE49-F238E27FC236}">
                <a16:creationId xmlns:a16="http://schemas.microsoft.com/office/drawing/2014/main" id="{BECFC38E-8622-182A-28C7-96754FD30A2A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7082652" y="2436813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 err="1">
                <a:latin typeface="Arial" panose="020B0604020202020204" pitchFamily="34" charset="0"/>
              </a:rPr>
              <a:t>Landschapsstijl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2234" name="Text Box 17">
            <a:extLst>
              <a:ext uri="{FF2B5EF4-FFF2-40B4-BE49-F238E27FC236}">
                <a16:creationId xmlns:a16="http://schemas.microsoft.com/office/drawing/2014/main" id="{6EBF9908-5F97-4772-6061-BEB68BBC01E5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8073252" y="2436813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 err="1">
                <a:latin typeface="Arial" panose="020B0604020202020204" pitchFamily="34" charset="0"/>
              </a:rPr>
              <a:t>Gemengde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2235" name="Text Box 19">
            <a:extLst>
              <a:ext uri="{FF2B5EF4-FFF2-40B4-BE49-F238E27FC236}">
                <a16:creationId xmlns:a16="http://schemas.microsoft.com/office/drawing/2014/main" id="{AB94AAED-F6EA-592F-104C-0CB888394831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8755360" y="1484313"/>
            <a:ext cx="92333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nieuwe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architectonische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2236" name="Rectangle 20">
            <a:extLst>
              <a:ext uri="{FF2B5EF4-FFF2-40B4-BE49-F238E27FC236}">
                <a16:creationId xmlns:a16="http://schemas.microsoft.com/office/drawing/2014/main" id="{D81BDB79-A854-D69F-7D4E-B0ABDBF874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105400"/>
            <a:ext cx="8686800" cy="609600"/>
          </a:xfrm>
          <a:prstGeom prst="rect">
            <a:avLst/>
          </a:prstGeom>
          <a:solidFill>
            <a:srgbClr val="FFCC66"/>
          </a:solidFill>
          <a:ln w="31750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52237" name="Rectangle 22">
            <a:extLst>
              <a:ext uri="{FF2B5EF4-FFF2-40B4-BE49-F238E27FC236}">
                <a16:creationId xmlns:a16="http://schemas.microsoft.com/office/drawing/2014/main" id="{FC9EBEFE-0F32-2685-2534-23BC60F14B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3563" y="5105400"/>
            <a:ext cx="2089150" cy="609600"/>
          </a:xfrm>
          <a:prstGeom prst="rect">
            <a:avLst/>
          </a:prstGeom>
          <a:gradFill rotWithShape="1">
            <a:gsLst>
              <a:gs pos="0">
                <a:srgbClr val="FFCC66"/>
              </a:gs>
              <a:gs pos="50000">
                <a:srgbClr val="FF6600"/>
              </a:gs>
              <a:gs pos="100000">
                <a:srgbClr val="FFCC6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>
            <a:extLst>
              <a:ext uri="{FF2B5EF4-FFF2-40B4-BE49-F238E27FC236}">
                <a16:creationId xmlns:a16="http://schemas.microsoft.com/office/drawing/2014/main" id="{8D1F5A6C-4599-DC52-38D7-488BDA6AEA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278130"/>
            <a:ext cx="7772400" cy="1143000"/>
          </a:xfrm>
        </p:spPr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nieuwe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architectonische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60420" name="Rectangle 4">
            <a:extLst>
              <a:ext uri="{FF2B5EF4-FFF2-40B4-BE49-F238E27FC236}">
                <a16:creationId xmlns:a16="http://schemas.microsoft.com/office/drawing/2014/main" id="{BC0E58F6-85B7-9222-BFD9-B6BDF9FF8D0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792980" y="1134428"/>
            <a:ext cx="6264275" cy="3429000"/>
          </a:xfrm>
        </p:spPr>
        <p:txBody>
          <a:bodyPr/>
          <a:lstStyle/>
          <a:p>
            <a:r>
              <a:rPr lang="en-US" altLang="nl-NL" sz="2000" dirty="0" err="1">
                <a:latin typeface="Arial" panose="020B0604020202020204" pitchFamily="34" charset="0"/>
                <a:cs typeface="Tahoma" panose="020B0604030504040204" pitchFamily="34" charset="0"/>
              </a:rPr>
              <a:t>Rangschikking</a:t>
            </a:r>
            <a:r>
              <a:rPr lang="en-US" altLang="nl-NL" sz="2000" dirty="0">
                <a:latin typeface="Arial" panose="020B0604020202020204" pitchFamily="34" charset="0"/>
                <a:cs typeface="Tahoma" panose="020B0604030504040204" pitchFamily="34" charset="0"/>
              </a:rPr>
              <a:t> van </a:t>
            </a:r>
            <a:r>
              <a:rPr lang="en-US" altLang="nl-NL" sz="2000" dirty="0" err="1">
                <a:latin typeface="Arial" panose="020B0604020202020204" pitchFamily="34" charset="0"/>
                <a:cs typeface="Tahoma" panose="020B0604030504040204" pitchFamily="34" charset="0"/>
              </a:rPr>
              <a:t>losse</a:t>
            </a:r>
            <a:r>
              <a:rPr lang="en-US" altLang="nl-NL" sz="2000" dirty="0">
                <a:latin typeface="Arial" panose="020B0604020202020204" pitchFamily="34" charset="0"/>
                <a:cs typeface="Tahoma" panose="020B0604030504040204" pitchFamily="34" charset="0"/>
              </a:rPr>
              <a:t> </a:t>
            </a:r>
            <a:r>
              <a:rPr lang="en-US" altLang="nl-NL" sz="2000" dirty="0" err="1">
                <a:latin typeface="Arial" panose="020B0604020202020204" pitchFamily="34" charset="0"/>
                <a:cs typeface="Tahoma" panose="020B0604030504040204" pitchFamily="34" charset="0"/>
              </a:rPr>
              <a:t>ruimten</a:t>
            </a:r>
            <a:r>
              <a:rPr lang="en-US" altLang="nl-NL" sz="2000" dirty="0">
                <a:latin typeface="Arial" panose="020B0604020202020204" pitchFamily="34" charset="0"/>
                <a:cs typeface="Tahoma" panose="020B0604030504040204" pitchFamily="34" charset="0"/>
              </a:rPr>
              <a:t> (</a:t>
            </a:r>
            <a:r>
              <a:rPr lang="en-US" altLang="nl-NL" sz="2000" dirty="0" err="1">
                <a:latin typeface="Arial" panose="020B0604020202020204" pitchFamily="34" charset="0"/>
                <a:cs typeface="Tahoma" panose="020B0604030504040204" pitchFamily="34" charset="0"/>
              </a:rPr>
              <a:t>kruidentuin</a:t>
            </a:r>
            <a:r>
              <a:rPr lang="en-US" altLang="nl-NL" sz="2000" dirty="0">
                <a:latin typeface="Arial" panose="020B0604020202020204" pitchFamily="34" charset="0"/>
                <a:cs typeface="Tahoma" panose="020B0604030504040204" pitchFamily="34" charset="0"/>
              </a:rPr>
              <a:t>, </a:t>
            </a:r>
            <a:r>
              <a:rPr lang="en-US" altLang="nl-NL" sz="2000" dirty="0" err="1">
                <a:latin typeface="Arial" panose="020B0604020202020204" pitchFamily="34" charset="0"/>
                <a:cs typeface="Tahoma" panose="020B0604030504040204" pitchFamily="34" charset="0"/>
              </a:rPr>
              <a:t>rozentuin</a:t>
            </a:r>
            <a:r>
              <a:rPr lang="en-US" altLang="nl-NL" sz="2000" dirty="0">
                <a:latin typeface="Arial" panose="020B0604020202020204" pitchFamily="34" charset="0"/>
                <a:cs typeface="Tahoma" panose="020B0604030504040204" pitchFamily="34" charset="0"/>
              </a:rPr>
              <a:t>, </a:t>
            </a:r>
            <a:r>
              <a:rPr lang="en-US" altLang="nl-NL" sz="2000" dirty="0" err="1">
                <a:latin typeface="Arial" panose="020B0604020202020204" pitchFamily="34" charset="0"/>
                <a:cs typeface="Tahoma" panose="020B0604030504040204" pitchFamily="34" charset="0"/>
              </a:rPr>
              <a:t>gazon</a:t>
            </a:r>
            <a:r>
              <a:rPr lang="en-US" altLang="nl-NL" sz="2000" dirty="0">
                <a:latin typeface="Arial" panose="020B0604020202020204" pitchFamily="34" charset="0"/>
                <a:cs typeface="Tahoma" panose="020B0604030504040204" pitchFamily="34" charset="0"/>
              </a:rPr>
              <a:t>, </a:t>
            </a:r>
            <a:r>
              <a:rPr lang="en-US" altLang="nl-NL" sz="2000" dirty="0" err="1">
                <a:latin typeface="Arial" panose="020B0604020202020204" pitchFamily="34" charset="0"/>
                <a:cs typeface="Tahoma" panose="020B0604030504040204" pitchFamily="34" charset="0"/>
              </a:rPr>
              <a:t>wintergroene</a:t>
            </a:r>
            <a:r>
              <a:rPr lang="en-US" altLang="nl-NL" sz="2000" dirty="0">
                <a:latin typeface="Arial" panose="020B0604020202020204" pitchFamily="34" charset="0"/>
                <a:cs typeface="Tahoma" panose="020B0604030504040204" pitchFamily="34" charset="0"/>
              </a:rPr>
              <a:t> </a:t>
            </a:r>
            <a:r>
              <a:rPr lang="en-US" altLang="nl-NL" sz="2000" dirty="0" err="1">
                <a:latin typeface="Arial" panose="020B0604020202020204" pitchFamily="34" charset="0"/>
                <a:cs typeface="Tahoma" panose="020B0604030504040204" pitchFamily="34" charset="0"/>
              </a:rPr>
              <a:t>tuin</a:t>
            </a:r>
            <a:r>
              <a:rPr lang="en-US" altLang="nl-NL" sz="2000" dirty="0">
                <a:latin typeface="Arial" panose="020B0604020202020204" pitchFamily="34" charset="0"/>
                <a:cs typeface="Tahoma" panose="020B0604030504040204" pitchFamily="34" charset="0"/>
              </a:rPr>
              <a:t>, </a:t>
            </a:r>
            <a:r>
              <a:rPr lang="en-US" altLang="nl-NL" sz="2000" dirty="0" err="1">
                <a:latin typeface="Arial" panose="020B0604020202020204" pitchFamily="34" charset="0"/>
                <a:cs typeface="Tahoma" panose="020B0604030504040204" pitchFamily="34" charset="0"/>
              </a:rPr>
              <a:t>enz</a:t>
            </a:r>
            <a:r>
              <a:rPr lang="en-US" altLang="nl-NL" sz="2000" dirty="0">
                <a:latin typeface="Arial" panose="020B0604020202020204" pitchFamily="34" charset="0"/>
                <a:cs typeface="Tahoma" panose="020B0604030504040204" pitchFamily="34" charset="0"/>
              </a:rPr>
              <a:t>.)</a:t>
            </a:r>
            <a:r>
              <a:rPr lang="nl-NL" altLang="nl-NL" sz="20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br>
              <a:rPr lang="nl-NL" altLang="nl-NL" sz="2000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endParaRPr lang="nl-NL" altLang="nl-NL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nl-NL" altLang="nl-NL" sz="2000" dirty="0">
                <a:latin typeface="Arial" panose="020B0604020202020204" pitchFamily="34" charset="0"/>
                <a:cs typeface="Tahoma" panose="020B0604030504040204" pitchFamily="34" charset="0"/>
              </a:rPr>
              <a:t>Ruimten gekoppeld aan ruimten in het huis.</a:t>
            </a:r>
            <a:br>
              <a:rPr lang="nl-NL" altLang="nl-NL" sz="2000" dirty="0">
                <a:latin typeface="Arial" panose="020B0604020202020204" pitchFamily="34" charset="0"/>
                <a:cs typeface="Tahoma" panose="020B0604030504040204" pitchFamily="34" charset="0"/>
              </a:rPr>
            </a:br>
            <a:endParaRPr lang="nl-NL" altLang="nl-NL" sz="2000" dirty="0">
              <a:latin typeface="Arial" panose="020B0604020202020204" pitchFamily="34" charset="0"/>
              <a:cs typeface="Tahoma" panose="020B0604030504040204" pitchFamily="34" charset="0"/>
            </a:endParaRPr>
          </a:p>
          <a:p>
            <a:r>
              <a:rPr lang="nl-NL" altLang="nl-NL" sz="2000" dirty="0">
                <a:latin typeface="Arial" panose="020B0604020202020204" pitchFamily="34" charset="0"/>
                <a:cs typeface="Times New Roman" panose="02020603050405020304" pitchFamily="18" charset="0"/>
              </a:rPr>
              <a:t>Ruimten ‘barokachtig’ ingericht (centrale as, symmetrie).</a:t>
            </a:r>
            <a:br>
              <a:rPr lang="nl-NL" altLang="nl-NL" sz="2000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endParaRPr lang="nl-NL" altLang="nl-NL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nl-NL" altLang="nl-NL" sz="2000" dirty="0">
                <a:latin typeface="Arial" panose="020B0604020202020204" pitchFamily="34" charset="0"/>
                <a:cs typeface="Times New Roman" panose="02020603050405020304" pitchFamily="18" charset="0"/>
              </a:rPr>
              <a:t>Tuinelementen in dezelfde stijl en met dezelfde materialen als het huis uitgevoerd.</a:t>
            </a:r>
          </a:p>
          <a:p>
            <a:endParaRPr lang="nl-NL" altLang="nl-NL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nl-NL" altLang="nl-NL" sz="2000" dirty="0">
                <a:latin typeface="Arial" panose="020B0604020202020204" pitchFamily="34" charset="0"/>
                <a:cs typeface="Times New Roman" panose="02020603050405020304" pitchFamily="18" charset="0"/>
              </a:rPr>
              <a:t>Cottage tuinen, Arts </a:t>
            </a:r>
            <a:r>
              <a:rPr lang="nl-NL" altLang="nl-NL" sz="2000" dirty="0" err="1">
                <a:latin typeface="Arial" panose="020B0604020202020204" pitchFamily="34" charset="0"/>
                <a:cs typeface="Times New Roman" panose="02020603050405020304" pitchFamily="18" charset="0"/>
              </a:rPr>
              <a:t>and</a:t>
            </a:r>
            <a:r>
              <a:rPr lang="nl-NL" altLang="nl-NL" sz="20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nl-NL" altLang="nl-NL" sz="2000" dirty="0" err="1">
                <a:latin typeface="Arial" panose="020B0604020202020204" pitchFamily="34" charset="0"/>
                <a:cs typeface="Times New Roman" panose="02020603050405020304" pitchFamily="18" charset="0"/>
              </a:rPr>
              <a:t>craft</a:t>
            </a:r>
            <a:endParaRPr lang="nl-NL" altLang="nl-NL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r">
              <a:buFontTx/>
              <a:buNone/>
            </a:pPr>
            <a:endParaRPr lang="nl-NL" altLang="nl-NL" sz="2000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0422" name="Rectangle 6">
            <a:extLst>
              <a:ext uri="{FF2B5EF4-FFF2-40B4-BE49-F238E27FC236}">
                <a16:creationId xmlns:a16="http://schemas.microsoft.com/office/drawing/2014/main" id="{39752AE6-AD20-F3E8-4FFC-EE52FA3F1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1524000"/>
            <a:ext cx="411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endParaRPr lang="nl-NL" altLang="nl-NL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9" descr="foto16">
            <a:extLst>
              <a:ext uri="{FF2B5EF4-FFF2-40B4-BE49-F238E27FC236}">
                <a16:creationId xmlns:a16="http://schemas.microsoft.com/office/drawing/2014/main" id="{EC9C738D-BBBB-EBE3-CCE1-4059C6C16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937855"/>
            <a:ext cx="4286250" cy="286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foto6">
            <a:extLst>
              <a:ext uri="{FF2B5EF4-FFF2-40B4-BE49-F238E27FC236}">
                <a16:creationId xmlns:a16="http://schemas.microsoft.com/office/drawing/2014/main" id="{A3AC4CB2-DC88-1592-8858-66B71CCCB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3890962"/>
            <a:ext cx="4286250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build="p" autoUpdateAnimBg="0"/>
      <p:bldP spid="6042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256AD6E-D370-8864-9D25-1209B117BE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br>
              <a:rPr lang="en-US" altLang="nl-NL" dirty="0">
                <a:latin typeface="Arial" panose="020B0604020202020204" pitchFamily="34" charset="0"/>
              </a:rPr>
            </a:br>
            <a:r>
              <a:rPr lang="en-US" altLang="nl-NL" sz="2000" dirty="0">
                <a:latin typeface="Arial" panose="020B0604020202020204" pitchFamily="34" charset="0"/>
              </a:rPr>
              <a:t>(+/- 500 – 1500)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926F3D1E-72D7-A974-AEDB-10512705F3E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267200" cy="4114800"/>
          </a:xfrm>
        </p:spPr>
        <p:txBody>
          <a:bodyPr/>
          <a:lstStyle/>
          <a:p>
            <a:r>
              <a:rPr lang="en-US" altLang="nl-NL" sz="2800" dirty="0">
                <a:latin typeface="Arial" panose="020B0604020202020204" pitchFamily="34" charset="0"/>
              </a:rPr>
              <a:t>Boeren</a:t>
            </a:r>
          </a:p>
          <a:p>
            <a:endParaRPr lang="en-US" altLang="nl-NL" sz="2800" dirty="0">
              <a:latin typeface="Arial" panose="020B0604020202020204" pitchFamily="34" charset="0"/>
            </a:endParaRPr>
          </a:p>
          <a:p>
            <a:endParaRPr lang="en-US" altLang="nl-NL" sz="2800" dirty="0">
              <a:latin typeface="Arial" panose="020B0604020202020204" pitchFamily="34" charset="0"/>
            </a:endParaRPr>
          </a:p>
          <a:p>
            <a:endParaRPr lang="nl-NL" altLang="nl-NL" sz="2800" dirty="0">
              <a:latin typeface="Arial" panose="020B0604020202020204" pitchFamily="34" charset="0"/>
            </a:endParaRPr>
          </a:p>
        </p:txBody>
      </p:sp>
      <p:pic>
        <p:nvPicPr>
          <p:cNvPr id="8196" name="Picture 4" descr="feodaal">
            <a:extLst>
              <a:ext uri="{FF2B5EF4-FFF2-40B4-BE49-F238E27FC236}">
                <a16:creationId xmlns:a16="http://schemas.microsoft.com/office/drawing/2014/main" id="{9DB9C036-1F7C-2D39-A697-BA07CF14B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"/>
          <a:stretch>
            <a:fillRect/>
          </a:stretch>
        </p:blipFill>
        <p:spPr bwMode="auto">
          <a:xfrm>
            <a:off x="6324601" y="1828801"/>
            <a:ext cx="3795713" cy="472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35D151A5-CEDE-2DD8-815C-5DAD119386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nieuwe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zakelijkheid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5299" name="Text Box 3">
            <a:extLst>
              <a:ext uri="{FF2B5EF4-FFF2-40B4-BE49-F238E27FC236}">
                <a16:creationId xmlns:a16="http://schemas.microsoft.com/office/drawing/2014/main" id="{6AFE2789-8ABB-273C-6E2E-40B3CF1FCF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0"/>
            <a:ext cx="868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nl-NL" altLang="nl-NL"/>
          </a:p>
        </p:txBody>
      </p:sp>
      <p:sp>
        <p:nvSpPr>
          <p:cNvPr id="55300" name="Text Box 4">
            <a:extLst>
              <a:ext uri="{FF2B5EF4-FFF2-40B4-BE49-F238E27FC236}">
                <a16:creationId xmlns:a16="http://schemas.microsoft.com/office/drawing/2014/main" id="{8D2FE928-8DA9-DDF8-81C8-0A6E0C3FD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867401"/>
            <a:ext cx="8686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sz="2000" dirty="0">
                <a:latin typeface="Arial" panose="020B0604020202020204" pitchFamily="34" charset="0"/>
              </a:rPr>
              <a:t>   0          500             1500       1600         1760       1880    1920   1950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55301" name="Text Box 5">
            <a:extLst>
              <a:ext uri="{FF2B5EF4-FFF2-40B4-BE49-F238E27FC236}">
                <a16:creationId xmlns:a16="http://schemas.microsoft.com/office/drawing/2014/main" id="{DCED18EB-A9E2-FD0D-3CA1-29AA8122710D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2055039" y="3048000"/>
            <a:ext cx="55399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oudheid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5302" name="Text Box 6">
            <a:extLst>
              <a:ext uri="{FF2B5EF4-FFF2-40B4-BE49-F238E27FC236}">
                <a16:creationId xmlns:a16="http://schemas.microsoft.com/office/drawing/2014/main" id="{A3644F62-EA37-5A7C-0349-768D122AFEAB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3650477" y="2209801"/>
            <a:ext cx="553998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5303" name="Text Box 7">
            <a:extLst>
              <a:ext uri="{FF2B5EF4-FFF2-40B4-BE49-F238E27FC236}">
                <a16:creationId xmlns:a16="http://schemas.microsoft.com/office/drawing/2014/main" id="{3E8E12CA-5FBF-5CE9-2A28-9836438C578E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4798239" y="2438400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renaissance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5304" name="Text Box 8">
            <a:extLst>
              <a:ext uri="{FF2B5EF4-FFF2-40B4-BE49-F238E27FC236}">
                <a16:creationId xmlns:a16="http://schemas.microsoft.com/office/drawing/2014/main" id="{2E9F4A80-F67D-2B7E-2E2E-2C13D999544A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6017439" y="2438400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barok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5305" name="Text Box 9">
            <a:extLst>
              <a:ext uri="{FF2B5EF4-FFF2-40B4-BE49-F238E27FC236}">
                <a16:creationId xmlns:a16="http://schemas.microsoft.com/office/drawing/2014/main" id="{21302A2B-6405-2DFD-FCC8-E01E1116ED5C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7082652" y="2436813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 err="1">
                <a:latin typeface="Arial" panose="020B0604020202020204" pitchFamily="34" charset="0"/>
              </a:rPr>
              <a:t>Landschapsstijl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5306" name="Text Box 10">
            <a:extLst>
              <a:ext uri="{FF2B5EF4-FFF2-40B4-BE49-F238E27FC236}">
                <a16:creationId xmlns:a16="http://schemas.microsoft.com/office/drawing/2014/main" id="{1E6AAE94-66C0-C92C-F498-9BDF08008ABA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8073252" y="2436813"/>
            <a:ext cx="55399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 err="1">
                <a:latin typeface="Arial" panose="020B0604020202020204" pitchFamily="34" charset="0"/>
              </a:rPr>
              <a:t>Gemengde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5307" name="Text Box 11">
            <a:extLst>
              <a:ext uri="{FF2B5EF4-FFF2-40B4-BE49-F238E27FC236}">
                <a16:creationId xmlns:a16="http://schemas.microsoft.com/office/drawing/2014/main" id="{5076BEB6-F78E-F460-A41D-5E323335619D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8755360" y="1484313"/>
            <a:ext cx="92333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nieuwe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architectonische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stijl</a:t>
            </a:r>
            <a:endParaRPr lang="nl-NL" altLang="nl-NL" dirty="0">
              <a:latin typeface="Arial" panose="020B0604020202020204" pitchFamily="34" charset="0"/>
            </a:endParaRPr>
          </a:p>
        </p:txBody>
      </p:sp>
      <p:sp>
        <p:nvSpPr>
          <p:cNvPr id="55308" name="Rectangle 12">
            <a:extLst>
              <a:ext uri="{FF2B5EF4-FFF2-40B4-BE49-F238E27FC236}">
                <a16:creationId xmlns:a16="http://schemas.microsoft.com/office/drawing/2014/main" id="{BF2C8161-BAC6-D6B8-93C9-EA836B841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105400"/>
            <a:ext cx="8686800" cy="609600"/>
          </a:xfrm>
          <a:prstGeom prst="rect">
            <a:avLst/>
          </a:prstGeom>
          <a:solidFill>
            <a:srgbClr val="FFCC66"/>
          </a:solidFill>
          <a:ln w="31750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55309" name="Rectangle 13">
            <a:extLst>
              <a:ext uri="{FF2B5EF4-FFF2-40B4-BE49-F238E27FC236}">
                <a16:creationId xmlns:a16="http://schemas.microsoft.com/office/drawing/2014/main" id="{D223B474-D1A0-6A62-0437-EA1FCCDB53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4651" y="5107623"/>
            <a:ext cx="1152525" cy="609600"/>
          </a:xfrm>
          <a:prstGeom prst="rect">
            <a:avLst/>
          </a:prstGeom>
          <a:gradFill rotWithShape="1">
            <a:gsLst>
              <a:gs pos="0">
                <a:srgbClr val="FFCC66"/>
              </a:gs>
              <a:gs pos="50000">
                <a:srgbClr val="FF6600"/>
              </a:gs>
              <a:gs pos="100000">
                <a:srgbClr val="FFCC6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  <p:sp>
        <p:nvSpPr>
          <p:cNvPr id="55310" name="Text Box 14">
            <a:extLst>
              <a:ext uri="{FF2B5EF4-FFF2-40B4-BE49-F238E27FC236}">
                <a16:creationId xmlns:a16="http://schemas.microsoft.com/office/drawing/2014/main" id="{E0FE271B-FE29-DC90-CEA7-973141ECADBD}"/>
              </a:ext>
            </a:extLst>
          </p:cNvPr>
          <p:cNvSpPr txBox="1">
            <a:spLocks noChangeArrowheads="1"/>
          </p:cNvSpPr>
          <p:nvPr/>
        </p:nvSpPr>
        <p:spPr bwMode="auto">
          <a:xfrm rot="10800000">
            <a:off x="9765527" y="1484313"/>
            <a:ext cx="553998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nieuwe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zakelijkheid</a:t>
            </a:r>
            <a:endParaRPr lang="nl-NL" altLang="nl-NL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>
            <a:extLst>
              <a:ext uri="{FF2B5EF4-FFF2-40B4-BE49-F238E27FC236}">
                <a16:creationId xmlns:a16="http://schemas.microsoft.com/office/drawing/2014/main" id="{F2AD7383-093A-DB3D-DD1F-99BDC02A93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/>
          <a:stretch>
            <a:fillRect/>
          </a:stretch>
        </p:blipFill>
        <p:spPr bwMode="auto">
          <a:xfrm>
            <a:off x="4213861" y="2426971"/>
            <a:ext cx="5077979" cy="3425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Rectangle 3">
            <a:extLst>
              <a:ext uri="{FF2B5EF4-FFF2-40B4-BE49-F238E27FC236}">
                <a16:creationId xmlns:a16="http://schemas.microsoft.com/office/drawing/2014/main" id="{591EB028-3639-BCB3-DCCC-B59F0A0C55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381000"/>
            <a:ext cx="7772400" cy="1143000"/>
          </a:xfrm>
        </p:spPr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nieuwe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zakelijkheid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56324" name="Rectangle 4">
            <a:extLst>
              <a:ext uri="{FF2B5EF4-FFF2-40B4-BE49-F238E27FC236}">
                <a16:creationId xmlns:a16="http://schemas.microsoft.com/office/drawing/2014/main" id="{B3061C35-BB9F-3475-97C8-C00B0E2D7E8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63830" y="2423160"/>
            <a:ext cx="3928110" cy="3429000"/>
          </a:xfrm>
        </p:spPr>
        <p:txBody>
          <a:bodyPr/>
          <a:lstStyle/>
          <a:p>
            <a:r>
              <a:rPr lang="en-US" altLang="nl-NL" sz="2400" dirty="0" err="1">
                <a:latin typeface="Arial" panose="020B0604020202020204" pitchFamily="34" charset="0"/>
                <a:cs typeface="Tahoma" panose="020B0604030504040204" pitchFamily="34" charset="0"/>
              </a:rPr>
              <a:t>Rangschikking</a:t>
            </a:r>
            <a:r>
              <a:rPr lang="en-US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 van </a:t>
            </a:r>
            <a:r>
              <a:rPr lang="en-US" altLang="nl-NL" sz="2400" dirty="0" err="1">
                <a:latin typeface="Arial" panose="020B0604020202020204" pitchFamily="34" charset="0"/>
                <a:cs typeface="Tahoma" panose="020B0604030504040204" pitchFamily="34" charset="0"/>
              </a:rPr>
              <a:t>functionele</a:t>
            </a:r>
            <a:r>
              <a:rPr lang="en-US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 </a:t>
            </a:r>
            <a:r>
              <a:rPr lang="en-US" altLang="nl-NL" sz="2400" dirty="0" err="1">
                <a:latin typeface="Arial" panose="020B0604020202020204" pitchFamily="34" charset="0"/>
                <a:cs typeface="Tahoma" panose="020B0604030504040204" pitchFamily="34" charset="0"/>
              </a:rPr>
              <a:t>blokken</a:t>
            </a:r>
            <a:r>
              <a:rPr lang="en-US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 (</a:t>
            </a:r>
            <a:r>
              <a:rPr lang="en-US" altLang="nl-NL" sz="2400" dirty="0" err="1">
                <a:latin typeface="Arial" panose="020B0604020202020204" pitchFamily="34" charset="0"/>
                <a:cs typeface="Tahoma" panose="020B0604030504040204" pitchFamily="34" charset="0"/>
              </a:rPr>
              <a:t>terras</a:t>
            </a:r>
            <a:r>
              <a:rPr lang="en-US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, border, </a:t>
            </a:r>
            <a:r>
              <a:rPr lang="en-US" altLang="nl-NL" sz="2400" dirty="0" err="1">
                <a:latin typeface="Arial" panose="020B0604020202020204" pitchFamily="34" charset="0"/>
                <a:cs typeface="Tahoma" panose="020B0604030504040204" pitchFamily="34" charset="0"/>
              </a:rPr>
              <a:t>gazon</a:t>
            </a:r>
            <a:r>
              <a:rPr lang="en-US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, </a:t>
            </a:r>
            <a:r>
              <a:rPr lang="en-US" altLang="nl-NL" sz="2400" dirty="0" err="1">
                <a:latin typeface="Arial" panose="020B0604020202020204" pitchFamily="34" charset="0"/>
                <a:cs typeface="Tahoma" panose="020B0604030504040204" pitchFamily="34" charset="0"/>
              </a:rPr>
              <a:t>enz</a:t>
            </a:r>
            <a:r>
              <a:rPr lang="en-US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.)</a:t>
            </a:r>
            <a:r>
              <a:rPr lang="nl-NL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nl-NL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G</a:t>
            </a:r>
            <a:r>
              <a:rPr lang="en-US" altLang="nl-NL" sz="2400" dirty="0" err="1">
                <a:latin typeface="Arial" panose="020B0604020202020204" pitchFamily="34" charset="0"/>
                <a:cs typeface="Tahoma" panose="020B0604030504040204" pitchFamily="34" charset="0"/>
              </a:rPr>
              <a:t>ebruik</a:t>
            </a:r>
            <a:r>
              <a:rPr lang="en-US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 van ‘</a:t>
            </a:r>
            <a:r>
              <a:rPr lang="en-US" altLang="nl-NL" sz="2400" dirty="0" err="1">
                <a:latin typeface="Arial" panose="020B0604020202020204" pitchFamily="34" charset="0"/>
                <a:cs typeface="Tahoma" panose="020B0604030504040204" pitchFamily="34" charset="0"/>
              </a:rPr>
              <a:t>nieuwe</a:t>
            </a:r>
            <a:r>
              <a:rPr lang="en-US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’ </a:t>
            </a:r>
            <a:r>
              <a:rPr lang="en-US" altLang="nl-NL" sz="2400" dirty="0" err="1">
                <a:latin typeface="Arial" panose="020B0604020202020204" pitchFamily="34" charset="0"/>
                <a:cs typeface="Tahoma" panose="020B0604030504040204" pitchFamily="34" charset="0"/>
              </a:rPr>
              <a:t>materialen</a:t>
            </a:r>
            <a:r>
              <a:rPr lang="en-US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 (g</a:t>
            </a:r>
            <a:r>
              <a:rPr lang="nl-NL" altLang="nl-NL" sz="2400" dirty="0" err="1">
                <a:latin typeface="Arial" panose="020B0604020202020204" pitchFamily="34" charset="0"/>
                <a:cs typeface="Tahoma" panose="020B0604030504040204" pitchFamily="34" charset="0"/>
              </a:rPr>
              <a:t>rindtegel</a:t>
            </a:r>
            <a:r>
              <a:rPr lang="en-US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s, </a:t>
            </a:r>
            <a:r>
              <a:rPr lang="en-US" altLang="nl-NL" sz="2400" dirty="0" err="1">
                <a:latin typeface="Arial" panose="020B0604020202020204" pitchFamily="34" charset="0"/>
                <a:cs typeface="Tahoma" panose="020B0604030504040204" pitchFamily="34" charset="0"/>
              </a:rPr>
              <a:t>spoorbielzen</a:t>
            </a:r>
            <a:r>
              <a:rPr lang="en-US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, </a:t>
            </a:r>
            <a:r>
              <a:rPr lang="en-US" altLang="nl-NL" sz="2400" dirty="0" err="1">
                <a:latin typeface="Arial" panose="020B0604020202020204" pitchFamily="34" charset="0"/>
                <a:cs typeface="Tahoma" panose="020B0604030504040204" pitchFamily="34" charset="0"/>
              </a:rPr>
              <a:t>beton</a:t>
            </a:r>
            <a:r>
              <a:rPr lang="en-US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, </a:t>
            </a:r>
            <a:r>
              <a:rPr lang="en-US" altLang="nl-NL" sz="2400" dirty="0" err="1">
                <a:latin typeface="Arial" panose="020B0604020202020204" pitchFamily="34" charset="0"/>
                <a:cs typeface="Tahoma" panose="020B0604030504040204" pitchFamily="34" charset="0"/>
              </a:rPr>
              <a:t>enz</a:t>
            </a:r>
            <a:r>
              <a:rPr lang="en-US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.)</a:t>
            </a:r>
            <a:r>
              <a:rPr lang="nl-NL" altLang="nl-NL" sz="240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  <a:p>
            <a:pPr algn="r">
              <a:buFontTx/>
              <a:buNone/>
            </a:pPr>
            <a:endParaRPr lang="nl-NL" altLang="nl-NL" sz="2400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6325" name="Picture 6">
            <a:extLst>
              <a:ext uri="{FF2B5EF4-FFF2-40B4-BE49-F238E27FC236}">
                <a16:creationId xmlns:a16="http://schemas.microsoft.com/office/drawing/2014/main" id="{E250DE41-7060-9A0D-F8BA-4338202CE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821" y="2423159"/>
            <a:ext cx="2579595" cy="3425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7" name="Rectangle 7">
            <a:extLst>
              <a:ext uri="{FF2B5EF4-FFF2-40B4-BE49-F238E27FC236}">
                <a16:creationId xmlns:a16="http://schemas.microsoft.com/office/drawing/2014/main" id="{05494F3F-2926-DA52-7BDE-A4C65DC6F2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1524000"/>
            <a:ext cx="411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nl-NL" b="1" i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Functionalisme</a:t>
            </a:r>
            <a:endParaRPr lang="nl-NL" altLang="nl-NL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build="p" autoUpdateAnimBg="0"/>
      <p:bldP spid="56327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66ECEE08-54DC-A1A8-B0C8-C9BD2763A1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0"/>
            <a:ext cx="7772400" cy="1143000"/>
          </a:xfrm>
        </p:spPr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nieuwe</a:t>
            </a:r>
            <a:r>
              <a:rPr lang="en-US" altLang="nl-NL" dirty="0">
                <a:latin typeface="Arial" panose="020B0604020202020204" pitchFamily="34" charset="0"/>
              </a:rPr>
              <a:t> </a:t>
            </a:r>
            <a:r>
              <a:rPr lang="en-US" altLang="nl-NL" dirty="0" err="1">
                <a:latin typeface="Arial" panose="020B0604020202020204" pitchFamily="34" charset="0"/>
              </a:rPr>
              <a:t>zakelijkheid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pic>
        <p:nvPicPr>
          <p:cNvPr id="57349" name="Picture 5">
            <a:extLst>
              <a:ext uri="{FF2B5EF4-FFF2-40B4-BE49-F238E27FC236}">
                <a16:creationId xmlns:a16="http://schemas.microsoft.com/office/drawing/2014/main" id="{83E26F08-C8BD-748B-0E3C-B9223E29D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691" y="3317875"/>
            <a:ext cx="5172075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4">
            <a:extLst>
              <a:ext uri="{FF2B5EF4-FFF2-40B4-BE49-F238E27FC236}">
                <a16:creationId xmlns:a16="http://schemas.microsoft.com/office/drawing/2014/main" id="{3A7AFFE0-50E7-877D-05EB-E735987FC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6" b="6622"/>
          <a:stretch>
            <a:fillRect/>
          </a:stretch>
        </p:blipFill>
        <p:spPr bwMode="auto">
          <a:xfrm>
            <a:off x="228600" y="709295"/>
            <a:ext cx="4800600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7" name="Picture 3">
            <a:extLst>
              <a:ext uri="{FF2B5EF4-FFF2-40B4-BE49-F238E27FC236}">
                <a16:creationId xmlns:a16="http://schemas.microsoft.com/office/drawing/2014/main" id="{4D48D141-C72E-1C6E-B41D-B2811636E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" t="2174" r="2899" b="2174"/>
          <a:stretch>
            <a:fillRect/>
          </a:stretch>
        </p:blipFill>
        <p:spPr bwMode="auto">
          <a:xfrm>
            <a:off x="7010400" y="709295"/>
            <a:ext cx="4953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>
            <a:extLst>
              <a:ext uri="{FF2B5EF4-FFF2-40B4-BE49-F238E27FC236}">
                <a16:creationId xmlns:a16="http://schemas.microsoft.com/office/drawing/2014/main" id="{2E4C6C0C-5B59-EAD2-1573-3C08C99B10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 err="1">
                <a:latin typeface="Arial" panose="020B0604020202020204" pitchFamily="34" charset="0"/>
              </a:rPr>
              <a:t>Heden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58372" name="Rectangle 4">
            <a:extLst>
              <a:ext uri="{FF2B5EF4-FFF2-40B4-BE49-F238E27FC236}">
                <a16:creationId xmlns:a16="http://schemas.microsoft.com/office/drawing/2014/main" id="{175A5CCC-0359-9C3F-7B95-796F79613FD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905000"/>
            <a:ext cx="4114800" cy="4191000"/>
          </a:xfrm>
        </p:spPr>
        <p:txBody>
          <a:bodyPr/>
          <a:lstStyle/>
          <a:p>
            <a:endParaRPr lang="nl-NL" altLang="nl-NL" sz="2400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r">
              <a:buFontTx/>
              <a:buNone/>
            </a:pPr>
            <a:endParaRPr lang="nl-NL" altLang="nl-NL" sz="2400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DD1A49EA-1154-404D-EF9F-2529884C2B1A}"/>
              </a:ext>
            </a:extLst>
          </p:cNvPr>
          <p:cNvSpPr txBox="1">
            <a:spLocks noChangeArrowheads="1"/>
          </p:cNvSpPr>
          <p:nvPr/>
        </p:nvSpPr>
        <p:spPr>
          <a:xfrm>
            <a:off x="331470" y="1009331"/>
            <a:ext cx="6217920" cy="3429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2000" indent="-43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4000" indent="-43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nl-NL" sz="18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lang="nl-NL" sz="3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Extreem functionalisme en minimalisme</a:t>
            </a:r>
          </a:p>
          <a:p>
            <a:endParaRPr lang="nl-NL" altLang="nl-NL" sz="2400" dirty="0">
              <a:latin typeface="Arial" panose="020B0604020202020204" pitchFamily="34" charset="0"/>
              <a:cs typeface="Tahoma" panose="020B0604030504040204" pitchFamily="34" charset="0"/>
            </a:endParaRPr>
          </a:p>
          <a:p>
            <a:r>
              <a:rPr lang="nl-NL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Veel dode materialen</a:t>
            </a:r>
          </a:p>
          <a:p>
            <a:endParaRPr lang="nl-NL" altLang="nl-NL" sz="2400" dirty="0">
              <a:latin typeface="Arial" panose="020B0604020202020204" pitchFamily="34" charset="0"/>
              <a:cs typeface="Tahoma" panose="020B0604030504040204" pitchFamily="34" charset="0"/>
            </a:endParaRPr>
          </a:p>
          <a:p>
            <a:r>
              <a:rPr lang="nl-NL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Weinig planten</a:t>
            </a:r>
          </a:p>
          <a:p>
            <a:endParaRPr lang="nl-NL" altLang="nl-NL" sz="2400" dirty="0">
              <a:latin typeface="Arial" panose="020B0604020202020204" pitchFamily="34" charset="0"/>
              <a:cs typeface="Tahoma" panose="020B0604030504040204" pitchFamily="34" charset="0"/>
            </a:endParaRPr>
          </a:p>
          <a:p>
            <a:r>
              <a:rPr lang="nl-NL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“Weinig onderhoud”, “buitenkamer”</a:t>
            </a:r>
          </a:p>
          <a:p>
            <a:pPr algn="r">
              <a:buFontTx/>
              <a:buNone/>
            </a:pPr>
            <a:endParaRPr lang="nl-NL" altLang="nl-NL" sz="2400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Trendy achtertuin Etten-Leur - Geleijns Hoveniers">
            <a:extLst>
              <a:ext uri="{FF2B5EF4-FFF2-40B4-BE49-F238E27FC236}">
                <a16:creationId xmlns:a16="http://schemas.microsoft.com/office/drawing/2014/main" id="{27DCEB2C-DE2C-ABEA-8F97-59CE41576C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061" y="2346801"/>
            <a:ext cx="5623799" cy="37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899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>
            <a:extLst>
              <a:ext uri="{FF2B5EF4-FFF2-40B4-BE49-F238E27FC236}">
                <a16:creationId xmlns:a16="http://schemas.microsoft.com/office/drawing/2014/main" id="{88CE4E33-6388-6C15-E803-4E1589EAB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510" y="186691"/>
            <a:ext cx="4491038" cy="280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Rectangle 3">
            <a:extLst>
              <a:ext uri="{FF2B5EF4-FFF2-40B4-BE49-F238E27FC236}">
                <a16:creationId xmlns:a16="http://schemas.microsoft.com/office/drawing/2014/main" id="{2E4C6C0C-5B59-EAD2-1573-3C08C99B10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 err="1">
                <a:latin typeface="Arial" panose="020B0604020202020204" pitchFamily="34" charset="0"/>
              </a:rPr>
              <a:t>Heden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58372" name="Rectangle 4">
            <a:extLst>
              <a:ext uri="{FF2B5EF4-FFF2-40B4-BE49-F238E27FC236}">
                <a16:creationId xmlns:a16="http://schemas.microsoft.com/office/drawing/2014/main" id="{175A5CCC-0359-9C3F-7B95-796F79613FD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905000"/>
            <a:ext cx="4114800" cy="4191000"/>
          </a:xfrm>
        </p:spPr>
        <p:txBody>
          <a:bodyPr/>
          <a:lstStyle/>
          <a:p>
            <a:endParaRPr lang="nl-NL" altLang="nl-NL" sz="2400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r">
              <a:buFontTx/>
              <a:buNone/>
            </a:pPr>
            <a:endParaRPr lang="nl-NL" altLang="nl-NL" sz="2400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8373" name="Picture 5">
            <a:extLst>
              <a:ext uri="{FF2B5EF4-FFF2-40B4-BE49-F238E27FC236}">
                <a16:creationId xmlns:a16="http://schemas.microsoft.com/office/drawing/2014/main" id="{C786DED5-8CEE-B5DB-D4CD-9E6FE2DAE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510" y="3109913"/>
            <a:ext cx="4395788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6">
            <a:extLst>
              <a:ext uri="{FF2B5EF4-FFF2-40B4-BE49-F238E27FC236}">
                <a16:creationId xmlns:a16="http://schemas.microsoft.com/office/drawing/2014/main" id="{34219037-42EB-AFCC-6D76-D83A82B436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230" y="2907031"/>
            <a:ext cx="4419600" cy="294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F6854907-78A2-B347-3C40-6FEFF12B9FE5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09331"/>
            <a:ext cx="6217920" cy="3429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2000" indent="-43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4000" indent="-43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nl-NL" sz="18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lang="nl-NL" sz="3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Mix van geometrisch, landschappelijk en ‘zakelijk’</a:t>
            </a:r>
            <a:endParaRPr lang="nl-NL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r">
              <a:buFontTx/>
              <a:buNone/>
            </a:pPr>
            <a:endParaRPr lang="nl-NL" altLang="nl-NL" sz="2400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>
            <a:extLst>
              <a:ext uri="{FF2B5EF4-FFF2-40B4-BE49-F238E27FC236}">
                <a16:creationId xmlns:a16="http://schemas.microsoft.com/office/drawing/2014/main" id="{2E4C6C0C-5B59-EAD2-1573-3C08C99B10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 err="1">
                <a:latin typeface="Arial" panose="020B0604020202020204" pitchFamily="34" charset="0"/>
              </a:rPr>
              <a:t>Heden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58372" name="Rectangle 4">
            <a:extLst>
              <a:ext uri="{FF2B5EF4-FFF2-40B4-BE49-F238E27FC236}">
                <a16:creationId xmlns:a16="http://schemas.microsoft.com/office/drawing/2014/main" id="{175A5CCC-0359-9C3F-7B95-796F79613FD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905000"/>
            <a:ext cx="4114800" cy="4191000"/>
          </a:xfrm>
        </p:spPr>
        <p:txBody>
          <a:bodyPr/>
          <a:lstStyle/>
          <a:p>
            <a:endParaRPr lang="nl-NL" altLang="nl-NL" sz="2400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r">
              <a:buFontTx/>
              <a:buNone/>
            </a:pPr>
            <a:endParaRPr lang="nl-NL" altLang="nl-NL" sz="2400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DD1A49EA-1154-404D-EF9F-2529884C2B1A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237931"/>
            <a:ext cx="5090161" cy="3429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2000" indent="-43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4000" indent="-43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nl-NL" sz="18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lang="nl-NL" sz="3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Naturalistisch</a:t>
            </a:r>
          </a:p>
          <a:p>
            <a:endParaRPr lang="nl-NL" altLang="nl-NL" sz="2400" dirty="0">
              <a:latin typeface="Arial" panose="020B0604020202020204" pitchFamily="34" charset="0"/>
              <a:cs typeface="Tahoma" panose="020B0604030504040204" pitchFamily="34" charset="0"/>
            </a:endParaRPr>
          </a:p>
          <a:p>
            <a:r>
              <a:rPr lang="nl-NL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The Dutch wave</a:t>
            </a:r>
          </a:p>
          <a:p>
            <a:endParaRPr lang="nl-NL" altLang="nl-NL" sz="2400" dirty="0">
              <a:latin typeface="Arial" panose="020B0604020202020204" pitchFamily="34" charset="0"/>
              <a:cs typeface="Tahoma" panose="020B0604030504040204" pitchFamily="34" charset="0"/>
            </a:endParaRPr>
          </a:p>
          <a:p>
            <a:r>
              <a:rPr lang="nl-NL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Vanuit natuurlijke principes en processen</a:t>
            </a:r>
          </a:p>
          <a:p>
            <a:endParaRPr lang="nl-NL" altLang="nl-NL" sz="2400" dirty="0">
              <a:latin typeface="Arial" panose="020B0604020202020204" pitchFamily="34" charset="0"/>
              <a:cs typeface="Tahoma" panose="020B0604030504040204" pitchFamily="34" charset="0"/>
            </a:endParaRPr>
          </a:p>
          <a:p>
            <a:r>
              <a:rPr lang="nl-NL" altLang="nl-NL" sz="2400" dirty="0">
                <a:latin typeface="Arial" panose="020B0604020202020204" pitchFamily="34" charset="0"/>
                <a:cs typeface="Tahoma" panose="020B0604030504040204" pitchFamily="34" charset="0"/>
              </a:rPr>
              <a:t>Sluit aan bij klimaat- en duurzaamheidsagenda’s</a:t>
            </a:r>
            <a:endParaRPr lang="nl-NL" altLang="nl-NL" sz="2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r">
              <a:buFontTx/>
              <a:buNone/>
            </a:pPr>
            <a:endParaRPr lang="nl-NL" altLang="nl-NL" sz="2400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Cottage Style - Reimagining America's First Gardens - Grimm's Gardens">
            <a:extLst>
              <a:ext uri="{FF2B5EF4-FFF2-40B4-BE49-F238E27FC236}">
                <a16:creationId xmlns:a16="http://schemas.microsoft.com/office/drawing/2014/main" id="{FD553708-4598-E70C-1842-B962509595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440" y="225428"/>
            <a:ext cx="5809689" cy="377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86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75B3A55-074C-E258-5FBC-07CF684A6F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br>
              <a:rPr lang="en-US" altLang="nl-NL" dirty="0">
                <a:latin typeface="Arial" panose="020B0604020202020204" pitchFamily="34" charset="0"/>
              </a:rPr>
            </a:br>
            <a:r>
              <a:rPr lang="en-US" altLang="nl-NL" sz="2000" dirty="0">
                <a:latin typeface="Arial" panose="020B0604020202020204" pitchFamily="34" charset="0"/>
              </a:rPr>
              <a:t>(+/- 500 – 1500)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F1781F8A-140A-8B21-B9A1-EACF78AD5F1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267200" cy="4114800"/>
          </a:xfrm>
        </p:spPr>
        <p:txBody>
          <a:bodyPr/>
          <a:lstStyle/>
          <a:p>
            <a:r>
              <a:rPr lang="en-US" altLang="nl-NL" sz="2800" dirty="0" err="1">
                <a:latin typeface="Arial" panose="020B0604020202020204" pitchFamily="34" charset="0"/>
              </a:rPr>
              <a:t>Stedelingen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endParaRPr lang="en-US" altLang="nl-NL" sz="2800" dirty="0">
              <a:latin typeface="Arial" panose="020B0604020202020204" pitchFamily="34" charset="0"/>
            </a:endParaRPr>
          </a:p>
          <a:p>
            <a:endParaRPr lang="en-US" altLang="nl-NL" sz="2800" dirty="0">
              <a:latin typeface="Arial" panose="020B0604020202020204" pitchFamily="34" charset="0"/>
            </a:endParaRPr>
          </a:p>
          <a:p>
            <a:endParaRPr lang="nl-NL" altLang="nl-NL" sz="2800" dirty="0">
              <a:latin typeface="Arial" panose="020B0604020202020204" pitchFamily="34" charset="0"/>
            </a:endParaRPr>
          </a:p>
        </p:txBody>
      </p:sp>
      <p:pic>
        <p:nvPicPr>
          <p:cNvPr id="9220" name="Picture 4" descr="13middeleeuwse-stad">
            <a:extLst>
              <a:ext uri="{FF2B5EF4-FFF2-40B4-BE49-F238E27FC236}">
                <a16:creationId xmlns:a16="http://schemas.microsoft.com/office/drawing/2014/main" id="{EBFB6C64-F500-3922-82E0-9AFEBA297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" t="28464" r="3279" b="13705"/>
          <a:stretch>
            <a:fillRect/>
          </a:stretch>
        </p:blipFill>
        <p:spPr bwMode="auto">
          <a:xfrm>
            <a:off x="2514600" y="2590801"/>
            <a:ext cx="7315200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A0F21610-F902-D119-E13F-32AF9C13DD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br>
              <a:rPr lang="en-US" altLang="nl-NL" dirty="0">
                <a:latin typeface="Arial" panose="020B0604020202020204" pitchFamily="34" charset="0"/>
              </a:rPr>
            </a:br>
            <a:r>
              <a:rPr lang="en-US" altLang="nl-NL" sz="2000" dirty="0">
                <a:latin typeface="Arial" panose="020B0604020202020204" pitchFamily="34" charset="0"/>
              </a:rPr>
              <a:t>(+/- 500 – 1500)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054D11B9-EBA0-395B-7EA2-99EF2A43C9C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267200" cy="4114800"/>
          </a:xfrm>
        </p:spPr>
        <p:txBody>
          <a:bodyPr/>
          <a:lstStyle/>
          <a:p>
            <a:r>
              <a:rPr lang="en-US" altLang="nl-NL" sz="2800" dirty="0" err="1">
                <a:latin typeface="Arial" panose="020B0604020202020204" pitchFamily="34" charset="0"/>
              </a:rPr>
              <a:t>Stedelingen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endParaRPr lang="en-US" altLang="nl-NL" sz="2800" dirty="0">
              <a:latin typeface="Arial" panose="020B0604020202020204" pitchFamily="34" charset="0"/>
            </a:endParaRPr>
          </a:p>
          <a:p>
            <a:endParaRPr lang="en-US" altLang="nl-NL" sz="2800" dirty="0">
              <a:latin typeface="Arial" panose="020B0604020202020204" pitchFamily="34" charset="0"/>
            </a:endParaRPr>
          </a:p>
          <a:p>
            <a:endParaRPr lang="nl-NL" altLang="nl-NL" sz="2800" dirty="0">
              <a:latin typeface="Arial" panose="020B0604020202020204" pitchFamily="34" charset="0"/>
            </a:endParaRPr>
          </a:p>
        </p:txBody>
      </p:sp>
      <p:pic>
        <p:nvPicPr>
          <p:cNvPr id="10244" name="Picture 4" descr="03NLFC17">
            <a:extLst>
              <a:ext uri="{FF2B5EF4-FFF2-40B4-BE49-F238E27FC236}">
                <a16:creationId xmlns:a16="http://schemas.microsoft.com/office/drawing/2014/main" id="{746525DA-9D3D-6B5C-8EE3-0E5F401E3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" t="3455" b="15366"/>
          <a:stretch>
            <a:fillRect/>
          </a:stretch>
        </p:blipFill>
        <p:spPr bwMode="auto">
          <a:xfrm>
            <a:off x="4800600" y="2667001"/>
            <a:ext cx="5676900" cy="401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2DA26F40-BD19-B97D-BB26-D8DC63EB5E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br>
              <a:rPr lang="en-US" altLang="nl-NL" dirty="0">
                <a:latin typeface="Arial" panose="020B0604020202020204" pitchFamily="34" charset="0"/>
              </a:rPr>
            </a:br>
            <a:r>
              <a:rPr lang="en-US" altLang="nl-NL" sz="2000" dirty="0">
                <a:latin typeface="Arial" panose="020B0604020202020204" pitchFamily="34" charset="0"/>
              </a:rPr>
              <a:t>(+/- 500 – 1500)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6AC63F0A-07CE-7EB4-8780-A91D26D16C9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267200" cy="4114800"/>
          </a:xfrm>
        </p:spPr>
        <p:txBody>
          <a:bodyPr/>
          <a:lstStyle/>
          <a:p>
            <a:r>
              <a:rPr lang="en-US" altLang="nl-NL" sz="2800" dirty="0">
                <a:latin typeface="Arial" panose="020B0604020202020204" pitchFamily="34" charset="0"/>
              </a:rPr>
              <a:t>Boeren / </a:t>
            </a:r>
            <a:r>
              <a:rPr lang="en-US" altLang="nl-NL" sz="2800" dirty="0" err="1">
                <a:latin typeface="Arial" panose="020B0604020202020204" pitchFamily="34" charset="0"/>
              </a:rPr>
              <a:t>stedelingen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r>
              <a:rPr lang="en-US" altLang="nl-NL" sz="2800" dirty="0" err="1">
                <a:latin typeface="Arial" panose="020B0604020202020204" pitchFamily="34" charset="0"/>
              </a:rPr>
              <a:t>Kasteeltuinen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endParaRPr lang="en-US" altLang="nl-NL" sz="2800" dirty="0">
              <a:latin typeface="Arial" panose="020B0604020202020204" pitchFamily="34" charset="0"/>
            </a:endParaRPr>
          </a:p>
          <a:p>
            <a:endParaRPr lang="nl-NL" altLang="nl-NL" sz="2800" dirty="0">
              <a:latin typeface="Arial" panose="020B0604020202020204" pitchFamily="34" charset="0"/>
            </a:endParaRPr>
          </a:p>
        </p:txBody>
      </p:sp>
      <p:pic>
        <p:nvPicPr>
          <p:cNvPr id="11268" name="Picture 4" descr="gardenetch">
            <a:extLst>
              <a:ext uri="{FF2B5EF4-FFF2-40B4-BE49-F238E27FC236}">
                <a16:creationId xmlns:a16="http://schemas.microsoft.com/office/drawing/2014/main" id="{777FCE75-6699-2FA4-DFE2-2F3BEA6A2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1" y="2551114"/>
            <a:ext cx="5387975" cy="411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B08C72AC-C552-2FAD-9B76-5787A98A5A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dirty="0">
                <a:latin typeface="Arial" panose="020B0604020202020204" pitchFamily="34" charset="0"/>
              </a:rPr>
              <a:t>De </a:t>
            </a:r>
            <a:r>
              <a:rPr lang="en-US" altLang="nl-NL" dirty="0" err="1">
                <a:latin typeface="Arial" panose="020B0604020202020204" pitchFamily="34" charset="0"/>
              </a:rPr>
              <a:t>middeleeuwen</a:t>
            </a:r>
            <a:br>
              <a:rPr lang="en-US" altLang="nl-NL" dirty="0">
                <a:latin typeface="Arial" panose="020B0604020202020204" pitchFamily="34" charset="0"/>
              </a:rPr>
            </a:br>
            <a:r>
              <a:rPr lang="en-US" altLang="nl-NL" sz="2000" dirty="0">
                <a:latin typeface="Arial" panose="020B0604020202020204" pitchFamily="34" charset="0"/>
              </a:rPr>
              <a:t>(+/- 500 – 1500)</a:t>
            </a:r>
            <a:endParaRPr lang="nl-NL" altLang="nl-NL" sz="2000" dirty="0">
              <a:latin typeface="Arial" panose="020B0604020202020204" pitchFamily="34" charset="0"/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2FFA279C-FC35-6486-D1D6-7A6D57C9A51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600200"/>
            <a:ext cx="4267200" cy="4114800"/>
          </a:xfrm>
        </p:spPr>
        <p:txBody>
          <a:bodyPr/>
          <a:lstStyle/>
          <a:p>
            <a:r>
              <a:rPr lang="en-US" altLang="nl-NL" sz="2800" dirty="0">
                <a:latin typeface="Arial" panose="020B0604020202020204" pitchFamily="34" charset="0"/>
              </a:rPr>
              <a:t>Boeren / </a:t>
            </a:r>
            <a:r>
              <a:rPr lang="en-US" altLang="nl-NL" sz="2800" dirty="0" err="1">
                <a:latin typeface="Arial" panose="020B0604020202020204" pitchFamily="34" charset="0"/>
              </a:rPr>
              <a:t>stedelingen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r>
              <a:rPr lang="en-US" altLang="nl-NL" sz="2800" dirty="0" err="1">
                <a:latin typeface="Arial" panose="020B0604020202020204" pitchFamily="34" charset="0"/>
              </a:rPr>
              <a:t>Kasteeltuinen</a:t>
            </a:r>
            <a:endParaRPr lang="en-US" altLang="nl-NL" sz="2800" dirty="0">
              <a:latin typeface="Arial" panose="020B0604020202020204" pitchFamily="34" charset="0"/>
            </a:endParaRPr>
          </a:p>
          <a:p>
            <a:pPr lvl="1"/>
            <a:r>
              <a:rPr lang="en-US" altLang="nl-NL" sz="2400" dirty="0" err="1">
                <a:latin typeface="Arial" panose="020B0604020202020204" pitchFamily="34" charset="0"/>
              </a:rPr>
              <a:t>Nutstuinen</a:t>
            </a:r>
            <a:endParaRPr lang="en-US" altLang="nl-NL" sz="2400" dirty="0">
              <a:latin typeface="Arial" panose="020B0604020202020204" pitchFamily="34" charset="0"/>
            </a:endParaRPr>
          </a:p>
          <a:p>
            <a:endParaRPr lang="en-US" altLang="nl-NL" sz="2800" dirty="0">
              <a:latin typeface="Arial" panose="020B0604020202020204" pitchFamily="34" charset="0"/>
            </a:endParaRPr>
          </a:p>
          <a:p>
            <a:endParaRPr lang="nl-NL" altLang="nl-NL" sz="2800" dirty="0">
              <a:latin typeface="Arial" panose="020B0604020202020204" pitchFamily="34" charset="0"/>
            </a:endParaRPr>
          </a:p>
        </p:txBody>
      </p:sp>
      <p:pic>
        <p:nvPicPr>
          <p:cNvPr id="12292" name="Picture 4" descr="gardenetch">
            <a:extLst>
              <a:ext uri="{FF2B5EF4-FFF2-40B4-BE49-F238E27FC236}">
                <a16:creationId xmlns:a16="http://schemas.microsoft.com/office/drawing/2014/main" id="{6A151466-D65C-77E4-6D80-55E4315FCC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1" y="2551114"/>
            <a:ext cx="5387975" cy="411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Line 5">
            <a:extLst>
              <a:ext uri="{FF2B5EF4-FFF2-40B4-BE49-F238E27FC236}">
                <a16:creationId xmlns:a16="http://schemas.microsoft.com/office/drawing/2014/main" id="{F3211735-4A5D-E1C5-4B8B-404E45475682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3276600"/>
            <a:ext cx="1447800" cy="16002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2294" name="Oval 6">
            <a:extLst>
              <a:ext uri="{FF2B5EF4-FFF2-40B4-BE49-F238E27FC236}">
                <a16:creationId xmlns:a16="http://schemas.microsoft.com/office/drawing/2014/main" id="{1363FE59-85D2-F23C-8277-9EFB68666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5029200"/>
            <a:ext cx="1981200" cy="14478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nl-NL" altLang="nl-NL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Yuverta">
  <a:themeElements>
    <a:clrScheme name="Yuverta">
      <a:dk1>
        <a:srgbClr val="000644"/>
      </a:dk1>
      <a:lt1>
        <a:sysClr val="window" lastClr="FFFFFF"/>
      </a:lt1>
      <a:dk2>
        <a:srgbClr val="000644"/>
      </a:dk2>
      <a:lt2>
        <a:srgbClr val="FFFFFF"/>
      </a:lt2>
      <a:accent1>
        <a:srgbClr val="A7FF00"/>
      </a:accent1>
      <a:accent2>
        <a:srgbClr val="000644"/>
      </a:accent2>
      <a:accent3>
        <a:srgbClr val="B1B8B8"/>
      </a:accent3>
      <a:accent4>
        <a:srgbClr val="B8A1FF"/>
      </a:accent4>
      <a:accent5>
        <a:srgbClr val="FF2F00"/>
      </a:accent5>
      <a:accent6>
        <a:srgbClr val="7CCBFF"/>
      </a:accent6>
      <a:hlink>
        <a:srgbClr val="B1B8B8"/>
      </a:hlink>
      <a:folHlink>
        <a:srgbClr val="B1B8B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uverta.pptx" id="{70709A2E-B288-4810-8BAF-B9D6A3513533}" vid="{CBBC01AD-5A9E-46FE-AA92-4DBA723E857C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b76c47c-3128-4e42-ab07-d1b7128ce0a7">SETJAFS7QSVX-81052008-16</_dlc_DocId>
    <_dlc_DocIdUrl xmlns="8b76c47c-3128-4e42-ab07-d1b7128ce0a7">
      <Url>https://yuverta.sharepoint.com/sites/OfficeSjablonen/_layouts/15/DocIdRedir.aspx?ID=SETJAFS7QSVX-81052008-16</Url>
      <Description>SETJAFS7QSVX-81052008-16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F91D80BE6AC04C9730F110F8415C90" ma:contentTypeVersion="3" ma:contentTypeDescription="Een nieuw document maken." ma:contentTypeScope="" ma:versionID="b6ffc3affd33381a09356ce90e2b41dc">
  <xsd:schema xmlns:xsd="http://www.w3.org/2001/XMLSchema" xmlns:xs="http://www.w3.org/2001/XMLSchema" xmlns:p="http://schemas.microsoft.com/office/2006/metadata/properties" xmlns:ns2="8b76c47c-3128-4e42-ab07-d1b7128ce0a7" xmlns:ns3="a6fbb513-fa45-46b0-b5ca-a1a286ffd1be" targetNamespace="http://schemas.microsoft.com/office/2006/metadata/properties" ma:root="true" ma:fieldsID="f7dd0a9df78c0e5863b8ab67741bc68b" ns2:_="" ns3:_="">
    <xsd:import namespace="8b76c47c-3128-4e42-ab07-d1b7128ce0a7"/>
    <xsd:import namespace="a6fbb513-fa45-46b0-b5ca-a1a286ffd1b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76c47c-3128-4e42-ab07-d1b7128ce0a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aarde van de document-id" ma:description="De waarde van de document-id die aan dit item is toegewezen." ma:indexed="true" ma:internalName="_dlc_DocId" ma:readOnly="true">
      <xsd:simpleType>
        <xsd:restriction base="dms:Text"/>
      </xsd:simpleType>
    </xsd:element>
    <xsd:element name="_dlc_DocIdUrl" ma:index="9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fbb513-fa45-46b0-b5ca-a1a286ffd1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F8E92DC-A38C-453F-9254-13D255ECE00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205E70A2-105D-43F8-8893-30CCB6CAF5E1}">
  <ds:schemaRefs>
    <ds:schemaRef ds:uri="http://schemas.microsoft.com/office/2006/metadata/properties"/>
    <ds:schemaRef ds:uri="http://schemas.microsoft.com/office/infopath/2007/PartnerControls"/>
    <ds:schemaRef ds:uri="8b76c47c-3128-4e42-ab07-d1b7128ce0a7"/>
  </ds:schemaRefs>
</ds:datastoreItem>
</file>

<file path=customXml/itemProps3.xml><?xml version="1.0" encoding="utf-8"?>
<ds:datastoreItem xmlns:ds="http://schemas.openxmlformats.org/officeDocument/2006/customXml" ds:itemID="{B5C3EF93-4FDC-45ED-B5D8-A7A4E54FF0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76c47c-3128-4e42-ab07-d1b7128ce0a7"/>
    <ds:schemaRef ds:uri="a6fbb513-fa45-46b0-b5ca-a1a286ffd1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23D40DB7-7538-4F44-B22B-3F947B73C80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Yuverta</Template>
  <TotalTime>58</TotalTime>
  <Words>937</Words>
  <Application>Microsoft Office PowerPoint</Application>
  <PresentationFormat>Breedbeeld</PresentationFormat>
  <Paragraphs>263</Paragraphs>
  <Slides>55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55</vt:i4>
      </vt:variant>
    </vt:vector>
  </HeadingPairs>
  <TitlesOfParts>
    <vt:vector size="61" baseType="lpstr">
      <vt:lpstr>Arial</vt:lpstr>
      <vt:lpstr>Arial Black</vt:lpstr>
      <vt:lpstr>Calibri</vt:lpstr>
      <vt:lpstr>Helvetica Neue</vt:lpstr>
      <vt:lpstr>Times New Roman</vt:lpstr>
      <vt:lpstr>Yuverta</vt:lpstr>
      <vt:lpstr>Tuinkunstgeschiedenis</vt:lpstr>
      <vt:lpstr>De oudheid  (tot +/- 500 n.c.)</vt:lpstr>
      <vt:lpstr>De oudheid  (tot +/- 500 n.c.)</vt:lpstr>
      <vt:lpstr>De middeleeuwen (+/- 500 – 1500)</vt:lpstr>
      <vt:lpstr>De middeleeuwen (+/- 500 – 1500)</vt:lpstr>
      <vt:lpstr>De middeleeuwen (+/- 500 – 1500)</vt:lpstr>
      <vt:lpstr>De middeleeuwen (+/- 500 – 1500)</vt:lpstr>
      <vt:lpstr>De middeleeuwen (+/- 500 – 1500)</vt:lpstr>
      <vt:lpstr>De middeleeuwen (+/- 500 – 1500)</vt:lpstr>
      <vt:lpstr>De middeleeuwen (+/- 500 – 1500)</vt:lpstr>
      <vt:lpstr>De middeleeuwen (+/- 500 – 1500)</vt:lpstr>
      <vt:lpstr>De middeleeuwen (+/- 500 – 1500)</vt:lpstr>
      <vt:lpstr>De middeleeuwen (+/- 500 – 1500)</vt:lpstr>
      <vt:lpstr>De oude geometrische stijlen</vt:lpstr>
      <vt:lpstr>De oude geometrische stijlen</vt:lpstr>
      <vt:lpstr>De oude geometrische stijlen</vt:lpstr>
      <vt:lpstr>De renaissance</vt:lpstr>
      <vt:lpstr>De renaissance</vt:lpstr>
      <vt:lpstr>De renaissance</vt:lpstr>
      <vt:lpstr>De renaissance</vt:lpstr>
      <vt:lpstr>De renaissance</vt:lpstr>
      <vt:lpstr>De renaissance</vt:lpstr>
      <vt:lpstr>De renaissance</vt:lpstr>
      <vt:lpstr>De renaissance</vt:lpstr>
      <vt:lpstr>De barok</vt:lpstr>
      <vt:lpstr>De barok</vt:lpstr>
      <vt:lpstr>De barok</vt:lpstr>
      <vt:lpstr>De barok</vt:lpstr>
      <vt:lpstr>De barok</vt:lpstr>
      <vt:lpstr>De barok</vt:lpstr>
      <vt:lpstr>De barok</vt:lpstr>
      <vt:lpstr>De barok</vt:lpstr>
      <vt:lpstr>Landschapsstijl</vt:lpstr>
      <vt:lpstr>Landschapsstijl</vt:lpstr>
      <vt:lpstr>Landschapsstijl</vt:lpstr>
      <vt:lpstr>Landschapsstijl</vt:lpstr>
      <vt:lpstr>Landschapsstijl</vt:lpstr>
      <vt:lpstr>Landschapsstijl</vt:lpstr>
      <vt:lpstr>Landschapsstijl</vt:lpstr>
      <vt:lpstr>Landschapsstijl</vt:lpstr>
      <vt:lpstr>Gemengde stijl</vt:lpstr>
      <vt:lpstr>Gemengde stijl</vt:lpstr>
      <vt:lpstr>Gemengde stijl</vt:lpstr>
      <vt:lpstr>Gemengde stijl</vt:lpstr>
      <vt:lpstr>Gemengde stijl</vt:lpstr>
      <vt:lpstr>Gemengde stijl</vt:lpstr>
      <vt:lpstr>PowerPoint-presentatie</vt:lpstr>
      <vt:lpstr>De nieuwe architectonische stijl</vt:lpstr>
      <vt:lpstr>De nieuwe architectonische stijl</vt:lpstr>
      <vt:lpstr>De nieuwe zakelijkheid</vt:lpstr>
      <vt:lpstr>De nieuwe zakelijkheid</vt:lpstr>
      <vt:lpstr>De nieuwe zakelijkheid</vt:lpstr>
      <vt:lpstr>Heden</vt:lpstr>
      <vt:lpstr>Heden</vt:lpstr>
      <vt:lpstr>Heden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Maurice van Bijnen</dc:creator>
  <dc:description>Template by HQ Solutions</dc:description>
  <cp:lastModifiedBy>Maurice van Bijnen</cp:lastModifiedBy>
  <cp:revision>2</cp:revision>
  <dcterms:created xsi:type="dcterms:W3CDTF">2024-09-04T09:46:31Z</dcterms:created>
  <dcterms:modified xsi:type="dcterms:W3CDTF">2024-09-05T07:09:07Z</dcterms:modified>
  <cp:version>002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0x010100DCF91D80BE6AC04C9730F110F8415C90</vt:lpwstr>
  </property>
  <property fmtid="{D5CDD505-2E9C-101B-9397-08002B2CF9AE}" pid="3" name="Order">
    <vt:r8>2600</vt:r8>
  </property>
  <property fmtid="{D5CDD505-2E9C-101B-9397-08002B2CF9AE}" pid="4" name="_ExtendedDescription">
    <vt:lpwstr/>
  </property>
  <property fmtid="{D5CDD505-2E9C-101B-9397-08002B2CF9AE}" pid="5" name="_dlc_DocIdItemGuid">
    <vt:lpwstr>c59f2e10-6eb9-4845-b89d-f7df0261d5e9</vt:lpwstr>
  </property>
</Properties>
</file>