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74" r:id="rId3"/>
    <p:sldId id="268" r:id="rId4"/>
    <p:sldId id="270" r:id="rId5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FC6CB66-DB04-41AB-9144-6EF46415772A}" v="8" dt="2024-08-26T13:55:13.36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4" autoAdjust="0"/>
    <p:restoredTop sz="94660"/>
  </p:normalViewPr>
  <p:slideViewPr>
    <p:cSldViewPr snapToGrid="0">
      <p:cViewPr varScale="1">
        <p:scale>
          <a:sx n="82" d="100"/>
          <a:sy n="82" d="100"/>
        </p:scale>
        <p:origin x="67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iel van Kempen" userId="51423ad3-b8ee-42b9-bbfa-0ccbb630d304" providerId="ADAL" clId="{1FC6CB66-DB04-41AB-9144-6EF46415772A}"/>
    <pc:docChg chg="undo custSel addSld delSld modSld sldOrd">
      <pc:chgData name="Michiel van Kempen" userId="51423ad3-b8ee-42b9-bbfa-0ccbb630d304" providerId="ADAL" clId="{1FC6CB66-DB04-41AB-9144-6EF46415772A}" dt="2024-08-27T06:32:16.229" v="697" actId="47"/>
      <pc:docMkLst>
        <pc:docMk/>
      </pc:docMkLst>
      <pc:sldChg chg="addSp delSp modSp add del mod setBg delAnim">
        <pc:chgData name="Michiel van Kempen" userId="51423ad3-b8ee-42b9-bbfa-0ccbb630d304" providerId="ADAL" clId="{1FC6CB66-DB04-41AB-9144-6EF46415772A}" dt="2024-08-27T06:32:16.229" v="697" actId="47"/>
        <pc:sldMkLst>
          <pc:docMk/>
          <pc:sldMk cId="1987384040" sldId="271"/>
        </pc:sldMkLst>
        <pc:spChg chg="add mod">
          <ac:chgData name="Michiel van Kempen" userId="51423ad3-b8ee-42b9-bbfa-0ccbb630d304" providerId="ADAL" clId="{1FC6CB66-DB04-41AB-9144-6EF46415772A}" dt="2024-08-26T13:53:37.207" v="548" actId="20577"/>
          <ac:spMkLst>
            <pc:docMk/>
            <pc:sldMk cId="1987384040" sldId="271"/>
            <ac:spMk id="2" creationId="{4C1CBB13-F102-0EFC-FE84-F6A7827B67A6}"/>
          </ac:spMkLst>
        </pc:spChg>
        <pc:spChg chg="mod">
          <ac:chgData name="Michiel van Kempen" userId="51423ad3-b8ee-42b9-bbfa-0ccbb630d304" providerId="ADAL" clId="{1FC6CB66-DB04-41AB-9144-6EF46415772A}" dt="2024-08-26T13:47:52.412" v="22" actId="20577"/>
          <ac:spMkLst>
            <pc:docMk/>
            <pc:sldMk cId="1987384040" sldId="271"/>
            <ac:spMk id="5" creationId="{B54BE544-80F1-D873-D1EB-8FC49A15FFB1}"/>
          </ac:spMkLst>
        </pc:spChg>
        <pc:picChg chg="del">
          <ac:chgData name="Michiel van Kempen" userId="51423ad3-b8ee-42b9-bbfa-0ccbb630d304" providerId="ADAL" clId="{1FC6CB66-DB04-41AB-9144-6EF46415772A}" dt="2024-08-26T13:47:39.187" v="6" actId="478"/>
          <ac:picMkLst>
            <pc:docMk/>
            <pc:sldMk cId="1987384040" sldId="271"/>
            <ac:picMk id="3" creationId="{2C798095-9328-40C5-E0CC-FF5F6E50536B}"/>
          </ac:picMkLst>
        </pc:picChg>
        <pc:picChg chg="del">
          <ac:chgData name="Michiel van Kempen" userId="51423ad3-b8ee-42b9-bbfa-0ccbb630d304" providerId="ADAL" clId="{1FC6CB66-DB04-41AB-9144-6EF46415772A}" dt="2024-08-26T13:47:37.449" v="5" actId="478"/>
          <ac:picMkLst>
            <pc:docMk/>
            <pc:sldMk cId="1987384040" sldId="271"/>
            <ac:picMk id="4" creationId="{BED49103-B96F-0ACB-8434-3121F678E044}"/>
          </ac:picMkLst>
        </pc:picChg>
      </pc:sldChg>
      <pc:sldChg chg="addSp delSp add del mod setBg addAnim delAnim">
        <pc:chgData name="Michiel van Kempen" userId="51423ad3-b8ee-42b9-bbfa-0ccbb630d304" providerId="ADAL" clId="{1FC6CB66-DB04-41AB-9144-6EF46415772A}" dt="2024-08-26T13:47:21.553" v="3"/>
        <pc:sldMkLst>
          <pc:docMk/>
          <pc:sldMk cId="2771309512" sldId="271"/>
        </pc:sldMkLst>
        <pc:picChg chg="add del">
          <ac:chgData name="Michiel van Kempen" userId="51423ad3-b8ee-42b9-bbfa-0ccbb630d304" providerId="ADAL" clId="{1FC6CB66-DB04-41AB-9144-6EF46415772A}" dt="2024-08-26T13:47:20.999" v="2" actId="478"/>
          <ac:picMkLst>
            <pc:docMk/>
            <pc:sldMk cId="2771309512" sldId="271"/>
            <ac:picMk id="4" creationId="{BED49103-B96F-0ACB-8434-3121F678E044}"/>
          </ac:picMkLst>
        </pc:picChg>
      </pc:sldChg>
      <pc:sldChg chg="modSp add del mod">
        <pc:chgData name="Michiel van Kempen" userId="51423ad3-b8ee-42b9-bbfa-0ccbb630d304" providerId="ADAL" clId="{1FC6CB66-DB04-41AB-9144-6EF46415772A}" dt="2024-08-26T13:55:53.792" v="696" actId="47"/>
        <pc:sldMkLst>
          <pc:docMk/>
          <pc:sldMk cId="2902649830" sldId="272"/>
        </pc:sldMkLst>
        <pc:spChg chg="mod">
          <ac:chgData name="Michiel van Kempen" userId="51423ad3-b8ee-42b9-bbfa-0ccbb630d304" providerId="ADAL" clId="{1FC6CB66-DB04-41AB-9144-6EF46415772A}" dt="2024-08-26T13:53:57.580" v="599" actId="20577"/>
          <ac:spMkLst>
            <pc:docMk/>
            <pc:sldMk cId="2902649830" sldId="272"/>
            <ac:spMk id="2" creationId="{4C1CBB13-F102-0EFC-FE84-F6A7827B67A6}"/>
          </ac:spMkLst>
        </pc:spChg>
      </pc:sldChg>
      <pc:sldChg chg="delSp modSp add del mod ord delAnim">
        <pc:chgData name="Michiel van Kempen" userId="51423ad3-b8ee-42b9-bbfa-0ccbb630d304" providerId="ADAL" clId="{1FC6CB66-DB04-41AB-9144-6EF46415772A}" dt="2024-08-27T06:32:16.229" v="697" actId="47"/>
        <pc:sldMkLst>
          <pc:docMk/>
          <pc:sldMk cId="113526280" sldId="273"/>
        </pc:sldMkLst>
        <pc:spChg chg="mod">
          <ac:chgData name="Michiel van Kempen" userId="51423ad3-b8ee-42b9-bbfa-0ccbb630d304" providerId="ADAL" clId="{1FC6CB66-DB04-41AB-9144-6EF46415772A}" dt="2024-08-26T13:54:25.299" v="625" actId="20577"/>
          <ac:spMkLst>
            <pc:docMk/>
            <pc:sldMk cId="113526280" sldId="273"/>
            <ac:spMk id="4" creationId="{CF45B149-DF8B-2279-4951-8BD407ACEDFB}"/>
          </ac:spMkLst>
        </pc:spChg>
        <pc:picChg chg="mod">
          <ac:chgData name="Michiel van Kempen" userId="51423ad3-b8ee-42b9-bbfa-0ccbb630d304" providerId="ADAL" clId="{1FC6CB66-DB04-41AB-9144-6EF46415772A}" dt="2024-08-26T13:55:40.214" v="695" actId="14100"/>
          <ac:picMkLst>
            <pc:docMk/>
            <pc:sldMk cId="113526280" sldId="273"/>
            <ac:picMk id="2" creationId="{B27C28DD-9155-EF23-A1E9-30D2CED21C4E}"/>
          </ac:picMkLst>
        </pc:picChg>
        <pc:picChg chg="del">
          <ac:chgData name="Michiel van Kempen" userId="51423ad3-b8ee-42b9-bbfa-0ccbb630d304" providerId="ADAL" clId="{1FC6CB66-DB04-41AB-9144-6EF46415772A}" dt="2024-08-26T13:55:36.225" v="694" actId="478"/>
          <ac:picMkLst>
            <pc:docMk/>
            <pc:sldMk cId="113526280" sldId="273"/>
            <ac:picMk id="3" creationId="{9117B661-EA33-F39E-07E8-5D0A4352D8B4}"/>
          </ac:picMkLst>
        </pc:picChg>
        <pc:picChg chg="del">
          <ac:chgData name="Michiel van Kempen" userId="51423ad3-b8ee-42b9-bbfa-0ccbb630d304" providerId="ADAL" clId="{1FC6CB66-DB04-41AB-9144-6EF46415772A}" dt="2024-08-26T13:55:36.225" v="694" actId="478"/>
          <ac:picMkLst>
            <pc:docMk/>
            <pc:sldMk cId="113526280" sldId="273"/>
            <ac:picMk id="8" creationId="{A7A18F36-DDD2-DDD5-17D6-11FBEFFB1705}"/>
          </ac:picMkLst>
        </pc:picChg>
        <pc:picChg chg="del">
          <ac:chgData name="Michiel van Kempen" userId="51423ad3-b8ee-42b9-bbfa-0ccbb630d304" providerId="ADAL" clId="{1FC6CB66-DB04-41AB-9144-6EF46415772A}" dt="2024-08-26T13:55:36.225" v="694" actId="478"/>
          <ac:picMkLst>
            <pc:docMk/>
            <pc:sldMk cId="113526280" sldId="273"/>
            <ac:picMk id="12" creationId="{5DC61679-B6D5-D170-37F1-7F3639880505}"/>
          </ac:picMkLst>
        </pc:picChg>
      </pc:sldChg>
      <pc:sldChg chg="modSp add mod">
        <pc:chgData name="Michiel van Kempen" userId="51423ad3-b8ee-42b9-bbfa-0ccbb630d304" providerId="ADAL" clId="{1FC6CB66-DB04-41AB-9144-6EF46415772A}" dt="2024-08-26T13:55:01.779" v="681" actId="20577"/>
        <pc:sldMkLst>
          <pc:docMk/>
          <pc:sldMk cId="1035650357" sldId="274"/>
        </pc:sldMkLst>
        <pc:spChg chg="mod">
          <ac:chgData name="Michiel van Kempen" userId="51423ad3-b8ee-42b9-bbfa-0ccbb630d304" providerId="ADAL" clId="{1FC6CB66-DB04-41AB-9144-6EF46415772A}" dt="2024-08-26T13:55:01.779" v="681" actId="20577"/>
          <ac:spMkLst>
            <pc:docMk/>
            <pc:sldMk cId="1035650357" sldId="274"/>
            <ac:spMk id="4" creationId="{CF45B149-DF8B-2279-4951-8BD407ACEDFB}"/>
          </ac:spMkLst>
        </pc:spChg>
      </pc:sldChg>
      <pc:sldChg chg="delSp modSp add del mod">
        <pc:chgData name="Michiel van Kempen" userId="51423ad3-b8ee-42b9-bbfa-0ccbb630d304" providerId="ADAL" clId="{1FC6CB66-DB04-41AB-9144-6EF46415772A}" dt="2024-08-26T13:55:25.561" v="693" actId="47"/>
        <pc:sldMkLst>
          <pc:docMk/>
          <pc:sldMk cId="3283792944" sldId="275"/>
        </pc:sldMkLst>
        <pc:spChg chg="del mod">
          <ac:chgData name="Michiel van Kempen" userId="51423ad3-b8ee-42b9-bbfa-0ccbb630d304" providerId="ADAL" clId="{1FC6CB66-DB04-41AB-9144-6EF46415772A}" dt="2024-08-26T13:55:24.170" v="692"/>
          <ac:spMkLst>
            <pc:docMk/>
            <pc:sldMk cId="3283792944" sldId="275"/>
            <ac:spMk id="4" creationId="{CF45B149-DF8B-2279-4951-8BD407ACEDF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CA210C-16BC-F3B1-AB4F-15A79D00CE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8770D9E-D131-0FE4-1F96-FF9F8253C3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35791B-B76B-720F-82D5-CB5D2C3ED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BEC01-BE1C-4D22-88E3-B4F9FF74FEC9}" type="datetimeFigureOut">
              <a:rPr lang="nl-NL" smtClean="0"/>
              <a:t>26-8-2024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DE387E-D552-A8C5-34D1-D084B92CC0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78597F-26A8-3447-4026-C39A0F4243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7CFE9-F398-4ADB-B6A4-D185E35A8A2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62944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8383EA-DE4D-BE73-F377-589A8B5C8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274CD52-390E-B120-260E-5886A70092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D65168-854E-E03E-4F1F-0CE3BAF75C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BEC01-BE1C-4D22-88E3-B4F9FF74FEC9}" type="datetimeFigureOut">
              <a:rPr lang="nl-NL" smtClean="0"/>
              <a:t>26-8-2024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1DACF4-D71D-3860-4589-FA58681224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367A12-3BB4-EA0D-EE09-A005BE7B55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7CFE9-F398-4ADB-B6A4-D185E35A8A2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900468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571F16E-BB49-CE4C-66FF-D451C8F6708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C00CF3-A3B7-1747-8B2F-BC7AC6B582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DC6C19-8669-D87A-C79C-E33151EEDD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BEC01-BE1C-4D22-88E3-B4F9FF74FEC9}" type="datetimeFigureOut">
              <a:rPr lang="nl-NL" smtClean="0"/>
              <a:t>26-8-2024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FACE28-E0C7-3685-9D65-74B76ACA7F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3F603D-8286-5EEA-006A-2361B1E19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7CFE9-F398-4ADB-B6A4-D185E35A8A2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84326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207DF9-CA3F-26DE-B27D-A9C25C873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4A1CE0-6A5D-F081-212E-D9444CC247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61156A-C969-AE24-3248-55E3785D27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BEC01-BE1C-4D22-88E3-B4F9FF74FEC9}" type="datetimeFigureOut">
              <a:rPr lang="nl-NL" smtClean="0"/>
              <a:t>26-8-2024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BF308-0A17-C912-88C0-1E11990579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C6771C-3D0E-71C2-1C7C-6A6EAB669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7CFE9-F398-4ADB-B6A4-D185E35A8A2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6438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7CFBBE-B35D-2492-9C16-4CEFD10ACC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12344E-A4A3-416C-ACBA-EEF9DD20D9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A67405-9245-5EB8-85B0-C78D533392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BEC01-BE1C-4D22-88E3-B4F9FF74FEC9}" type="datetimeFigureOut">
              <a:rPr lang="nl-NL" smtClean="0"/>
              <a:t>26-8-2024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628797-999C-C954-A9FA-EFE3F4649D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1C405B-5A53-4537-DE7F-ECD8A8AF76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7CFE9-F398-4ADB-B6A4-D185E35A8A2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09361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D73923-F743-15FF-29A6-BD85DB975E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46E9A-6050-37D1-2483-BD2D9CCFE2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3AB43F-6B1E-750D-742D-25610D6AB9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AA88AF-828F-B1F2-4849-48F6DCCEB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BEC01-BE1C-4D22-88E3-B4F9FF74FEC9}" type="datetimeFigureOut">
              <a:rPr lang="nl-NL" smtClean="0"/>
              <a:t>26-8-2024</a:t>
            </a:fld>
            <a:endParaRPr lang="nl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ED338C-BDE4-AF8C-6D73-5EE8A2C4EC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4463A5-6DCE-01B7-F326-D22E91093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7CFE9-F398-4ADB-B6A4-D185E35A8A2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93278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180D2A-42A2-5D13-87F1-831DE1FB2E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1FF97C-18C6-8159-3B42-5A748E22AE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D6D983-2F8D-0570-3BD4-78EF8853E7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42F7F3-3819-E026-3A97-70F54A15BC2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40AD090-FB03-BF60-98A3-20500960CD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A45BEEE-8D3E-2469-2A8C-C4E46A8B1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BEC01-BE1C-4D22-88E3-B4F9FF74FEC9}" type="datetimeFigureOut">
              <a:rPr lang="nl-NL" smtClean="0"/>
              <a:t>26-8-2024</a:t>
            </a:fld>
            <a:endParaRPr lang="nl-N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A1ABA76-A36A-ADE8-94ED-AFE1D7348C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43FCEA7-DD62-554C-27F3-98CDA0CD9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7CFE9-F398-4ADB-B6A4-D185E35A8A2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82235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47238E-EEED-A0BE-D569-9581A00BAC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FAC4BF0-520D-3D04-24CF-C69238FD4D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BEC01-BE1C-4D22-88E3-B4F9FF74FEC9}" type="datetimeFigureOut">
              <a:rPr lang="nl-NL" smtClean="0"/>
              <a:t>26-8-2024</a:t>
            </a:fld>
            <a:endParaRPr lang="nl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780630-EB44-A079-31EA-2CF7E5B437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3C27AC-FE9A-E9DC-F73C-43CBE4ADC9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7CFE9-F398-4ADB-B6A4-D185E35A8A2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67270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B164494-8087-9613-50CB-773B5AA73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BEC01-BE1C-4D22-88E3-B4F9FF74FEC9}" type="datetimeFigureOut">
              <a:rPr lang="nl-NL" smtClean="0"/>
              <a:t>26-8-2024</a:t>
            </a:fld>
            <a:endParaRPr lang="nl-N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1642035-FBAE-9964-1AD0-0344FE0E7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B81E5F-488B-F164-B5E3-D6AE007125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7CFE9-F398-4ADB-B6A4-D185E35A8A2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781632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F23EA0-ED0B-A398-3B4B-FBB32D0F89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0E5443-1B32-589C-1AA9-E97BBC4717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35584C-AEDF-3BB3-B0AE-6CD3E51CB1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CEF173-19F0-706B-F549-4F43E2BCC4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BEC01-BE1C-4D22-88E3-B4F9FF74FEC9}" type="datetimeFigureOut">
              <a:rPr lang="nl-NL" smtClean="0"/>
              <a:t>26-8-2024</a:t>
            </a:fld>
            <a:endParaRPr lang="nl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C73858-DEB7-BEF5-8E82-E2E6B6023B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805104-181E-54CF-3E47-8BF5DF0011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7CFE9-F398-4ADB-B6A4-D185E35A8A2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34622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CCCC64-A1D4-1DF2-AC4C-99B8BC062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BA58252-5A23-5DA4-DEF2-6C439B07CD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27460C-BBBC-C985-4A6C-8738F495A2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69D141-190D-5FDC-0291-0E9B50FBF4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BEC01-BE1C-4D22-88E3-B4F9FF74FEC9}" type="datetimeFigureOut">
              <a:rPr lang="nl-NL" smtClean="0"/>
              <a:t>26-8-2024</a:t>
            </a:fld>
            <a:endParaRPr lang="nl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A4665A-55AF-1D2B-2CB0-70E44F99AE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9C6F3E-0DCE-B448-FB7B-E1B1FCABC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7CFE9-F398-4ADB-B6A4-D185E35A8A2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9477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52C36EF-CB58-7B82-4022-32D847E24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6F443E-6EDA-A419-715A-07C3DEE9DC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E45550-E916-7FFA-8FF8-2EA3FE6FD0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5BEC01-BE1C-4D22-88E3-B4F9FF74FEC9}" type="datetimeFigureOut">
              <a:rPr lang="nl-NL" smtClean="0"/>
              <a:t>26-8-2024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6567A6-8706-97D9-3E68-BCAC9F1647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475857-EA7B-E4AA-F03E-EF58468305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97CFE9-F398-4ADB-B6A4-D185E35A8A2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02726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117B661-EA33-F39E-07E8-5D0A4352D8B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870" t="11111" r="28533" b="7730"/>
          <a:stretch/>
        </p:blipFill>
        <p:spPr>
          <a:xfrm>
            <a:off x="5985070" y="1267116"/>
            <a:ext cx="3472330" cy="237545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F45B149-DF8B-2279-4951-8BD407ACEDFB}"/>
              </a:ext>
            </a:extLst>
          </p:cNvPr>
          <p:cNvSpPr txBox="1"/>
          <p:nvPr/>
        </p:nvSpPr>
        <p:spPr>
          <a:xfrm>
            <a:off x="3325092" y="545119"/>
            <a:ext cx="50120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/>
              <a:t>Bedenk welk cijfer je zou geven aan welk plaatje</a:t>
            </a:r>
            <a:endParaRPr lang="nl-NL" dirty="0"/>
          </a:p>
        </p:txBody>
      </p:sp>
      <p:pic>
        <p:nvPicPr>
          <p:cNvPr id="8" name="Picture 7" descr="A house with a pool and grass&#10;&#10;Description automatically generated">
            <a:extLst>
              <a:ext uri="{FF2B5EF4-FFF2-40B4-BE49-F238E27FC236}">
                <a16:creationId xmlns:a16="http://schemas.microsoft.com/office/drawing/2014/main" id="{A7A18F36-DDD2-DDD5-17D6-11FBEFFB17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204" y="3797288"/>
            <a:ext cx="3409802" cy="237545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DC61679-B6D5-D170-37F1-7F363988050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0049" t="11787" r="17926" b="13527"/>
          <a:stretch/>
        </p:blipFill>
        <p:spPr>
          <a:xfrm>
            <a:off x="2443799" y="1267117"/>
            <a:ext cx="3409802" cy="237545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27C28DD-9155-EF23-A1E9-30D2CED21C4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2664" t="11207" r="21630" b="7826"/>
          <a:stretch/>
        </p:blipFill>
        <p:spPr>
          <a:xfrm>
            <a:off x="5985070" y="3797288"/>
            <a:ext cx="3472330" cy="237545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53512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117B661-EA33-F39E-07E8-5D0A4352D8B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870" t="11111" r="28533" b="7730"/>
          <a:stretch/>
        </p:blipFill>
        <p:spPr>
          <a:xfrm>
            <a:off x="5985070" y="1267116"/>
            <a:ext cx="3472330" cy="237545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F45B149-DF8B-2279-4951-8BD407ACEDFB}"/>
              </a:ext>
            </a:extLst>
          </p:cNvPr>
          <p:cNvSpPr txBox="1"/>
          <p:nvPr/>
        </p:nvSpPr>
        <p:spPr>
          <a:xfrm>
            <a:off x="3325092" y="545119"/>
            <a:ext cx="50120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/>
              <a:t>Waar zit het verschil tussen de tekeningen?</a:t>
            </a:r>
            <a:endParaRPr lang="nl-NL" dirty="0"/>
          </a:p>
        </p:txBody>
      </p:sp>
      <p:pic>
        <p:nvPicPr>
          <p:cNvPr id="8" name="Picture 7" descr="A house with a pool and grass&#10;&#10;Description automatically generated">
            <a:extLst>
              <a:ext uri="{FF2B5EF4-FFF2-40B4-BE49-F238E27FC236}">
                <a16:creationId xmlns:a16="http://schemas.microsoft.com/office/drawing/2014/main" id="{A7A18F36-DDD2-DDD5-17D6-11FBEFFB17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204" y="3797288"/>
            <a:ext cx="3409802" cy="237545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DC61679-B6D5-D170-37F1-7F363988050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0049" t="11787" r="17926" b="13527"/>
          <a:stretch/>
        </p:blipFill>
        <p:spPr>
          <a:xfrm>
            <a:off x="2443799" y="1267117"/>
            <a:ext cx="3409802" cy="237545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27C28DD-9155-EF23-A1E9-30D2CED21C4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2664" t="11207" r="21630" b="7826"/>
          <a:stretch/>
        </p:blipFill>
        <p:spPr>
          <a:xfrm>
            <a:off x="5985070" y="3797288"/>
            <a:ext cx="3472330" cy="237545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35650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C53F140-2296-B430-32FC-3971E5E03419}"/>
              </a:ext>
            </a:extLst>
          </p:cNvPr>
          <p:cNvSpPr txBox="1"/>
          <p:nvPr/>
        </p:nvSpPr>
        <p:spPr>
          <a:xfrm>
            <a:off x="5216166" y="2261917"/>
            <a:ext cx="7333129" cy="38882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14400">
              <a:lnSpc>
                <a:spcPct val="107000"/>
              </a:lnSpc>
            </a:pPr>
            <a:r>
              <a:rPr lang="nl-NL" sz="11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nl-NL" sz="1100" kern="1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nl-NL" sz="11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</a:pPr>
            <a:endParaRPr lang="nl-NL" sz="11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nl-NL" sz="11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OVERZICHT:  </a:t>
            </a:r>
          </a:p>
          <a:p>
            <a:pPr marL="800100" lvl="1" indent="-342900">
              <a:lnSpc>
                <a:spcPct val="107000"/>
              </a:lnSpc>
              <a:buFont typeface="+mj-lt"/>
              <a:buAutoNum type="arabicPeriod"/>
            </a:pPr>
            <a:r>
              <a:rPr lang="nl-NL" sz="11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Maak de tekening niet te druk</a:t>
            </a:r>
          </a:p>
          <a:p>
            <a:pPr marL="800100" lvl="1" indent="-342900">
              <a:lnSpc>
                <a:spcPct val="107000"/>
              </a:lnSpc>
              <a:buFont typeface="+mj-lt"/>
              <a:buAutoNum type="arabicPeriod"/>
            </a:pPr>
            <a:r>
              <a:rPr lang="nl-NL" sz="11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Teken niet meer dan nodig is, gebruik natuurlijke tinten</a:t>
            </a:r>
            <a:endParaRPr lang="nl-NL" sz="11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lvl="0" indent="-228600">
              <a:lnSpc>
                <a:spcPct val="107000"/>
              </a:lnSpc>
              <a:buFont typeface="+mj-lt"/>
              <a:buAutoNum type="arabicPeriod"/>
            </a:pPr>
            <a:endParaRPr lang="nl-NL" sz="11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nl-NL" sz="11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DIEPTE:  </a:t>
            </a:r>
          </a:p>
          <a:p>
            <a:pPr marL="800100" lvl="1" indent="-342900">
              <a:lnSpc>
                <a:spcPct val="107000"/>
              </a:lnSpc>
              <a:buFont typeface="+mj-lt"/>
              <a:buAutoNum type="arabicPeriod"/>
            </a:pPr>
            <a:r>
              <a:rPr lang="nl-NL" sz="11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dikke lijnen aan de schaduw kant </a:t>
            </a:r>
          </a:p>
          <a:p>
            <a:pPr marL="800100" lvl="1" indent="-342900">
              <a:lnSpc>
                <a:spcPct val="107000"/>
              </a:lnSpc>
              <a:buFont typeface="+mj-lt"/>
              <a:buAutoNum type="arabicPeriod"/>
            </a:pPr>
            <a:r>
              <a:rPr lang="nl-NL" sz="11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dunne aan de zonkant</a:t>
            </a: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endParaRPr lang="nl-NL" sz="11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buFont typeface="+mj-lt"/>
              <a:buAutoNum type="arabicPeriod"/>
            </a:pPr>
            <a:r>
              <a:rPr lang="nl-NL" sz="11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RUIMTE: </a:t>
            </a:r>
          </a:p>
          <a:p>
            <a:pPr marL="800100" lvl="1" indent="-342900">
              <a:lnSpc>
                <a:spcPct val="107000"/>
              </a:lnSpc>
              <a:buFont typeface="+mj-lt"/>
              <a:buAutoNum type="arabicPeriod"/>
            </a:pPr>
            <a:r>
              <a:rPr lang="nl-NL" sz="11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Alleen de randen en hoeken benadrukken</a:t>
            </a:r>
          </a:p>
          <a:p>
            <a:pPr marL="800100" lvl="1" indent="-342900">
              <a:lnSpc>
                <a:spcPct val="107000"/>
              </a:lnSpc>
              <a:buFont typeface="+mj-lt"/>
              <a:buAutoNum type="arabicPeriod"/>
            </a:pPr>
            <a:r>
              <a:rPr lang="nl-NL" sz="11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Puntjes in de hoek van een gazon, s</a:t>
            </a:r>
            <a:r>
              <a:rPr lang="nl-NL" sz="11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chetsmatige tegels in de hoek van een terras</a:t>
            </a:r>
          </a:p>
          <a:p>
            <a:pPr marL="800100" lvl="1" indent="-342900">
              <a:lnSpc>
                <a:spcPct val="107000"/>
              </a:lnSpc>
              <a:buFont typeface="Arial" panose="020B0604020202020204" pitchFamily="34" charset="0"/>
              <a:buChar char="•"/>
            </a:pPr>
            <a:endParaRPr lang="nl-NL" sz="11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buFont typeface="+mj-lt"/>
              <a:buAutoNum type="arabicPeriod"/>
            </a:pPr>
            <a:r>
              <a:rPr lang="nl-NL" sz="11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CONTRAST: </a:t>
            </a:r>
          </a:p>
          <a:p>
            <a:pPr marL="800100" lvl="1" indent="-342900">
              <a:lnSpc>
                <a:spcPct val="107000"/>
              </a:lnSpc>
              <a:buFont typeface="+mj-lt"/>
              <a:buAutoNum type="arabicPeriod"/>
            </a:pPr>
            <a:r>
              <a:rPr lang="nl-NL" sz="11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Bomen en planten hebben natuurlijke vormen, teken dat ook</a:t>
            </a:r>
          </a:p>
          <a:p>
            <a:pPr marL="800100" lvl="1" indent="-342900">
              <a:lnSpc>
                <a:spcPct val="107000"/>
              </a:lnSpc>
              <a:buFont typeface="+mj-lt"/>
              <a:buAutoNum type="arabicPeriod"/>
            </a:pPr>
            <a:r>
              <a:rPr lang="nl-NL" sz="11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Gebruik het contrast van de natuurlijke vormen met strakke lijnen van bijv het terras</a:t>
            </a:r>
          </a:p>
          <a:p>
            <a:pPr marL="342900" indent="-342900">
              <a:lnSpc>
                <a:spcPct val="107000"/>
              </a:lnSpc>
              <a:buFont typeface="+mj-lt"/>
              <a:buAutoNum type="arabicPeriod"/>
            </a:pPr>
            <a:endParaRPr lang="nl-NL" sz="11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</a:pPr>
            <a:endParaRPr lang="nl-NL" sz="11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endParaRPr lang="nl-NL" sz="11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endParaRPr lang="nl-NL" sz="11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Picture 7" descr="A hand drawing a landscape design plan&#10;&#10;Description automatically generated">
            <a:extLst>
              <a:ext uri="{FF2B5EF4-FFF2-40B4-BE49-F238E27FC236}">
                <a16:creationId xmlns:a16="http://schemas.microsoft.com/office/drawing/2014/main" id="{03D56895-AF0A-F4BB-AEBE-2F2D0C6322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918" y="2585754"/>
            <a:ext cx="4354530" cy="290302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5A72F45-088A-FD1D-5CD8-7BDAE062D1DC}"/>
              </a:ext>
            </a:extLst>
          </p:cNvPr>
          <p:cNvSpPr txBox="1"/>
          <p:nvPr/>
        </p:nvSpPr>
        <p:spPr>
          <a:xfrm>
            <a:off x="650527" y="5549217"/>
            <a:ext cx="3745038" cy="4788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</a:pPr>
            <a:r>
              <a:rPr lang="nl-NL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Niet krassen! </a:t>
            </a:r>
          </a:p>
          <a:p>
            <a:pPr lvl="0">
              <a:lnSpc>
                <a:spcPct val="107000"/>
              </a:lnSpc>
            </a:pPr>
            <a:r>
              <a:rPr lang="nl-NL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Teken liever minder maar wel met gevoel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54BE544-80F1-D873-D1EB-8FC49A15FFB1}"/>
              </a:ext>
            </a:extLst>
          </p:cNvPr>
          <p:cNvSpPr txBox="1"/>
          <p:nvPr/>
        </p:nvSpPr>
        <p:spPr>
          <a:xfrm>
            <a:off x="4864847" y="545119"/>
            <a:ext cx="34723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/>
              <a:t>Teken tips voor de uitwerking</a:t>
            </a:r>
          </a:p>
          <a:p>
            <a:endParaRPr lang="nb-NO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9872756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54BE544-80F1-D873-D1EB-8FC49A15FFB1}"/>
              </a:ext>
            </a:extLst>
          </p:cNvPr>
          <p:cNvSpPr txBox="1"/>
          <p:nvPr/>
        </p:nvSpPr>
        <p:spPr>
          <a:xfrm>
            <a:off x="4864846" y="545119"/>
            <a:ext cx="39809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/>
              <a:t>Nu is het aan jullie</a:t>
            </a:r>
          </a:p>
          <a:p>
            <a:endParaRPr lang="nb-NO" dirty="0"/>
          </a:p>
          <a:p>
            <a:endParaRPr lang="nl-NL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C798095-9328-40C5-E0CC-FF5F6E50536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0000"/>
          </a:blip>
          <a:srcRect l="23440" t="13423" r="23235" b="7321"/>
          <a:stretch/>
        </p:blipFill>
        <p:spPr>
          <a:xfrm>
            <a:off x="2654524" y="1120788"/>
            <a:ext cx="6501425" cy="5435400"/>
          </a:xfrm>
          <a:prstGeom prst="rect">
            <a:avLst/>
          </a:prstGeom>
        </p:spPr>
      </p:pic>
      <p:pic>
        <p:nvPicPr>
          <p:cNvPr id="4" name="Picture 3" descr="A hand drawing a house plan&#10;&#10;Description automatically generated">
            <a:extLst>
              <a:ext uri="{FF2B5EF4-FFF2-40B4-BE49-F238E27FC236}">
                <a16:creationId xmlns:a16="http://schemas.microsoft.com/office/drawing/2014/main" id="{BED49103-B96F-0ACB-8434-3121F678E044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4524" y="1120788"/>
            <a:ext cx="6501425" cy="650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652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3386</TotalTime>
  <Words>118</Words>
  <Application>Microsoft Office PowerPoint</Application>
  <PresentationFormat>Breedbeeld</PresentationFormat>
  <Paragraphs>25</Paragraphs>
  <Slides>4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Michiel</dc:creator>
  <cp:lastModifiedBy>Michiel van Kempen</cp:lastModifiedBy>
  <cp:revision>21</cp:revision>
  <dcterms:created xsi:type="dcterms:W3CDTF">2024-02-01T09:04:25Z</dcterms:created>
  <dcterms:modified xsi:type="dcterms:W3CDTF">2024-08-27T06:32:20Z</dcterms:modified>
</cp:coreProperties>
</file>